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0"/>
  </p:notesMasterIdLst>
  <p:handoutMasterIdLst>
    <p:handoutMasterId r:id="rId21"/>
  </p:handoutMasterIdLst>
  <p:sldIdLst>
    <p:sldId id="267" r:id="rId5"/>
    <p:sldId id="278" r:id="rId6"/>
    <p:sldId id="269" r:id="rId7"/>
    <p:sldId id="271" r:id="rId8"/>
    <p:sldId id="285" r:id="rId9"/>
    <p:sldId id="284" r:id="rId10"/>
    <p:sldId id="272" r:id="rId11"/>
    <p:sldId id="290" r:id="rId12"/>
    <p:sldId id="286" r:id="rId13"/>
    <p:sldId id="283" r:id="rId14"/>
    <p:sldId id="287" r:id="rId15"/>
    <p:sldId id="289" r:id="rId16"/>
    <p:sldId id="288" r:id="rId17"/>
    <p:sldId id="291" r:id="rId18"/>
    <p:sldId id="292" r:id="rId19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an" initials="I" lastIdx="1" clrIdx="0">
    <p:extLst>
      <p:ext uri="{19B8F6BF-5375-455C-9EA6-DF929625EA0E}">
        <p15:presenceInfo xmlns:p15="http://schemas.microsoft.com/office/powerpoint/2012/main" userId="I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599" autoAdjust="0"/>
  </p:normalViewPr>
  <p:slideViewPr>
    <p:cSldViewPr>
      <p:cViewPr varScale="1">
        <p:scale>
          <a:sx n="73" d="100"/>
          <a:sy n="73" d="100"/>
        </p:scale>
        <p:origin x="54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1T10:46:00.717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DA9E687-D4D9-4830-96CB-55B3D74738A8}" type="datetime1">
              <a:rPr lang="es-ES" smtClean="0"/>
              <a:pPr algn="r" rtl="0"/>
              <a:t>01/12/2017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B4064B05-B366-404F-9759-1BCDEA9B31DA}" type="datetime1">
              <a:rPr lang="es-ES" noProof="0" smtClean="0"/>
              <a:pPr/>
              <a:t>01/12/2017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6074690-7256-4BB9-AC0F-97AEAE8CDEC2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7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s-ES" noProof="0" smtClean="0"/>
              <a:pPr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9992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s-ES" noProof="0" smtClean="0"/>
              <a:pPr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4838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s-ES" noProof="0" smtClean="0"/>
              <a:pPr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351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s-ES" noProof="0" smtClean="0"/>
              <a:pPr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784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fld id="{41CC2B9D-276D-41DE-A622-C7D1BB390971}" type="datetime1">
              <a:rPr lang="es-ES" noProof="0" smtClean="0"/>
              <a:pPr/>
              <a:t>01/12/2017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Elipse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ector recto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o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Elipse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ector recto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2BA118-4550-4128-9948-985832F319A5}" type="datetime1">
              <a:rPr lang="es-ES" noProof="0" smtClean="0"/>
              <a:pPr/>
              <a:t>01/12/2017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B359EF-B85B-47AD-975B-7FBC1A772523}" type="datetime1">
              <a:rPr lang="es-ES" noProof="0" smtClean="0"/>
              <a:pPr/>
              <a:t>01/12/2017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5E7A95-9D0C-4A80-BFFE-EA4E89FA91A6}" type="datetime1">
              <a:rPr lang="es-ES" noProof="0" smtClean="0"/>
              <a:pPr/>
              <a:t>01/12/2017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986606-ADC7-49A6-9F06-554C0ACF08BF}" type="datetime1">
              <a:rPr lang="es-ES" noProof="0" smtClean="0"/>
              <a:pPr/>
              <a:t>01/12/2017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13" name="Grupo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Elipse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Conector recto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ector recto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685C2E-AAA6-45C9-A717-D133C2C70B03}" type="datetime1">
              <a:rPr lang="es-ES" noProof="0" smtClean="0"/>
              <a:pPr/>
              <a:t>01/12/2017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6931BD-6B88-4DC1-BABB-121728874770}" type="datetime1">
              <a:rPr lang="es-ES" noProof="0" smtClean="0"/>
              <a:pPr/>
              <a:t>01/12/2017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841E79-7DAC-44BD-991A-1D15028684E6}" type="datetime1">
              <a:rPr lang="es-ES" noProof="0" smtClean="0"/>
              <a:pPr/>
              <a:t>01/12/2017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417530-DCFD-4A5A-9770-DD12A14AA061}" type="datetime1">
              <a:rPr lang="es-ES" noProof="0" smtClean="0"/>
              <a:pPr/>
              <a:t>01/12/2017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98B144-D9F8-4FC0-9589-842D563E4CA0}" type="datetime1">
              <a:rPr lang="es-ES" noProof="0" smtClean="0"/>
              <a:pPr/>
              <a:t>01/12/2017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8846DF-04E3-4658-84E6-0B399E01081A}" type="datetime1">
              <a:rPr lang="es-ES" noProof="0" smtClean="0"/>
              <a:pPr/>
              <a:t>01/12/2017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 dirty="0"/>
          </a:p>
        </p:txBody>
      </p:sp>
      <p:sp>
        <p:nvSpPr>
          <p:cNvPr id="8" name="Rectángulo redondeado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05DDD192-0430-4E48-9A9B-AD25C0775A0C}" type="datetime1">
              <a:rPr lang="es-ES" noProof="0" smtClean="0"/>
              <a:pPr/>
              <a:t>01/12/2017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noProof="1"/>
              <a:t>Proyecto final: </a:t>
            </a:r>
            <a:r>
              <a:rPr lang="es-ES" noProof="1" smtClean="0"/>
              <a:t>Propeller </a:t>
            </a:r>
            <a:r>
              <a:rPr lang="es-ES" noProof="1"/>
              <a:t>LEDS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ES" noProof="1"/>
              <a:t>Sistemas embebidos – 2° cuatrimestre - 2017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905003"/>
            <a:ext cx="942975" cy="962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86" b="89325" l="2564" r="98368">
                        <a14:foregroundMark x1="27739" y1="39216" x2="27739" y2="39216"/>
                        <a14:foregroundMark x1="7925" y1="39434" x2="7925" y2="39434"/>
                        <a14:foregroundMark x1="3497" y1="51198" x2="3497" y2="51198"/>
                        <a14:foregroundMark x1="36597" y1="7407" x2="36597" y2="7407"/>
                        <a14:foregroundMark x1="36131" y1="4139" x2="36131" y2="4139"/>
                        <a14:foregroundMark x1="68765" y1="29194" x2="68765" y2="29194"/>
                        <a14:foregroundMark x1="55012" y1="40741" x2="55012" y2="40741"/>
                        <a14:foregroundMark x1="53147" y1="45969" x2="53147" y2="45969"/>
                        <a14:foregroundMark x1="44522" y1="48148" x2="44522" y2="48148"/>
                        <a14:foregroundMark x1="40793" y1="39651" x2="40793" y2="39651"/>
                        <a14:foregroundMark x1="27506" y1="56209" x2="27506" y2="56209"/>
                        <a14:foregroundMark x1="17949" y1="67756" x2="17949" y2="67756"/>
                        <a14:foregroundMark x1="21212" y1="70806" x2="21212" y2="70806"/>
                        <a14:foregroundMark x1="40326" y1="59913" x2="40326" y2="59913"/>
                        <a14:foregroundMark x1="38462" y1="64270" x2="38462" y2="64270"/>
                        <a14:foregroundMark x1="44056" y1="54031" x2="44056" y2="54031"/>
                        <a14:foregroundMark x1="73427" y1="20915" x2="73427" y2="20915"/>
                        <a14:foregroundMark x1="93473" y1="5447" x2="93473" y2="5447"/>
                        <a14:foregroundMark x1="98601" y1="3486" x2="98601" y2="3486"/>
                        <a14:foregroundMark x1="70396" y1="74074" x2="70396" y2="74074"/>
                        <a14:foregroundMark x1="66434" y1="74074" x2="66434" y2="74074"/>
                        <a14:foregroundMark x1="65501" y1="80392" x2="65501" y2="80392"/>
                        <a14:foregroundMark x1="58974" y1="81264" x2="58974" y2="81264"/>
                        <a14:foregroundMark x1="52681" y1="82571" x2="52681" y2="82571"/>
                        <a14:foregroundMark x1="82517" y1="65577" x2="82517" y2="65577"/>
                        <a14:foregroundMark x1="76224" y1="65142" x2="76224" y2="65142"/>
                        <a14:foregroundMark x1="81585" y1="72985" x2="81585" y2="72985"/>
                        <a14:foregroundMark x1="85781" y1="63617" x2="85781" y2="63617"/>
                        <a14:foregroundMark x1="85082" y1="54684" x2="85082" y2="54684"/>
                        <a14:foregroundMark x1="82517" y1="53813" x2="82517" y2="53813"/>
                        <a14:foregroundMark x1="92308" y1="44444" x2="92308" y2="44444"/>
                        <a14:foregroundMark x1="89510" y1="54902" x2="89510" y2="54902"/>
                        <a14:foregroundMark x1="91608" y1="54031" x2="91608" y2="54031"/>
                        <a14:foregroundMark x1="94406" y1="52505" x2="94406" y2="52505"/>
                        <a14:foregroundMark x1="91841" y1="61002" x2="91841" y2="61002"/>
                        <a14:foregroundMark x1="94639" y1="59695" x2="94639" y2="59695"/>
                        <a14:foregroundMark x1="80420" y1="77560" x2="80420" y2="77560"/>
                        <a14:foregroundMark x1="54545" y1="88235" x2="54545" y2="88235"/>
                        <a14:foregroundMark x1="57343" y1="87146" x2="57343" y2="87146"/>
                        <a14:foregroundMark x1="62005" y1="86710" x2="62005" y2="86710"/>
                        <a14:foregroundMark x1="65501" y1="86275" x2="65501" y2="86275"/>
                        <a14:foregroundMark x1="67366" y1="85621" x2="67366" y2="85621"/>
                        <a14:foregroundMark x1="70629" y1="84967" x2="70629" y2="84967"/>
                        <a14:foregroundMark x1="39860" y1="88235" x2="39860" y2="88235"/>
                        <a14:foregroundMark x1="46620" y1="88235" x2="46620" y2="88235"/>
                        <a14:foregroundMark x1="43823" y1="87800" x2="43823" y2="87800"/>
                        <a14:foregroundMark x1="51748" y1="86928" x2="51748" y2="86928"/>
                        <a14:foregroundMark x1="72028" y1="84314" x2="72028" y2="84314"/>
                        <a14:foregroundMark x1="96037" y1="39651" x2="96037" y2="39651"/>
                        <a14:foregroundMark x1="96737" y1="41394" x2="96737" y2="41394"/>
                        <a14:foregroundMark x1="97203" y1="43137" x2="97203" y2="43137"/>
                        <a14:foregroundMark x1="12121" y1="24837" x2="12121" y2="24837"/>
                        <a14:foregroundMark x1="3263" y1="43573" x2="3263" y2="43573"/>
                        <a14:foregroundMark x1="6294" y1="61002" x2="6294" y2="61002"/>
                        <a14:foregroundMark x1="6294" y1="64270" x2="6294" y2="64270"/>
                      </a14:backgroundRemoval>
                    </a14:imgEffect>
                    <a14:imgEffect>
                      <a14:artisticPencilGrayscale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1911233"/>
            <a:ext cx="899148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Intercomunicación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Modulo </a:t>
            </a:r>
            <a:r>
              <a:rPr lang="es-AR" dirty="0" err="1" smtClean="0"/>
              <a:t>bluetooth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927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Intercomunicación: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1218883" y="2060848"/>
            <a:ext cx="87193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Mediante modulo </a:t>
            </a:r>
            <a:r>
              <a:rPr lang="es-AR" dirty="0" err="1" smtClean="0"/>
              <a:t>bluetooth</a:t>
            </a:r>
            <a:r>
              <a:rPr lang="es-AR" dirty="0" smtClean="0"/>
              <a:t> HC-05 y aplicación en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 Se envían mensajes con caracteres especiales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Dependiendo el modo se envía tan solo un carácter o una cadena de caracteres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El </a:t>
            </a:r>
            <a:r>
              <a:rPr lang="es-AR" dirty="0" err="1" smtClean="0"/>
              <a:t>arduino</a:t>
            </a:r>
            <a:r>
              <a:rPr lang="es-AR" dirty="0" smtClean="0"/>
              <a:t> nano, a través del modulo </a:t>
            </a:r>
            <a:r>
              <a:rPr lang="es-AR" dirty="0" err="1" smtClean="0"/>
              <a:t>bluetooth</a:t>
            </a:r>
            <a:r>
              <a:rPr lang="es-AR" dirty="0" smtClean="0"/>
              <a:t>, recibe los mensajes desde el celular</a:t>
            </a:r>
          </a:p>
          <a:p>
            <a:r>
              <a:rPr lang="es-AR" dirty="0" smtClean="0"/>
              <a:t>y activa el modo requerido </a:t>
            </a:r>
            <a:endParaRPr lang="es-AR" dirty="0" smtClean="0"/>
          </a:p>
          <a:p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Inconveniente: frecuencia utilizada </a:t>
            </a:r>
            <a:r>
              <a:rPr lang="es-AR" smtClean="0"/>
              <a:t>38400 baudios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499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Funcionamiento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1218883" y="1700808"/>
            <a:ext cx="3727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Impresión a partir de 5 columnas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 smtClean="0"/>
              <a:t>Delays</a:t>
            </a:r>
            <a:r>
              <a:rPr lang="es-AR" dirty="0" smtClean="0"/>
              <a:t> para diferenciar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0" y="1124744"/>
            <a:ext cx="2771163" cy="49332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1128800"/>
            <a:ext cx="2768884" cy="49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2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6510" y="548680"/>
            <a:ext cx="9751060" cy="1168400"/>
          </a:xfrm>
        </p:spPr>
        <p:txBody>
          <a:bodyPr/>
          <a:lstStyle/>
          <a:p>
            <a:r>
              <a:rPr lang="es-AR" dirty="0" smtClean="0"/>
              <a:t>Modos de funcionamiento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1106510" y="1844824"/>
            <a:ext cx="2015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Imprimir </a:t>
            </a:r>
            <a:r>
              <a:rPr lang="es-AR" dirty="0" err="1" smtClean="0"/>
              <a:t>string</a:t>
            </a: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Abecedario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Rolling Stone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ACDC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Imprimir hora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06510" y="3501008"/>
            <a:ext cx="9751060" cy="682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Opciones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1106510" y="4437112"/>
            <a:ext cx="421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Incrementar y </a:t>
            </a:r>
            <a:r>
              <a:rPr lang="es-AR" dirty="0" err="1" smtClean="0"/>
              <a:t>decrementar</a:t>
            </a:r>
            <a:r>
              <a:rPr lang="es-AR" dirty="0" smtClean="0"/>
              <a:t> retardo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Incrementar y </a:t>
            </a:r>
            <a:r>
              <a:rPr lang="es-AR" dirty="0" err="1" smtClean="0"/>
              <a:t>decrementar</a:t>
            </a:r>
            <a:r>
              <a:rPr lang="es-AR" dirty="0" smtClean="0"/>
              <a:t> espaciado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598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Conclusiones y posibles mejoras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1341884" y="213285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Agregar sensor de sonido o enviar </a:t>
            </a:r>
            <a:r>
              <a:rPr lang="es-AR" dirty="0" err="1" smtClean="0"/>
              <a:t>via</a:t>
            </a:r>
            <a:r>
              <a:rPr lang="es-AR" dirty="0" smtClean="0"/>
              <a:t> </a:t>
            </a:r>
            <a:r>
              <a:rPr lang="es-AR" dirty="0" err="1" smtClean="0"/>
              <a:t>bluetooth</a:t>
            </a:r>
            <a:r>
              <a:rPr lang="es-AR" dirty="0" smtClean="0"/>
              <a:t> información de sonido y a partir de esa data, graficar.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1413892" y="328498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 dispositivo en un buen funcionamiento y </a:t>
            </a:r>
            <a:r>
              <a:rPr lang="es-AR" dirty="0" err="1" smtClean="0"/>
              <a:t>configurandolo</a:t>
            </a:r>
            <a:r>
              <a:rPr lang="es-AR" dirty="0" smtClean="0"/>
              <a:t> de manera correcta permite  visualizar  lo que quieras.</a:t>
            </a:r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 Preguntas ?</a:t>
            </a:r>
            <a:endParaRPr lang="es-AR" dirty="0"/>
          </a:p>
        </p:txBody>
      </p:sp>
      <p:pic>
        <p:nvPicPr>
          <p:cNvPr id="3" name="Marcador de contenido 3" descr="... que es lo mismo, el famoso signo de interrogación &quot;?&quot; de los ticket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1844824"/>
            <a:ext cx="2667000" cy="3248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Introducción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AR" dirty="0"/>
              <a:t>Circuito giratorio con un </a:t>
            </a:r>
            <a:r>
              <a:rPr lang="es-AR" dirty="0" err="1"/>
              <a:t>arduino</a:t>
            </a:r>
            <a:r>
              <a:rPr lang="es-AR" dirty="0"/>
              <a:t> y 8 LEDS que se encienden y se </a:t>
            </a:r>
            <a:r>
              <a:rPr lang="es-AR" dirty="0" smtClean="0"/>
              <a:t>apagan formando patrones visibles</a:t>
            </a:r>
            <a:endParaRPr lang="es-AR" dirty="0"/>
          </a:p>
          <a:p>
            <a:r>
              <a:rPr lang="es-AR" dirty="0"/>
              <a:t>Interconexión mediante Bluetooth con cualquier dispositivo Android</a:t>
            </a:r>
            <a:r>
              <a:rPr lang="es-AR" dirty="0" smtClean="0"/>
              <a:t>.</a:t>
            </a:r>
          </a:p>
          <a:p>
            <a:endParaRPr lang="es-AR" dirty="0"/>
          </a:p>
        </p:txBody>
      </p:sp>
      <p:pic>
        <p:nvPicPr>
          <p:cNvPr id="4" name="Marcador de contenido 9" descr="https://scontent.faep8-2.fna.fbcdn.net/v/t34.0-12/24257541_10212814326666330_1596904297_n.jpg?oh=926f06316dc16ebe8fe56381c3691a65&amp;oe=5A216B8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16" y="3251787"/>
            <a:ext cx="4176464" cy="3037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Aspectos Técnicos</a:t>
            </a:r>
            <a:endParaRPr lang="es-ES" dirty="0"/>
          </a:p>
        </p:txBody>
      </p:sp>
      <p:sp>
        <p:nvSpPr>
          <p:cNvPr id="11" name="Marcador de posición de texto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s-AR" dirty="0"/>
              <a:t>Motor &amp; circuitos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Aspectos técnicos 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MOTOR</a:t>
            </a:r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es-AR" dirty="0" smtClean="0"/>
              <a:t>Motor de corriente continua de </a:t>
            </a:r>
            <a:r>
              <a:rPr lang="es-AR" dirty="0" smtClean="0"/>
              <a:t>12volts </a:t>
            </a:r>
            <a:r>
              <a:rPr lang="es-AR" dirty="0" smtClean="0"/>
              <a:t>nominal</a:t>
            </a:r>
          </a:p>
          <a:p>
            <a:r>
              <a:rPr lang="es-AR" dirty="0" smtClean="0"/>
              <a:t>Se </a:t>
            </a:r>
            <a:r>
              <a:rPr lang="es-AR" dirty="0"/>
              <a:t>le acopló al eje un taco de madera pequeño, el cual esta pegado al circuito, de modo tal de hacerlo girar.</a:t>
            </a:r>
          </a:p>
          <a:p>
            <a:r>
              <a:rPr lang="es-AR" dirty="0"/>
              <a:t>En el lado inferior, se acoplaba al motor base de madera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r>
              <a:rPr lang="es-AR" dirty="0" smtClean="0"/>
              <a:t>CIRCUITO</a:t>
            </a:r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r>
              <a:rPr lang="es-AR" dirty="0"/>
              <a:t>Emisor de infrarrojo y </a:t>
            </a:r>
            <a:r>
              <a:rPr lang="es-AR" dirty="0" smtClean="0"/>
              <a:t>fototransistor </a:t>
            </a:r>
            <a:r>
              <a:rPr lang="es-AR" dirty="0"/>
              <a:t>como sensor de movimiento. Con esto se logra detectar el momento que da una vuelta.</a:t>
            </a:r>
          </a:p>
          <a:p>
            <a:r>
              <a:rPr lang="es-AR" dirty="0"/>
              <a:t>Conexionado del circuito impreso en papel fotográfico.</a:t>
            </a:r>
          </a:p>
          <a:p>
            <a:r>
              <a:rPr lang="es-AR" dirty="0" err="1"/>
              <a:t>Arduino</a:t>
            </a:r>
            <a:r>
              <a:rPr lang="es-AR" dirty="0"/>
              <a:t> Nano</a:t>
            </a:r>
            <a:r>
              <a:rPr lang="es-AR" dirty="0" smtClean="0"/>
              <a:t>.</a:t>
            </a:r>
          </a:p>
          <a:p>
            <a:r>
              <a:rPr lang="es-AR" dirty="0" smtClean="0"/>
              <a:t>Modulo </a:t>
            </a:r>
            <a:r>
              <a:rPr lang="es-AR" dirty="0" err="1" smtClean="0"/>
              <a:t>bluetooth</a:t>
            </a:r>
            <a:endParaRPr lang="es-AR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820" y="260648"/>
            <a:ext cx="9751060" cy="1168400"/>
          </a:xfrm>
        </p:spPr>
        <p:txBody>
          <a:bodyPr/>
          <a:lstStyle/>
          <a:p>
            <a:r>
              <a:rPr lang="es-AR" dirty="0" smtClean="0"/>
              <a:t>Prototipo primario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1600200"/>
            <a:ext cx="2454144" cy="436510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01" y="1600200"/>
            <a:ext cx="2454143" cy="43651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793246" y="1630585"/>
            <a:ext cx="1939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AR" dirty="0" smtClean="0"/>
              <a:t>Mucho peso</a:t>
            </a:r>
          </a:p>
          <a:p>
            <a:pPr marL="285750" indent="-285750">
              <a:buFontTx/>
              <a:buChar char="-"/>
            </a:pPr>
            <a:r>
              <a:rPr lang="es-AR" dirty="0" smtClean="0"/>
              <a:t>Poca velocidad</a:t>
            </a:r>
          </a:p>
          <a:p>
            <a:pPr marL="285750" indent="-285750">
              <a:buFontTx/>
              <a:buChar char="-"/>
            </a:pPr>
            <a:r>
              <a:rPr lang="es-AR" dirty="0" smtClean="0"/>
              <a:t>Fragilidad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3801409" y="2755452"/>
            <a:ext cx="475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Se consiguió un motor mas fuerte, y se decidió</a:t>
            </a:r>
          </a:p>
          <a:p>
            <a:r>
              <a:rPr lang="es-AR" dirty="0" smtClean="0"/>
              <a:t>armar un circuito nuevo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947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Creación del circuito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1412776"/>
            <a:ext cx="2648892" cy="470914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9" y="1412775"/>
            <a:ext cx="2643210" cy="469903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8366" y="1603486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 Se compró una placa virgen, a partir de esta se generó el circuito esquemático en </a:t>
            </a:r>
            <a:r>
              <a:rPr lang="es-AR" dirty="0" err="1" smtClean="0"/>
              <a:t>proteus</a:t>
            </a:r>
            <a:r>
              <a:rPr lang="es-AR" dirty="0" smtClean="0"/>
              <a:t> 8, luego de esto se imprimió dicho esquemático y se lo grabo en la placa</a:t>
            </a:r>
          </a:p>
          <a:p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Proceso muy problemático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Buen resultado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464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 smtClean="0"/>
              <a:t>Circuito resultante</a:t>
            </a:r>
            <a:endParaRPr lang="es-ES" dirty="0"/>
          </a:p>
        </p:txBody>
      </p:sp>
      <p:pic>
        <p:nvPicPr>
          <p:cNvPr id="3" name="Marcador de contenido 1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8883" y="2276872"/>
            <a:ext cx="4727575" cy="1641156"/>
          </a:xfrm>
          <a:prstGeom prst="rect">
            <a:avLst/>
          </a:prstGeom>
        </p:spPr>
      </p:pic>
      <p:pic>
        <p:nvPicPr>
          <p:cNvPr id="4" name="Marcador de contenido 9" descr="https://scontent.faep8-2.fna.fbcdn.net/v/t34.0-12/24204736_10212814326626329_89963842_n.jpg?oh=a14cd767a19a27b365649d1691507e37&amp;oe=5A21B0B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20" y="2470150"/>
            <a:ext cx="1950197" cy="34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arcador de texto 6"/>
          <p:cNvSpPr txBox="1">
            <a:spLocks/>
          </p:cNvSpPr>
          <p:nvPr/>
        </p:nvSpPr>
        <p:spPr>
          <a:xfrm>
            <a:off x="1295400" y="1828800"/>
            <a:ext cx="4727448" cy="64135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dirty="0" smtClean="0"/>
              <a:t>Esquemático</a:t>
            </a:r>
            <a:endParaRPr lang="es-AR" dirty="0"/>
          </a:p>
        </p:txBody>
      </p:sp>
      <p:sp>
        <p:nvSpPr>
          <p:cNvPr id="6" name="Marcador de texto 7"/>
          <p:cNvSpPr txBox="1">
            <a:spLocks/>
          </p:cNvSpPr>
          <p:nvPr/>
        </p:nvSpPr>
        <p:spPr>
          <a:xfrm>
            <a:off x="6382444" y="1828800"/>
            <a:ext cx="4727448" cy="64135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dirty="0" smtClean="0"/>
              <a:t>Motor &amp; circuito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096" y="2465891"/>
            <a:ext cx="1956211" cy="34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Variación de la velocidad por PWM</a:t>
            </a:r>
            <a:endParaRPr lang="es-AR" dirty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420888"/>
            <a:ext cx="6624736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40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Inconvenientes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1218883" y="1700808"/>
            <a:ext cx="2520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AR" dirty="0" smtClean="0"/>
              <a:t>Desbalanceo del </a:t>
            </a:r>
            <a:r>
              <a:rPr lang="es-AR" dirty="0" smtClean="0"/>
              <a:t>motor</a:t>
            </a:r>
          </a:p>
          <a:p>
            <a:pPr marL="285750" indent="-285750">
              <a:buFontTx/>
              <a:buChar char="-"/>
            </a:pPr>
            <a:r>
              <a:rPr lang="es-AR" dirty="0" smtClean="0"/>
              <a:t>Diagramado de las componentes en el esquemático</a:t>
            </a:r>
            <a:endParaRPr lang="es-AR" dirty="0" smtClean="0"/>
          </a:p>
          <a:p>
            <a:pPr marL="285750" indent="-285750">
              <a:buFontTx/>
              <a:buChar char="-"/>
            </a:pPr>
            <a:r>
              <a:rPr lang="es-AR" dirty="0" err="1" smtClean="0"/>
              <a:t>Alteracion</a:t>
            </a:r>
            <a:r>
              <a:rPr lang="es-AR" dirty="0" smtClean="0"/>
              <a:t> de patrones por fuentes de luz</a:t>
            </a:r>
          </a:p>
          <a:p>
            <a:pPr marL="285750" indent="-285750">
              <a:buFontTx/>
              <a:buChar char="-"/>
            </a:pPr>
            <a:r>
              <a:rPr lang="es-AR" dirty="0" smtClean="0"/>
              <a:t>Circunstancias adicionales (fuente y </a:t>
            </a:r>
            <a:r>
              <a:rPr lang="es-AR" dirty="0" err="1" smtClean="0"/>
              <a:t>desoldadura</a:t>
            </a:r>
            <a:r>
              <a:rPr lang="es-AR" dirty="0" smtClean="0"/>
              <a:t> del motor)</a:t>
            </a:r>
          </a:p>
          <a:p>
            <a:r>
              <a:rPr lang="es-AR" dirty="0" smtClean="0"/>
              <a:t>- Calcular retardo y espaciado a medida</a:t>
            </a:r>
          </a:p>
          <a:p>
            <a:endParaRPr lang="es-AR" dirty="0"/>
          </a:p>
        </p:txBody>
      </p:sp>
      <p:pic>
        <p:nvPicPr>
          <p:cNvPr id="4" name="Imagen 3" descr="https://scontent.faep8-2.fna.fbcdn.net/v/t34.0-12/24257541_10212814326666330_1596904297_n.jpg?oh=926f06316dc16ebe8fe56381c3691a65&amp;oe=5A216B8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84" y="1268760"/>
            <a:ext cx="2808312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11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bros clásico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611_TF02801059_TF02801059.potx" id="{D84A65F8-EFB6-4DEE-94C5-494AD10A5984}" vid="{3DC139F0-72CA-4B08-A5C7-F98CD63DA097}"/>
    </a:ext>
  </a:extLst>
</a:theme>
</file>

<file path=ppt/theme/theme2.xml><?xml version="1.0" encoding="utf-8"?>
<a:theme xmlns:a="http://schemas.openxmlformats.org/drawingml/2006/main" name="Tema de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www.w3.org/XML/1998/namespace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para el ámbito educativo de un libro clásico (pantalla panorámica)</Template>
  <TotalTime>70</TotalTime>
  <Words>377</Words>
  <Application>Microsoft Office PowerPoint</Application>
  <PresentationFormat>Personalizado</PresentationFormat>
  <Paragraphs>73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Constantia</vt:lpstr>
      <vt:lpstr>Libros clásico 16x9</vt:lpstr>
      <vt:lpstr>Proyecto final: Propeller LEDS</vt:lpstr>
      <vt:lpstr>Introducción</vt:lpstr>
      <vt:lpstr>Aspectos Técnicos</vt:lpstr>
      <vt:lpstr>Aspectos técnicos </vt:lpstr>
      <vt:lpstr>Prototipo primario</vt:lpstr>
      <vt:lpstr>Creación del circuito</vt:lpstr>
      <vt:lpstr>Circuito resultante</vt:lpstr>
      <vt:lpstr>Variación de la velocidad por PWM</vt:lpstr>
      <vt:lpstr>Inconvenientes</vt:lpstr>
      <vt:lpstr>Intercomunicación</vt:lpstr>
      <vt:lpstr>Intercomunicación:</vt:lpstr>
      <vt:lpstr>Funcionamiento</vt:lpstr>
      <vt:lpstr>Modos de funcionamiento</vt:lpstr>
      <vt:lpstr>Conclusiones y posibles mejoras</vt:lpstr>
      <vt:lpstr>¿ Preguntas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final: Propeller LEDS</dc:title>
  <dc:creator>GastonJouglard</dc:creator>
  <cp:lastModifiedBy>Ilan</cp:lastModifiedBy>
  <cp:revision>14</cp:revision>
  <dcterms:created xsi:type="dcterms:W3CDTF">2017-12-01T11:58:37Z</dcterms:created>
  <dcterms:modified xsi:type="dcterms:W3CDTF">2017-12-01T17:50:17Z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