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media/image4.svg" ContentType="image/sv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80" r:id="rId2"/>
    <p:sldMasterId id="2147483692" r:id="rId3"/>
    <p:sldMasterId id="2147483704" r:id="rId4"/>
    <p:sldMasterId id="2147483710" r:id="rId5"/>
    <p:sldMasterId id="2147483731" r:id="rId6"/>
    <p:sldMasterId id="2147483741" r:id="rId7"/>
    <p:sldMasterId id="2147483751" r:id="rId8"/>
  </p:sldMasterIdLst>
  <p:sldIdLst>
    <p:sldId id="256" r:id="rId9"/>
    <p:sldId id="257" r:id="rId10"/>
    <p:sldId id="258" r:id="rId11"/>
  </p:sldIdLst>
  <p:sldSz cx="12192000" cy="6858000"/>
  <p:notesSz cx="6858000" cy="9144000"/>
  <p:embeddedFontLst>
    <p:embeddedFont>
      <p:font typeface="Segoe UI Light" panose="020B0502040204020203" pitchFamily="34" charset="0"/>
      <p:regular r:id="rId12"/>
      <p:italic r:id="rId13"/>
    </p:embeddedFont>
  </p:embeddedFontLst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2.gi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4.png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7.xml"/><Relationship Id="rId4" Type="http://schemas.openxmlformats.org/officeDocument/2006/relationships/image" Target="../media/image22.gif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4.pn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22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8978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4366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2"/>
            <a:ext cx="2954937" cy="1231652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130293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48FC3BC-38CF-429F-986E-CF04063CA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370" y="4621566"/>
            <a:ext cx="10943253" cy="1592634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0588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564578" y="0"/>
            <a:ext cx="3160424" cy="5441133"/>
          </a:xfrm>
          <a:prstGeom prst="rect">
            <a:avLst/>
          </a:prstGeom>
          <a:solidFill>
            <a:srgbClr val="006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8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22" name="תמונה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875" y="6343499"/>
            <a:ext cx="1164585" cy="20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27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2ED58CC-1CFD-4547-9D9D-41C09E09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39"/>
          <a:stretch/>
        </p:blipFill>
        <p:spPr>
          <a:xfrm>
            <a:off x="933996" y="587480"/>
            <a:ext cx="4541432" cy="54307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27824"/>
            <a:ext cx="5257800" cy="4693582"/>
          </a:xfrm>
        </p:spPr>
        <p:txBody>
          <a:bodyPr>
            <a:normAutofit/>
          </a:bodyPr>
          <a:lstStyle>
            <a:lvl1pPr marL="457200" indent="-4572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8001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12573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6573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21145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he-IL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7669" y="369329"/>
            <a:ext cx="5210335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51736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8285181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6919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5181" y="2209294"/>
            <a:ext cx="293758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5066BD-6235-48BE-9422-A93518742D9E}"/>
              </a:ext>
            </a:extLst>
          </p:cNvPr>
          <p:cNvSpPr/>
          <p:nvPr/>
        </p:nvSpPr>
        <p:spPr>
          <a:xfrm>
            <a:off x="4573657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47482CB-D7DD-4E0D-A7A2-43CF7C0A8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5395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E0A6BB5-01A1-48A6-8146-DD6DFAE0E22F}"/>
              </a:ext>
            </a:extLst>
          </p:cNvPr>
          <p:cNvSpPr txBox="1">
            <a:spLocks/>
          </p:cNvSpPr>
          <p:nvPr/>
        </p:nvSpPr>
        <p:spPr>
          <a:xfrm>
            <a:off x="4573657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4A468-9A19-48BF-8A38-9F5AE0A8B961}"/>
              </a:ext>
            </a:extLst>
          </p:cNvPr>
          <p:cNvSpPr/>
          <p:nvPr/>
        </p:nvSpPr>
        <p:spPr>
          <a:xfrm>
            <a:off x="662473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93A233BF-8829-4FDB-9702-159061FC00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211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360F4FE-318E-488B-908E-15E2A4EBEFCE}"/>
              </a:ext>
            </a:extLst>
          </p:cNvPr>
          <p:cNvSpPr txBox="1">
            <a:spLocks/>
          </p:cNvSpPr>
          <p:nvPr/>
        </p:nvSpPr>
        <p:spPr>
          <a:xfrm>
            <a:off x="662473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8707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6231713" y="2318417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0131" y="2754110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1713" y="2199964"/>
            <a:ext cx="486975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B0813-FE20-462A-A664-CE3D9A998C7F}"/>
              </a:ext>
            </a:extLst>
          </p:cNvPr>
          <p:cNvSpPr/>
          <p:nvPr/>
        </p:nvSpPr>
        <p:spPr>
          <a:xfrm>
            <a:off x="563620" y="2330855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2A960AD1-1074-45FD-8CD3-EB6C2C9453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038" y="2766548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0102629-9429-47C7-A746-26168829B39E}"/>
              </a:ext>
            </a:extLst>
          </p:cNvPr>
          <p:cNvSpPr txBox="1">
            <a:spLocks/>
          </p:cNvSpPr>
          <p:nvPr/>
        </p:nvSpPr>
        <p:spPr>
          <a:xfrm>
            <a:off x="563620" y="2212402"/>
            <a:ext cx="486975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16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79A7399-8E57-4CE8-B94E-0D91E88AA7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4280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8550A22-BC25-48CF-928D-E4905801DE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7063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273FEC6-5947-4A33-8D6C-533B5C9D19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29846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616817A-368C-4FAE-BC7F-C3FAEEF881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82628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C68F213-34BC-4C6E-B82D-636352B74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6514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0C69F90-A6A9-45CD-826F-E0BB74EB0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2436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CAC6F08-FF54-4C72-BBA0-39201E5C4D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38358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BAD3D93-2D71-4504-B3F5-7B6332C0C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4280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3720-95A8-495E-872E-8EA66B21F9F4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4" name="Graphic 23">
              <a:extLst>
                <a:ext uri="{FF2B5EF4-FFF2-40B4-BE49-F238E27FC236}">
                  <a16:creationId xmlns:a16="http://schemas.microsoft.com/office/drawing/2014/main" id="{241AC242-2A42-4D77-B324-C7C326D7B115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8927CA6C-48C5-4C73-B21F-D9507C31070F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C44979F2-4145-4B39-A544-F839F36C048C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96650D3E-39C0-4C30-A417-33B2E71C8F5E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61AB4B1F-B5AA-406B-B457-4A84E91530E5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5832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4171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6239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199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687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1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7664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78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014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5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3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254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D42424E-5C30-46F5-BE91-230BD7798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038"/>
            <a:ext cx="12192000" cy="107135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U-Bold AAA U-Bold" panose="00000900000000000000" pitchFamily="2" charset="-79"/>
                <a:ea typeface="Ploni ML U-Bold AAA U-Bold" panose="00000900000000000000" pitchFamily="2" charset="-79"/>
                <a:cs typeface="Ploni ML U-Bold AAA U-Bold" panose="000009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17245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72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7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5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>
                  <a:outerShdw blurRad="330200" dist="38100" algn="l" rotWithShape="0">
                    <a:prstClr val="black">
                      <a:alpha val="23000"/>
                    </a:prstClr>
                  </a:outerShdw>
                </a:effectLst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5583" y="6423744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56752" y="6465849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0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E05D-B886-4FDC-B5DF-286C2BED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C6D58-0D4A-4FBF-9E3C-404B638B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2B273-49FA-4D1C-B134-923FD432A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C212B-7C95-4134-A1B6-00687FDD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068B-0DB9-42C1-BF60-3BA67414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5A35-F840-46FB-A4D1-14FA8207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7888-CEE4-4678-847D-DE858A3A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D895B-9C8B-4127-9365-020317233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5C0E0-4A93-45F9-B4A6-F45BA630B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A5887-D31F-4958-8D30-5305282B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6C34C-768A-4816-9C19-A492BFF6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1B21E-BD7A-4AB0-9806-F2A856EC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0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9369" y="2124469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A47BF9B-0B7A-4FAC-98F6-417553A7A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05" y="2124468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27228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EC5C9-CF2C-4E2A-928F-DECE581D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3B310-112E-4FB0-9D06-A30BCB34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9FD71-6375-480A-85EE-A1623BB4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F6B1B-DD76-439E-9966-4921D19C4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EEA1E-5198-4E91-9AC8-307D1DC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1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2099E-3500-4CFE-B322-39EE45FAF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CF7B4-33C6-4FE2-831F-257D7A08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C636B-A08F-4DC4-8261-24C2B25C5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FD38-8449-49C6-972D-83D70A34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52DA-53ED-491F-B9E2-FDCB029C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1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313FC8-4955-1D13-0A93-79A32D50A1D6}"/>
              </a:ext>
            </a:extLst>
          </p:cNvPr>
          <p:cNvSpPr/>
          <p:nvPr/>
        </p:nvSpPr>
        <p:spPr>
          <a:xfrm>
            <a:off x="2027368" y="0"/>
            <a:ext cx="2707571" cy="1734934"/>
          </a:xfrm>
          <a:prstGeom prst="rect">
            <a:avLst/>
          </a:prstGeom>
          <a:solidFill>
            <a:srgbClr val="2AD0DE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7F13D-3C0E-7C59-70DF-B5A425495574}"/>
              </a:ext>
            </a:extLst>
          </p:cNvPr>
          <p:cNvSpPr/>
          <p:nvPr/>
        </p:nvSpPr>
        <p:spPr>
          <a:xfrm>
            <a:off x="4584867" y="0"/>
            <a:ext cx="2707655" cy="1734934"/>
          </a:xfrm>
          <a:prstGeom prst="rect">
            <a:avLst/>
          </a:prstGeom>
          <a:solidFill>
            <a:srgbClr val="17A0B8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BD4DB7-334E-9E53-E73C-E64373D2B9EE}"/>
              </a:ext>
            </a:extLst>
          </p:cNvPr>
          <p:cNvSpPr/>
          <p:nvPr/>
        </p:nvSpPr>
        <p:spPr>
          <a:xfrm>
            <a:off x="7138339" y="0"/>
            <a:ext cx="2711685" cy="1734934"/>
          </a:xfrm>
          <a:prstGeom prst="rect">
            <a:avLst/>
          </a:prstGeom>
          <a:solidFill>
            <a:srgbClr val="00667C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D20AF6-4495-5A49-F543-BD87D5A19420}"/>
              </a:ext>
            </a:extLst>
          </p:cNvPr>
          <p:cNvSpPr/>
          <p:nvPr/>
        </p:nvSpPr>
        <p:spPr>
          <a:xfrm>
            <a:off x="9695838" y="0"/>
            <a:ext cx="2496162" cy="1734934"/>
          </a:xfrm>
          <a:prstGeom prst="rect">
            <a:avLst/>
          </a:prstGeom>
          <a:solidFill>
            <a:srgbClr val="05454F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CB013C-D04B-57A4-21B8-7813FFEA75E0}"/>
              </a:ext>
            </a:extLst>
          </p:cNvPr>
          <p:cNvSpPr/>
          <p:nvPr/>
        </p:nvSpPr>
        <p:spPr>
          <a:xfrm>
            <a:off x="58" y="0"/>
            <a:ext cx="2179396" cy="1734934"/>
          </a:xfrm>
          <a:prstGeom prst="rect">
            <a:avLst/>
          </a:prstGeom>
          <a:solidFill>
            <a:srgbClr val="95D500"/>
          </a:solidFill>
          <a:ln w="12687" cap="flat">
            <a:noFill/>
            <a:prstDash val="solid"/>
            <a:miter/>
          </a:ln>
          <a:effectLst>
            <a:outerShdw blurRad="330200" dist="38100" algn="l" rotWithShape="0">
              <a:prstClr val="black">
                <a:alpha val="23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loni DL 1.1 AAA"/>
              <a:ea typeface="+mn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656" y="1834877"/>
            <a:ext cx="6990144" cy="4325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1BC336-8C1E-B0D2-3543-A0D436CF0D85}"/>
              </a:ext>
            </a:extLst>
          </p:cNvPr>
          <p:cNvSpPr/>
          <p:nvPr/>
        </p:nvSpPr>
        <p:spPr>
          <a:xfrm>
            <a:off x="-846042" y="723418"/>
            <a:ext cx="5011838" cy="5011838"/>
          </a:xfrm>
          <a:prstGeom prst="ellipse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ur="750" accel="1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ur="750" accel="12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ur="750" accel="12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ur="750" accel="12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ur="750" accel="12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955EAC-1F31-A195-690D-086FACE0DFBA}"/>
              </a:ext>
            </a:extLst>
          </p:cNvPr>
          <p:cNvSpPr/>
          <p:nvPr/>
        </p:nvSpPr>
        <p:spPr>
          <a:xfrm>
            <a:off x="0" y="0"/>
            <a:ext cx="12191942" cy="17349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700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271"/>
            <a:ext cx="10515600" cy="4197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07EAC5-9E45-4C5A-8799-8D79399701F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5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278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62410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21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D42424E-5C30-46F5-BE91-230BD7798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038"/>
            <a:ext cx="12192000" cy="107135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2405" y="2124469"/>
            <a:ext cx="10611396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U-Bold AAA U-Bold" panose="00000900000000000000" pitchFamily="2" charset="-79"/>
                <a:ea typeface="Ploni ML U-Bold AAA U-Bold" panose="00000900000000000000" pitchFamily="2" charset="-79"/>
                <a:cs typeface="Ploni ML U-Bold AAA U-Bold" panose="000009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 rtl="1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9307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E28E5B5-3C97-4CA8-93F5-EC3832C6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709"/>
            <a:ext cx="12192000" cy="687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2394223"/>
            <a:ext cx="10515600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9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6" y="3846530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19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2 col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69369" y="2124469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369329"/>
            <a:ext cx="10515600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09DC75E-2271-437F-A785-DB003C3465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5" y="1206495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4A47BF9B-0B7A-4FAC-98F6-417553A7A6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405" y="2124468"/>
            <a:ext cx="4984431" cy="3770305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8DC1F-7418-44D3-BDD8-7820A7C6774F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25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6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7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8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9" name="Graphic 23">
              <a:extLst>
                <a:ext uri="{FF2B5EF4-FFF2-40B4-BE49-F238E27FC236}">
                  <a16:creationId xmlns:a16="http://schemas.microsoft.com/office/drawing/2014/main" id="{ECA6824A-CBF6-496A-8328-912F53D4DB3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8690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E28E5B5-3C97-4CA8-93F5-EC3832C66E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8709"/>
            <a:ext cx="12192000" cy="687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2405" y="2394223"/>
            <a:ext cx="10515600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8559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2406" y="3846530"/>
            <a:ext cx="10515600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66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88B4C9D-ECC2-4F09-B18E-E795D847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3199" y="2394223"/>
            <a:ext cx="3434805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390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23200" y="3846530"/>
            <a:ext cx="3434805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01599DA-A73C-4642-8011-3236B7685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4195" y="464456"/>
            <a:ext cx="4409211" cy="55952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337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895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4FB322E-DFEA-4613-BF02-D7D30B72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28" y="-1687448"/>
            <a:ext cx="7974712" cy="12020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178" y="6189928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8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EC4C7-4D4D-4634-BDBD-88C07A85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56" y="-1719072"/>
            <a:ext cx="3892243" cy="10300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17399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8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43667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2"/>
            <a:ext cx="2954937" cy="1231652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130293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E48FC3BC-38CF-429F-986E-CF04063CA2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6370" y="4621566"/>
            <a:ext cx="10943253" cy="1592634"/>
          </a:xfrm>
        </p:spPr>
        <p:txBody>
          <a:bodyPr>
            <a:normAutofit/>
          </a:bodyPr>
          <a:lstStyle>
            <a:lvl1pPr marL="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9144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3716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1828800" indent="0" algn="r" rtl="1">
              <a:buFontTx/>
              <a:buNone/>
              <a:defRPr sz="1600">
                <a:solidFill>
                  <a:srgbClr val="123985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62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564578" y="0"/>
            <a:ext cx="3160424" cy="5441133"/>
          </a:xfrm>
          <a:prstGeom prst="rect">
            <a:avLst/>
          </a:prstGeom>
          <a:solidFill>
            <a:srgbClr val="0066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94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33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1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88B4C9D-ECC2-4F09-B18E-E795D847A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3199" y="2394223"/>
            <a:ext cx="3434805" cy="1325563"/>
          </a:xfrm>
        </p:spPr>
        <p:txBody>
          <a:bodyPr/>
          <a:lstStyle>
            <a:lvl1pPr algn="r" rtl="1">
              <a:defRPr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390" y="6196504"/>
            <a:ext cx="1259614" cy="348816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23200" y="3846530"/>
            <a:ext cx="3434805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C01599DA-A73C-4642-8011-3236B7685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64195" y="464456"/>
            <a:ext cx="4409211" cy="55952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3299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28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5267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25EBF-AEB8-4277-AA60-EF5EC33D5B73}"/>
              </a:ext>
            </a:extLst>
          </p:cNvPr>
          <p:cNvSpPr/>
          <p:nvPr/>
        </p:nvSpPr>
        <p:spPr>
          <a:xfrm>
            <a:off x="8303068" y="0"/>
            <a:ext cx="3888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DA72843-66C5-488C-B32F-E3C8BB20C6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5820" y="643801"/>
            <a:ext cx="6361923" cy="5410655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1pPr>
            <a:lvl2pPr marL="7429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2pPr>
            <a:lvl3pPr marL="12001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3pPr>
            <a:lvl4pPr marL="16573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en-US" dirty="0" smtClean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4pPr>
            <a:lvl5pPr marL="2114550" indent="-285750" algn="r" rtl="1">
              <a:buClr>
                <a:srgbClr val="29D1DE"/>
              </a:buClr>
              <a:buFont typeface="Arial" panose="020B0604020202020204" pitchFamily="34" charset="0"/>
              <a:buChar char="•"/>
              <a:defRPr lang="he-IL" dirty="0">
                <a:latin typeface="Ploni ML Medium AAA Medium" panose="00000600000000000000" pitchFamily="2" charset="-79"/>
                <a:ea typeface="Ploni ML Medium AAA Medium" panose="00000600000000000000" pitchFamily="2" charset="-79"/>
                <a:cs typeface="Ploni ML Medium AAA Medium" panose="00000600000000000000" pitchFamily="2" charset="-79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8B1125-C801-407B-B543-797A36F9C215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3FEB2839-34AF-481C-943C-A188E4B9ACD9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CF8EA9CF-FEC0-4907-AF82-0CA60C6100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7F7BA5F3-AF72-4506-BAB9-87EA499B7204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9" name="Graphic 23">
              <a:extLst>
                <a:ext uri="{FF2B5EF4-FFF2-40B4-BE49-F238E27FC236}">
                  <a16:creationId xmlns:a16="http://schemas.microsoft.com/office/drawing/2014/main" id="{99C9A4C6-3A19-4211-9E5C-ED412D364A29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0" name="Graphic 23">
              <a:extLst>
                <a:ext uri="{FF2B5EF4-FFF2-40B4-BE49-F238E27FC236}">
                  <a16:creationId xmlns:a16="http://schemas.microsoft.com/office/drawing/2014/main" id="{856742C9-B788-4835-8E93-10E5E92F925F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2B424987-4AA0-4241-A622-E6F1CF00D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8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2ED58CC-1CFD-4547-9D9D-41C09E09FE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39"/>
          <a:stretch/>
        </p:blipFill>
        <p:spPr>
          <a:xfrm>
            <a:off x="933996" y="587480"/>
            <a:ext cx="4541432" cy="543076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C4DF1A-7BCB-4D47-B41F-DED9D24C1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227824"/>
            <a:ext cx="5257800" cy="4693582"/>
          </a:xfrm>
        </p:spPr>
        <p:txBody>
          <a:bodyPr>
            <a:normAutofit/>
          </a:bodyPr>
          <a:lstStyle>
            <a:lvl1pPr marL="457200" indent="-4572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8001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2pPr>
            <a:lvl3pPr marL="1257300" indent="-34290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3pPr>
            <a:lvl4pPr marL="16573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en-US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4pPr>
            <a:lvl5pPr marL="2114550" indent="-285750" algn="r" rtl="1">
              <a:buClr>
                <a:srgbClr val="96D600"/>
              </a:buClr>
              <a:buFont typeface="Arial" panose="020B0604020202020204" pitchFamily="34" charset="0"/>
              <a:buChar char="•"/>
              <a:defRPr lang="he-IL" dirty="0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47669" y="369329"/>
            <a:ext cx="5210335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39606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8285181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76919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5181" y="2209294"/>
            <a:ext cx="293758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5066BD-6235-48BE-9422-A93518742D9E}"/>
              </a:ext>
            </a:extLst>
          </p:cNvPr>
          <p:cNvSpPr/>
          <p:nvPr/>
        </p:nvSpPr>
        <p:spPr>
          <a:xfrm>
            <a:off x="4573657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247482CB-D7DD-4E0D-A7A2-43CF7C0A87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65395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E0A6BB5-01A1-48A6-8146-DD6DFAE0E22F}"/>
              </a:ext>
            </a:extLst>
          </p:cNvPr>
          <p:cNvSpPr txBox="1">
            <a:spLocks/>
          </p:cNvSpPr>
          <p:nvPr/>
        </p:nvSpPr>
        <p:spPr>
          <a:xfrm>
            <a:off x="4573657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D4A468-9A19-48BF-8A38-9F5AE0A8B961}"/>
              </a:ext>
            </a:extLst>
          </p:cNvPr>
          <p:cNvSpPr/>
          <p:nvPr/>
        </p:nvSpPr>
        <p:spPr>
          <a:xfrm>
            <a:off x="662473" y="2327747"/>
            <a:ext cx="2937588" cy="2954238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93A233BF-8829-4FDB-9702-159061FC00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4211" y="2763441"/>
            <a:ext cx="2463283" cy="2356620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360F4FE-318E-488B-908E-15E2A4EBEFCE}"/>
              </a:ext>
            </a:extLst>
          </p:cNvPr>
          <p:cNvSpPr txBox="1">
            <a:spLocks/>
          </p:cNvSpPr>
          <p:nvPr/>
        </p:nvSpPr>
        <p:spPr>
          <a:xfrm>
            <a:off x="662473" y="2209294"/>
            <a:ext cx="293758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375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&amp; contecnt 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A779DD-B792-4CDF-8ED4-8C50EE66087E}"/>
              </a:ext>
            </a:extLst>
          </p:cNvPr>
          <p:cNvSpPr/>
          <p:nvPr/>
        </p:nvSpPr>
        <p:spPr>
          <a:xfrm>
            <a:off x="6231713" y="2318417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001C8AE-F293-4E0B-90A6-2D3712076FD6}"/>
              </a:ext>
            </a:extLst>
          </p:cNvPr>
          <p:cNvGrpSpPr/>
          <p:nvPr/>
        </p:nvGrpSpPr>
        <p:grpSpPr>
          <a:xfrm>
            <a:off x="-5499271" y="4530179"/>
            <a:ext cx="5264556" cy="625151"/>
            <a:chOff x="5534489" y="5200739"/>
            <a:chExt cx="5264556" cy="6251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0394A7-BA41-47A6-91F5-C29CB4064E7B}"/>
                </a:ext>
              </a:extLst>
            </p:cNvPr>
            <p:cNvSpPr/>
            <p:nvPr/>
          </p:nvSpPr>
          <p:spPr>
            <a:xfrm>
              <a:off x="5534489" y="5200739"/>
              <a:ext cx="625151" cy="625151"/>
            </a:xfrm>
            <a:prstGeom prst="ellipse">
              <a:avLst/>
            </a:prstGeom>
            <a:solidFill>
              <a:srgbClr val="96D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9A09BE-85BF-416E-B724-3026ED0D1939}"/>
                </a:ext>
              </a:extLst>
            </p:cNvPr>
            <p:cNvSpPr/>
            <p:nvPr/>
          </p:nvSpPr>
          <p:spPr>
            <a:xfrm>
              <a:off x="6462370" y="5200739"/>
              <a:ext cx="625151" cy="625151"/>
            </a:xfrm>
            <a:prstGeom prst="ellipse">
              <a:avLst/>
            </a:prstGeom>
            <a:solidFill>
              <a:srgbClr val="29D1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3E34FDF-0067-47F3-BED0-FDB8F5890FEE}"/>
                </a:ext>
              </a:extLst>
            </p:cNvPr>
            <p:cNvSpPr/>
            <p:nvPr/>
          </p:nvSpPr>
          <p:spPr>
            <a:xfrm>
              <a:off x="7390251" y="5200739"/>
              <a:ext cx="625151" cy="625151"/>
            </a:xfrm>
            <a:prstGeom prst="ellipse">
              <a:avLst/>
            </a:prstGeom>
            <a:solidFill>
              <a:srgbClr val="17A1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421FF36-78AD-47F5-9075-534DD01894B7}"/>
                </a:ext>
              </a:extLst>
            </p:cNvPr>
            <p:cNvSpPr/>
            <p:nvPr/>
          </p:nvSpPr>
          <p:spPr>
            <a:xfrm>
              <a:off x="8318132" y="5200739"/>
              <a:ext cx="625151" cy="625151"/>
            </a:xfrm>
            <a:prstGeom prst="ellipse">
              <a:avLst/>
            </a:prstGeom>
            <a:solidFill>
              <a:srgbClr val="0066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172838-D342-447D-A8C2-724150735B9E}"/>
                </a:ext>
              </a:extLst>
            </p:cNvPr>
            <p:cNvSpPr/>
            <p:nvPr/>
          </p:nvSpPr>
          <p:spPr>
            <a:xfrm>
              <a:off x="9246013" y="5200739"/>
              <a:ext cx="625151" cy="625151"/>
            </a:xfrm>
            <a:prstGeom prst="ellipse">
              <a:avLst/>
            </a:prstGeom>
            <a:solidFill>
              <a:srgbClr val="0545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2AEA88-55D7-4856-957C-8C93D5526952}"/>
                </a:ext>
              </a:extLst>
            </p:cNvPr>
            <p:cNvSpPr/>
            <p:nvPr/>
          </p:nvSpPr>
          <p:spPr>
            <a:xfrm>
              <a:off x="10173894" y="5200739"/>
              <a:ext cx="625151" cy="625151"/>
            </a:xfrm>
            <a:prstGeom prst="ellipse">
              <a:avLst/>
            </a:prstGeom>
            <a:solidFill>
              <a:srgbClr val="123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100DB20A-F110-40A3-A83E-E390747B0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2473" y="369329"/>
            <a:ext cx="10595531" cy="662782"/>
          </a:xfrm>
        </p:spPr>
        <p:txBody>
          <a:bodyPr/>
          <a:lstStyle>
            <a:lvl1pPr algn="r" rtl="1">
              <a:defRPr b="1">
                <a:solidFill>
                  <a:srgbClr val="17A1BA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585913-2D92-4E21-80F3-DE6C4E3B09AB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9088B643-84D0-462B-B342-8B0CDE31291B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1DE3E08A-43CD-4C98-AB84-1852D7CA39F5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2" name="Graphic 23">
              <a:extLst>
                <a:ext uri="{FF2B5EF4-FFF2-40B4-BE49-F238E27FC236}">
                  <a16:creationId xmlns:a16="http://schemas.microsoft.com/office/drawing/2014/main" id="{6399AB93-B5FA-45BE-BDE2-3E3000EFDD88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3" name="Graphic 23">
              <a:extLst>
                <a:ext uri="{FF2B5EF4-FFF2-40B4-BE49-F238E27FC236}">
                  <a16:creationId xmlns:a16="http://schemas.microsoft.com/office/drawing/2014/main" id="{23C05C2F-FE3E-4A78-8E96-D6D98DC92F53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  <p:sp>
          <p:nvSpPr>
            <p:cNvPr id="24" name="Graphic 23">
              <a:extLst>
                <a:ext uri="{FF2B5EF4-FFF2-40B4-BE49-F238E27FC236}">
                  <a16:creationId xmlns:a16="http://schemas.microsoft.com/office/drawing/2014/main" id="{40669759-E27E-4E1D-9432-2C3B8B08ECB0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endParaRPr>
            </a:p>
          </p:txBody>
        </p:sp>
      </p:grp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F5F0E979-DC6B-4610-A9F5-FAEB00AEAB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0131" y="2754110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12D3267E-7AB7-409A-A2FA-DFA4DB29AA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31713" y="2199964"/>
            <a:ext cx="4869758" cy="435693"/>
          </a:xfrm>
        </p:spPr>
        <p:txBody>
          <a:bodyPr>
            <a:normAutofit/>
          </a:bodyPr>
          <a:lstStyle>
            <a:lvl1pPr marL="0" indent="0" algn="ctr">
              <a:buNone/>
              <a:defRPr sz="2400" b="1" i="0">
                <a:solidFill>
                  <a:schemeClr val="bg1"/>
                </a:solidFill>
                <a:highlight>
                  <a:srgbClr val="17A1BA"/>
                </a:highlight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FB0813-FE20-462A-A664-CE3D9A998C7F}"/>
              </a:ext>
            </a:extLst>
          </p:cNvPr>
          <p:cNvSpPr/>
          <p:nvPr/>
        </p:nvSpPr>
        <p:spPr>
          <a:xfrm>
            <a:off x="563620" y="2330855"/>
            <a:ext cx="4869758" cy="3643845"/>
          </a:xfrm>
          <a:prstGeom prst="rect">
            <a:avLst/>
          </a:prstGeom>
          <a:solidFill>
            <a:schemeClr val="bg1"/>
          </a:solidFill>
          <a:ln>
            <a:solidFill>
              <a:srgbClr val="17A1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2A960AD1-1074-45FD-8CD3-EB6C2C9453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038" y="2766548"/>
            <a:ext cx="4508773" cy="3005721"/>
          </a:xfrm>
        </p:spPr>
        <p:txBody>
          <a:bodyPr>
            <a:normAutofit/>
          </a:bodyPr>
          <a:lstStyle>
            <a:lvl1pPr marL="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1pPr>
            <a:lvl2pPr marL="4572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2pPr>
            <a:lvl3pPr marL="9144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3pPr>
            <a:lvl4pPr marL="1371600" indent="0" algn="ctr" rtl="1">
              <a:buFontTx/>
              <a:buNone/>
              <a:defRPr lang="en-US" sz="1600" dirty="0" smtClean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4pPr>
            <a:lvl5pPr marL="1828800" indent="0" algn="ctr" rtl="1">
              <a:buFontTx/>
              <a:buNone/>
              <a:defRPr lang="he-IL" sz="1600" dirty="0">
                <a:latin typeface="Ploni ML Light AAA Light" panose="00000400000000000000" pitchFamily="2" charset="-79"/>
                <a:ea typeface="Ploni ML Light AAA Light" panose="00000400000000000000" pitchFamily="2" charset="-79"/>
                <a:cs typeface="Ploni ML Light AAA Light" panose="00000400000000000000" pitchFamily="2" charset="-79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 dirty="0"/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0102629-9429-47C7-A746-26168829B39E}"/>
              </a:ext>
            </a:extLst>
          </p:cNvPr>
          <p:cNvSpPr txBox="1">
            <a:spLocks/>
          </p:cNvSpPr>
          <p:nvPr/>
        </p:nvSpPr>
        <p:spPr>
          <a:xfrm>
            <a:off x="563620" y="2212402"/>
            <a:ext cx="4869758" cy="43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highlight>
                  <a:srgbClr val="17A1BA"/>
                </a:highligh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e-IL"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rPr>
              <a:t>כותרת משנית כאן</a:t>
            </a:r>
            <a:endParaRPr lang="en-US" dirty="0">
              <a:latin typeface="Ploni ML DemiBold AAA D-Bold" panose="00000700000000000000" pitchFamily="2" charset="-79"/>
              <a:ea typeface="Ploni ML DemiBold AAA D-Bold" panose="00000700000000000000" pitchFamily="2" charset="-79"/>
              <a:cs typeface="Ploni ML DemiBold AAA D-Bold" panose="000007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03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79A7399-8E57-4CE8-B94E-0D91E88AA7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24280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8550A22-BC25-48CF-928D-E4905801DE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77063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9273FEC6-5947-4A33-8D6C-533B5C9D19B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29846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616817A-368C-4FAE-BC7F-C3FAEEF8816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482628" y="2077227"/>
            <a:ext cx="1871172" cy="1869637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C68F213-34BC-4C6E-B82D-636352B744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666514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50C69F90-A6A9-45CD-826F-E0BB74EB07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52436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2CAC6F08-FF54-4C72-BBA0-39201E5C4D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38358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5BAD3D93-2D71-4504-B3F5-7B6332C0C9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4280" y="4161936"/>
            <a:ext cx="1774371" cy="1620556"/>
          </a:xfrm>
        </p:spPr>
        <p:txBody>
          <a:bodyPr>
            <a:normAutofit/>
          </a:bodyPr>
          <a:lstStyle>
            <a:lvl1pPr marL="285750" indent="-285750" algn="r" rtl="1">
              <a:buClr>
                <a:srgbClr val="17A1BA"/>
              </a:buClr>
              <a:buFont typeface="Arial" panose="020B0604020202020204" pitchFamily="34" charset="0"/>
              <a:buChar char="•"/>
              <a:defRPr sz="1400">
                <a:solidFill>
                  <a:srgbClr val="123985"/>
                </a:solidFill>
              </a:defRPr>
            </a:lvl1pPr>
            <a:lvl2pPr marL="457200" indent="0" algn="r" rtl="1">
              <a:buFontTx/>
              <a:buNone/>
              <a:defRPr sz="1400">
                <a:solidFill>
                  <a:srgbClr val="123985"/>
                </a:solidFill>
              </a:defRPr>
            </a:lvl2pPr>
            <a:lvl3pPr marL="914400" indent="0" algn="r" rtl="1">
              <a:buFontTx/>
              <a:buNone/>
              <a:defRPr sz="1400">
                <a:solidFill>
                  <a:srgbClr val="123985"/>
                </a:solidFill>
              </a:defRPr>
            </a:lvl3pPr>
            <a:lvl4pPr marL="1371600" indent="0" algn="r" rtl="1">
              <a:buFontTx/>
              <a:buNone/>
              <a:defRPr sz="1400">
                <a:solidFill>
                  <a:srgbClr val="123985"/>
                </a:solidFill>
              </a:defRPr>
            </a:lvl4pPr>
            <a:lvl5pPr marL="1828800" indent="0" algn="r" rtl="1">
              <a:buFontTx/>
              <a:buNone/>
              <a:defRPr sz="1400">
                <a:solidFill>
                  <a:srgbClr val="12398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803720-95A8-495E-872E-8EA66B21F9F4}"/>
              </a:ext>
            </a:extLst>
          </p:cNvPr>
          <p:cNvGrpSpPr/>
          <p:nvPr/>
        </p:nvGrpSpPr>
        <p:grpSpPr>
          <a:xfrm>
            <a:off x="0" y="6714363"/>
            <a:ext cx="12194381" cy="161925"/>
            <a:chOff x="807244" y="6696075"/>
            <a:chExt cx="11387137" cy="161925"/>
          </a:xfrm>
        </p:grpSpPr>
        <p:sp>
          <p:nvSpPr>
            <p:cNvPr id="14" name="Graphic 23">
              <a:extLst>
                <a:ext uri="{FF2B5EF4-FFF2-40B4-BE49-F238E27FC236}">
                  <a16:creationId xmlns:a16="http://schemas.microsoft.com/office/drawing/2014/main" id="{241AC242-2A42-4D77-B324-C7C326D7B115}"/>
                </a:ext>
              </a:extLst>
            </p:cNvPr>
            <p:cNvSpPr/>
            <p:nvPr/>
          </p:nvSpPr>
          <p:spPr>
            <a:xfrm>
              <a:off x="308610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2AD0DE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5" name="Graphic 23">
              <a:extLst>
                <a:ext uri="{FF2B5EF4-FFF2-40B4-BE49-F238E27FC236}">
                  <a16:creationId xmlns:a16="http://schemas.microsoft.com/office/drawing/2014/main" id="{8927CA6C-48C5-4C73-B21F-D9507C31070F}"/>
                </a:ext>
              </a:extLst>
            </p:cNvPr>
            <p:cNvSpPr/>
            <p:nvPr/>
          </p:nvSpPr>
          <p:spPr>
            <a:xfrm>
              <a:off x="807244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95D500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6" name="Graphic 23">
              <a:extLst>
                <a:ext uri="{FF2B5EF4-FFF2-40B4-BE49-F238E27FC236}">
                  <a16:creationId xmlns:a16="http://schemas.microsoft.com/office/drawing/2014/main" id="{C44979F2-4145-4B39-A544-F839F36C048C}"/>
                </a:ext>
              </a:extLst>
            </p:cNvPr>
            <p:cNvSpPr/>
            <p:nvPr/>
          </p:nvSpPr>
          <p:spPr>
            <a:xfrm>
              <a:off x="5362575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17A0B8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7" name="Graphic 23">
              <a:extLst>
                <a:ext uri="{FF2B5EF4-FFF2-40B4-BE49-F238E27FC236}">
                  <a16:creationId xmlns:a16="http://schemas.microsoft.com/office/drawing/2014/main" id="{96650D3E-39C0-4C30-A417-33B2E71C8F5E}"/>
                </a:ext>
              </a:extLst>
            </p:cNvPr>
            <p:cNvSpPr/>
            <p:nvPr/>
          </p:nvSpPr>
          <p:spPr>
            <a:xfrm>
              <a:off x="7639050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667C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  <p:sp>
          <p:nvSpPr>
            <p:cNvPr id="18" name="Graphic 23">
              <a:extLst>
                <a:ext uri="{FF2B5EF4-FFF2-40B4-BE49-F238E27FC236}">
                  <a16:creationId xmlns:a16="http://schemas.microsoft.com/office/drawing/2014/main" id="{61AB4B1F-B5AA-406B-B457-4A84E91530E5}"/>
                </a:ext>
              </a:extLst>
            </p:cNvPr>
            <p:cNvSpPr/>
            <p:nvPr/>
          </p:nvSpPr>
          <p:spPr>
            <a:xfrm>
              <a:off x="9917906" y="6696075"/>
              <a:ext cx="2276475" cy="161925"/>
            </a:xfrm>
            <a:custGeom>
              <a:avLst/>
              <a:gdLst>
                <a:gd name="connsiteX0" fmla="*/ 0 w 2276475"/>
                <a:gd name="connsiteY0" fmla="*/ 0 h 161925"/>
                <a:gd name="connsiteX1" fmla="*/ 2276475 w 2276475"/>
                <a:gd name="connsiteY1" fmla="*/ 0 h 161925"/>
                <a:gd name="connsiteX2" fmla="*/ 2276475 w 2276475"/>
                <a:gd name="connsiteY2" fmla="*/ 161925 h 161925"/>
                <a:gd name="connsiteX3" fmla="*/ 0 w 2276475"/>
                <a:gd name="connsiteY3" fmla="*/ 161925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6475" h="161925">
                  <a:moveTo>
                    <a:pt x="0" y="0"/>
                  </a:moveTo>
                  <a:lnTo>
                    <a:pt x="2276475" y="0"/>
                  </a:lnTo>
                  <a:lnTo>
                    <a:pt x="2276475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5454F"/>
            </a:solidFill>
            <a:ln w="9525" cap="flat">
              <a:noFill/>
              <a:prstDash val="solid"/>
              <a:miter/>
            </a:ln>
          </p:spPr>
          <p:txBody>
            <a:bodyPr rtlCol="1" anchor="ctr"/>
            <a:lstStyle/>
            <a:p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32534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6D1F-A316-4CAD-B2BD-1387B54F7BA3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9FDB6-107B-47EC-A2CD-A09A6CE90C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85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6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74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1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C363C87-D734-4EFB-A4E5-663AC97F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068" y="0"/>
            <a:ext cx="38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2BF19D-C2C1-45BD-857F-4AE869604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71720"/>
            <a:ext cx="1320797" cy="365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391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9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9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2342B3-6903-4F58-27EE-2769D83528BF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90000"/>
            <a:chExt cx="12192004" cy="468000"/>
          </a:xfrm>
        </p:grpSpPr>
        <p:pic>
          <p:nvPicPr>
            <p:cNvPr id="19" name="Picture 1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8FA9EB00-B14D-A2C3-6DF2-707D05C5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177" y="6474961"/>
              <a:ext cx="1016293" cy="281558"/>
            </a:xfrm>
            <a:prstGeom prst="rect">
              <a:avLst/>
            </a:prstGeom>
          </p:spPr>
        </p:pic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7DDBCA-3054-F0B3-3E9C-7751A2318606}"/>
                </a:ext>
              </a:extLst>
            </p:cNvPr>
            <p:cNvGrpSpPr/>
            <p:nvPr/>
          </p:nvGrpSpPr>
          <p:grpSpPr>
            <a:xfrm>
              <a:off x="9822526" y="6437058"/>
              <a:ext cx="1824778" cy="357365"/>
              <a:chOff x="9822526" y="6373481"/>
              <a:chExt cx="1824778" cy="357365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A420C40-89FB-26D1-B829-06C5709F5F20}"/>
                  </a:ext>
                </a:extLst>
              </p:cNvPr>
              <p:cNvGrpSpPr/>
              <p:nvPr/>
            </p:nvGrpSpPr>
            <p:grpSpPr>
              <a:xfrm>
                <a:off x="10845057" y="6373481"/>
                <a:ext cx="801309" cy="146873"/>
                <a:chOff x="10845057" y="6373481"/>
                <a:chExt cx="801309" cy="146873"/>
              </a:xfrm>
            </p:grpSpPr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F6BE997-FC75-2BF9-16C9-6A68D3360B56}"/>
                    </a:ext>
                  </a:extLst>
                </p:cNvPr>
                <p:cNvSpPr/>
                <p:nvPr/>
              </p:nvSpPr>
              <p:spPr>
                <a:xfrm>
                  <a:off x="11107217" y="6373481"/>
                  <a:ext cx="10440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405" h="138162">
                      <a:moveTo>
                        <a:pt x="0" y="0"/>
                      </a:moveTo>
                      <a:lnTo>
                        <a:pt x="33535" y="0"/>
                      </a:lnTo>
                      <a:lnTo>
                        <a:pt x="33535" y="19741"/>
                      </a:lnTo>
                      <a:lnTo>
                        <a:pt x="104405" y="19741"/>
                      </a:lnTo>
                      <a:lnTo>
                        <a:pt x="104405" y="22699"/>
                      </a:lnTo>
                      <a:lnTo>
                        <a:pt x="63344" y="138162"/>
                      </a:lnTo>
                      <a:lnTo>
                        <a:pt x="27617" y="138162"/>
                      </a:lnTo>
                      <a:lnTo>
                        <a:pt x="27617" y="136977"/>
                      </a:lnTo>
                      <a:lnTo>
                        <a:pt x="59988" y="48341"/>
                      </a:lnTo>
                      <a:lnTo>
                        <a:pt x="0" y="4834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184108BA-0C19-9E5E-BEB8-0ECE4D6BBB01}"/>
                    </a:ext>
                  </a:extLst>
                </p:cNvPr>
                <p:cNvSpPr/>
                <p:nvPr/>
              </p:nvSpPr>
              <p:spPr>
                <a:xfrm>
                  <a:off x="10972286" y="6391049"/>
                  <a:ext cx="117040" cy="122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039" h="122766">
                      <a:moveTo>
                        <a:pt x="54866" y="1"/>
                      </a:moveTo>
                      <a:cubicBezTo>
                        <a:pt x="75078" y="247"/>
                        <a:pt x="90475" y="5772"/>
                        <a:pt x="101057" y="16575"/>
                      </a:cubicBezTo>
                      <a:cubicBezTo>
                        <a:pt x="111639" y="27379"/>
                        <a:pt x="116966" y="41989"/>
                        <a:pt x="117040" y="60404"/>
                      </a:cubicBezTo>
                      <a:cubicBezTo>
                        <a:pt x="117036" y="79327"/>
                        <a:pt x="111520" y="94384"/>
                        <a:pt x="100489" y="105577"/>
                      </a:cubicBezTo>
                      <a:cubicBezTo>
                        <a:pt x="89459" y="116770"/>
                        <a:pt x="72934" y="122499"/>
                        <a:pt x="50916" y="122765"/>
                      </a:cubicBezTo>
                      <a:cubicBezTo>
                        <a:pt x="43456" y="122802"/>
                        <a:pt x="35914" y="122186"/>
                        <a:pt x="28287" y="120916"/>
                      </a:cubicBezTo>
                      <a:cubicBezTo>
                        <a:pt x="20661" y="119647"/>
                        <a:pt x="13270" y="117502"/>
                        <a:pt x="6116" y="114482"/>
                      </a:cubicBezTo>
                      <a:lnTo>
                        <a:pt x="14401" y="88429"/>
                      </a:lnTo>
                      <a:cubicBezTo>
                        <a:pt x="19953" y="90597"/>
                        <a:pt x="25766" y="92195"/>
                        <a:pt x="31839" y="93225"/>
                      </a:cubicBezTo>
                      <a:cubicBezTo>
                        <a:pt x="37912" y="94255"/>
                        <a:pt x="44074" y="94766"/>
                        <a:pt x="50324" y="94758"/>
                      </a:cubicBezTo>
                      <a:cubicBezTo>
                        <a:pt x="60952" y="94596"/>
                        <a:pt x="69124" y="91410"/>
                        <a:pt x="74839" y="85199"/>
                      </a:cubicBezTo>
                      <a:cubicBezTo>
                        <a:pt x="80554" y="78987"/>
                        <a:pt x="83443" y="70723"/>
                        <a:pt x="83505" y="60404"/>
                      </a:cubicBezTo>
                      <a:cubicBezTo>
                        <a:pt x="83410" y="50673"/>
                        <a:pt x="80834" y="42879"/>
                        <a:pt x="75777" y="37023"/>
                      </a:cubicBezTo>
                      <a:cubicBezTo>
                        <a:pt x="70720" y="31166"/>
                        <a:pt x="63750" y="28161"/>
                        <a:pt x="54866" y="28009"/>
                      </a:cubicBezTo>
                      <a:cubicBezTo>
                        <a:pt x="47756" y="28067"/>
                        <a:pt x="42423" y="29384"/>
                        <a:pt x="38868" y="31961"/>
                      </a:cubicBezTo>
                      <a:cubicBezTo>
                        <a:pt x="35313" y="34538"/>
                        <a:pt x="33536" y="38028"/>
                        <a:pt x="33536" y="42433"/>
                      </a:cubicBezTo>
                      <a:cubicBezTo>
                        <a:pt x="33556" y="46734"/>
                        <a:pt x="35292" y="50036"/>
                        <a:pt x="38745" y="52337"/>
                      </a:cubicBezTo>
                      <a:cubicBezTo>
                        <a:pt x="42197" y="54637"/>
                        <a:pt x="47242" y="55617"/>
                        <a:pt x="53878" y="55276"/>
                      </a:cubicBezTo>
                      <a:lnTo>
                        <a:pt x="52891" y="81112"/>
                      </a:lnTo>
                      <a:cubicBezTo>
                        <a:pt x="36351" y="81908"/>
                        <a:pt x="23440" y="78646"/>
                        <a:pt x="14157" y="71324"/>
                      </a:cubicBezTo>
                      <a:cubicBezTo>
                        <a:pt x="4875" y="64003"/>
                        <a:pt x="156" y="54373"/>
                        <a:pt x="0" y="42433"/>
                      </a:cubicBezTo>
                      <a:cubicBezTo>
                        <a:pt x="108" y="32773"/>
                        <a:pt x="2568" y="24807"/>
                        <a:pt x="7381" y="18535"/>
                      </a:cubicBezTo>
                      <a:cubicBezTo>
                        <a:pt x="12194" y="12262"/>
                        <a:pt x="18718" y="7602"/>
                        <a:pt x="26953" y="4553"/>
                      </a:cubicBezTo>
                      <a:cubicBezTo>
                        <a:pt x="35188" y="1505"/>
                        <a:pt x="44493" y="-12"/>
                        <a:pt x="54866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A492BF26-A9F4-C18E-D877-75B868383BEF}"/>
                    </a:ext>
                  </a:extLst>
                </p:cNvPr>
                <p:cNvSpPr/>
                <p:nvPr/>
              </p:nvSpPr>
              <p:spPr>
                <a:xfrm>
                  <a:off x="10845057" y="6393222"/>
                  <a:ext cx="33535" cy="72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72054">
                      <a:moveTo>
                        <a:pt x="0" y="0"/>
                      </a:moveTo>
                      <a:lnTo>
                        <a:pt x="33535" y="0"/>
                      </a:lnTo>
                      <a:lnTo>
                        <a:pt x="33535" y="66922"/>
                      </a:lnTo>
                      <a:lnTo>
                        <a:pt x="0" y="720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48CB6309-1D91-0D5D-F4CF-AB195DE978DB}"/>
                    </a:ext>
                  </a:extLst>
                </p:cNvPr>
                <p:cNvSpPr/>
                <p:nvPr/>
              </p:nvSpPr>
              <p:spPr>
                <a:xfrm>
                  <a:off x="10898062" y="6393221"/>
                  <a:ext cx="56635" cy="1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35" h="118422">
                      <a:moveTo>
                        <a:pt x="3158" y="1"/>
                      </a:moveTo>
                      <a:lnTo>
                        <a:pt x="22307" y="1"/>
                      </a:lnTo>
                      <a:cubicBezTo>
                        <a:pt x="34611" y="-36"/>
                        <a:pt x="43439" y="2750"/>
                        <a:pt x="48790" y="8360"/>
                      </a:cubicBezTo>
                      <a:cubicBezTo>
                        <a:pt x="54141" y="13970"/>
                        <a:pt x="56755" y="22626"/>
                        <a:pt x="56631" y="34328"/>
                      </a:cubicBezTo>
                      <a:lnTo>
                        <a:pt x="56631" y="118422"/>
                      </a:lnTo>
                      <a:lnTo>
                        <a:pt x="0" y="118422"/>
                      </a:lnTo>
                      <a:lnTo>
                        <a:pt x="0" y="89822"/>
                      </a:lnTo>
                      <a:lnTo>
                        <a:pt x="23097" y="89822"/>
                      </a:lnTo>
                      <a:lnTo>
                        <a:pt x="23097" y="43610"/>
                      </a:lnTo>
                      <a:cubicBezTo>
                        <a:pt x="23195" y="38060"/>
                        <a:pt x="22455" y="34151"/>
                        <a:pt x="20876" y="31884"/>
                      </a:cubicBezTo>
                      <a:cubicBezTo>
                        <a:pt x="19297" y="29617"/>
                        <a:pt x="16286" y="28522"/>
                        <a:pt x="11844" y="28601"/>
                      </a:cubicBezTo>
                      <a:lnTo>
                        <a:pt x="3158" y="28601"/>
                      </a:lnTo>
                      <a:lnTo>
                        <a:pt x="3158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7928768B-B67A-2A23-F34D-D222D4DED527}"/>
                    </a:ext>
                  </a:extLst>
                </p:cNvPr>
                <p:cNvSpPr/>
                <p:nvPr/>
              </p:nvSpPr>
              <p:spPr>
                <a:xfrm>
                  <a:off x="11278271" y="6393223"/>
                  <a:ext cx="109932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31" h="118421">
                      <a:moveTo>
                        <a:pt x="0" y="0"/>
                      </a:moveTo>
                      <a:lnTo>
                        <a:pt x="109932" y="0"/>
                      </a:lnTo>
                      <a:lnTo>
                        <a:pt x="109932" y="28600"/>
                      </a:lnTo>
                      <a:cubicBezTo>
                        <a:pt x="101423" y="28612"/>
                        <a:pt x="95295" y="31055"/>
                        <a:pt x="91549" y="35928"/>
                      </a:cubicBezTo>
                      <a:cubicBezTo>
                        <a:pt x="87802" y="40802"/>
                        <a:pt x="85968" y="48032"/>
                        <a:pt x="86046" y="57619"/>
                      </a:cubicBezTo>
                      <a:lnTo>
                        <a:pt x="86046" y="118421"/>
                      </a:lnTo>
                      <a:lnTo>
                        <a:pt x="52511" y="118421"/>
                      </a:lnTo>
                      <a:lnTo>
                        <a:pt x="52511" y="58803"/>
                      </a:lnTo>
                      <a:cubicBezTo>
                        <a:pt x="52540" y="51635"/>
                        <a:pt x="53567" y="45589"/>
                        <a:pt x="55593" y="40666"/>
                      </a:cubicBezTo>
                      <a:cubicBezTo>
                        <a:pt x="57619" y="35743"/>
                        <a:pt x="60471" y="31721"/>
                        <a:pt x="64150" y="28600"/>
                      </a:cubicBezTo>
                      <a:lnTo>
                        <a:pt x="0" y="28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1967A3C-B3C7-F000-2C70-4AE38626EF2F}"/>
                    </a:ext>
                  </a:extLst>
                </p:cNvPr>
                <p:cNvSpPr/>
                <p:nvPr/>
              </p:nvSpPr>
              <p:spPr>
                <a:xfrm>
                  <a:off x="11402294" y="6393222"/>
                  <a:ext cx="110738" cy="127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38" h="127132">
                      <a:moveTo>
                        <a:pt x="0" y="0"/>
                      </a:moveTo>
                      <a:lnTo>
                        <a:pt x="34744" y="0"/>
                      </a:lnTo>
                      <a:lnTo>
                        <a:pt x="58432" y="87650"/>
                      </a:lnTo>
                      <a:cubicBezTo>
                        <a:pt x="65087" y="84051"/>
                        <a:pt x="69890" y="78713"/>
                        <a:pt x="72844" y="71635"/>
                      </a:cubicBezTo>
                      <a:cubicBezTo>
                        <a:pt x="75796" y="64557"/>
                        <a:pt x="77244" y="54826"/>
                        <a:pt x="77186" y="42443"/>
                      </a:cubicBezTo>
                      <a:lnTo>
                        <a:pt x="77186" y="0"/>
                      </a:lnTo>
                      <a:lnTo>
                        <a:pt x="110722" y="0"/>
                      </a:lnTo>
                      <a:lnTo>
                        <a:pt x="110722" y="42443"/>
                      </a:lnTo>
                      <a:cubicBezTo>
                        <a:pt x="110987" y="59018"/>
                        <a:pt x="108066" y="73400"/>
                        <a:pt x="101960" y="85588"/>
                      </a:cubicBezTo>
                      <a:cubicBezTo>
                        <a:pt x="95852" y="97776"/>
                        <a:pt x="84964" y="107420"/>
                        <a:pt x="69294" y="114519"/>
                      </a:cubicBezTo>
                      <a:cubicBezTo>
                        <a:pt x="53625" y="121619"/>
                        <a:pt x="31580" y="125823"/>
                        <a:pt x="3158" y="127132"/>
                      </a:cubicBezTo>
                      <a:lnTo>
                        <a:pt x="789" y="99692"/>
                      </a:lnTo>
                      <a:cubicBezTo>
                        <a:pt x="5626" y="99108"/>
                        <a:pt x="10216" y="98548"/>
                        <a:pt x="14558" y="98014"/>
                      </a:cubicBezTo>
                      <a:cubicBezTo>
                        <a:pt x="18902" y="97479"/>
                        <a:pt x="22998" y="96920"/>
                        <a:pt x="26847" y="9633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2DCE63F-2955-DC85-353A-2B59F78FF8F8}"/>
                    </a:ext>
                  </a:extLst>
                </p:cNvPr>
                <p:cNvSpPr/>
                <p:nvPr/>
              </p:nvSpPr>
              <p:spPr>
                <a:xfrm>
                  <a:off x="11529918" y="6393223"/>
                  <a:ext cx="116448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448" h="118421">
                      <a:moveTo>
                        <a:pt x="0" y="0"/>
                      </a:moveTo>
                      <a:lnTo>
                        <a:pt x="36916" y="0"/>
                      </a:lnTo>
                      <a:lnTo>
                        <a:pt x="70673" y="49155"/>
                      </a:lnTo>
                      <a:cubicBezTo>
                        <a:pt x="75398" y="45824"/>
                        <a:pt x="78779" y="40247"/>
                        <a:pt x="80815" y="32424"/>
                      </a:cubicBezTo>
                      <a:cubicBezTo>
                        <a:pt x="82850" y="24602"/>
                        <a:pt x="83616" y="13794"/>
                        <a:pt x="83110" y="0"/>
                      </a:cubicBezTo>
                      <a:lnTo>
                        <a:pt x="115460" y="0"/>
                      </a:lnTo>
                      <a:cubicBezTo>
                        <a:pt x="116110" y="20329"/>
                        <a:pt x="114121" y="36229"/>
                        <a:pt x="109494" y="47699"/>
                      </a:cubicBezTo>
                      <a:cubicBezTo>
                        <a:pt x="104866" y="59169"/>
                        <a:pt x="97255" y="67419"/>
                        <a:pt x="86661" y="72449"/>
                      </a:cubicBezTo>
                      <a:lnTo>
                        <a:pt x="116448" y="116054"/>
                      </a:lnTo>
                      <a:lnTo>
                        <a:pt x="116448" y="118421"/>
                      </a:lnTo>
                      <a:lnTo>
                        <a:pt x="10068" y="118421"/>
                      </a:lnTo>
                      <a:lnTo>
                        <a:pt x="10068" y="89821"/>
                      </a:lnTo>
                      <a:lnTo>
                        <a:pt x="61395" y="89821"/>
                      </a:lnTo>
                      <a:lnTo>
                        <a:pt x="0" y="9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1B9D236-DB6B-F4FF-F17A-5CA40CD8B214}"/>
                  </a:ext>
                </a:extLst>
              </p:cNvPr>
              <p:cNvGrpSpPr/>
              <p:nvPr/>
            </p:nvGrpSpPr>
            <p:grpSpPr>
              <a:xfrm>
                <a:off x="9822526" y="6556361"/>
                <a:ext cx="1824778" cy="174485"/>
                <a:chOff x="9822526" y="6649706"/>
                <a:chExt cx="1824778" cy="174485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CC4C2FF0-465C-B9AA-EDE1-AE17BC6B7753}"/>
                    </a:ext>
                  </a:extLst>
                </p:cNvPr>
                <p:cNvSpPr/>
                <p:nvPr/>
              </p:nvSpPr>
              <p:spPr>
                <a:xfrm>
                  <a:off x="9927696" y="6649706"/>
                  <a:ext cx="9828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38162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9741"/>
                      </a:lnTo>
                      <a:lnTo>
                        <a:pt x="98285" y="19741"/>
                      </a:lnTo>
                      <a:lnTo>
                        <a:pt x="98285" y="21120"/>
                      </a:lnTo>
                      <a:lnTo>
                        <a:pt x="51302" y="138162"/>
                      </a:lnTo>
                      <a:lnTo>
                        <a:pt x="38273" y="138162"/>
                      </a:lnTo>
                      <a:lnTo>
                        <a:pt x="38273" y="137570"/>
                      </a:lnTo>
                      <a:lnTo>
                        <a:pt x="82295" y="30179"/>
                      </a:lnTo>
                      <a:lnTo>
                        <a:pt x="0" y="30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D7ED713-1B5F-E5A6-2721-1909F2B42A12}"/>
                    </a:ext>
                  </a:extLst>
                </p:cNvPr>
                <p:cNvSpPr/>
                <p:nvPr/>
              </p:nvSpPr>
              <p:spPr>
                <a:xfrm>
                  <a:off x="11070696" y="6649706"/>
                  <a:ext cx="98285" cy="1381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38162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9741"/>
                      </a:lnTo>
                      <a:lnTo>
                        <a:pt x="98285" y="19741"/>
                      </a:lnTo>
                      <a:lnTo>
                        <a:pt x="98285" y="21120"/>
                      </a:lnTo>
                      <a:lnTo>
                        <a:pt x="51302" y="138162"/>
                      </a:lnTo>
                      <a:lnTo>
                        <a:pt x="38273" y="138162"/>
                      </a:lnTo>
                      <a:lnTo>
                        <a:pt x="38273" y="137570"/>
                      </a:lnTo>
                      <a:lnTo>
                        <a:pt x="82295" y="30179"/>
                      </a:lnTo>
                      <a:lnTo>
                        <a:pt x="0" y="301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8C6B8FC4-82B2-6F8A-49F6-085C1F1FF94E}"/>
                    </a:ext>
                  </a:extLst>
                </p:cNvPr>
                <p:cNvSpPr/>
                <p:nvPr/>
              </p:nvSpPr>
              <p:spPr>
                <a:xfrm>
                  <a:off x="10747043" y="6667078"/>
                  <a:ext cx="119210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0" h="120790">
                      <a:moveTo>
                        <a:pt x="49549" y="0"/>
                      </a:moveTo>
                      <a:cubicBezTo>
                        <a:pt x="67632" y="229"/>
                        <a:pt x="80616" y="5293"/>
                        <a:pt x="88501" y="15191"/>
                      </a:cubicBezTo>
                      <a:cubicBezTo>
                        <a:pt x="96386" y="25089"/>
                        <a:pt x="100239" y="38446"/>
                        <a:pt x="100061" y="55261"/>
                      </a:cubicBezTo>
                      <a:lnTo>
                        <a:pt x="100061" y="110352"/>
                      </a:lnTo>
                      <a:lnTo>
                        <a:pt x="119210" y="110352"/>
                      </a:lnTo>
                      <a:lnTo>
                        <a:pt x="119210" y="120790"/>
                      </a:lnTo>
                      <a:lnTo>
                        <a:pt x="1776" y="120790"/>
                      </a:lnTo>
                      <a:lnTo>
                        <a:pt x="1776" y="110352"/>
                      </a:lnTo>
                      <a:lnTo>
                        <a:pt x="87847" y="110352"/>
                      </a:lnTo>
                      <a:lnTo>
                        <a:pt x="87847" y="56051"/>
                      </a:lnTo>
                      <a:cubicBezTo>
                        <a:pt x="87978" y="42488"/>
                        <a:pt x="84902" y="31554"/>
                        <a:pt x="78618" y="23248"/>
                      </a:cubicBezTo>
                      <a:cubicBezTo>
                        <a:pt x="72334" y="14943"/>
                        <a:pt x="62052" y="10673"/>
                        <a:pt x="47773" y="10438"/>
                      </a:cubicBezTo>
                      <a:cubicBezTo>
                        <a:pt x="39938" y="10471"/>
                        <a:pt x="32461" y="11541"/>
                        <a:pt x="25342" y="13647"/>
                      </a:cubicBezTo>
                      <a:cubicBezTo>
                        <a:pt x="18223" y="15753"/>
                        <a:pt x="11091" y="18699"/>
                        <a:pt x="3948" y="22483"/>
                      </a:cubicBezTo>
                      <a:lnTo>
                        <a:pt x="0" y="13400"/>
                      </a:lnTo>
                      <a:cubicBezTo>
                        <a:pt x="7974" y="8961"/>
                        <a:pt x="16060" y="5619"/>
                        <a:pt x="24256" y="3374"/>
                      </a:cubicBezTo>
                      <a:cubicBezTo>
                        <a:pt x="32453" y="1129"/>
                        <a:pt x="40884" y="4"/>
                        <a:pt x="495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2A75565-6A77-7931-0F0B-432613684C49}"/>
                    </a:ext>
                  </a:extLst>
                </p:cNvPr>
                <p:cNvSpPr/>
                <p:nvPr/>
              </p:nvSpPr>
              <p:spPr>
                <a:xfrm>
                  <a:off x="11232818" y="6667078"/>
                  <a:ext cx="119210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0" h="120790">
                      <a:moveTo>
                        <a:pt x="49549" y="0"/>
                      </a:moveTo>
                      <a:cubicBezTo>
                        <a:pt x="67632" y="229"/>
                        <a:pt x="80616" y="5293"/>
                        <a:pt x="88501" y="15191"/>
                      </a:cubicBezTo>
                      <a:cubicBezTo>
                        <a:pt x="96386" y="25089"/>
                        <a:pt x="100239" y="38446"/>
                        <a:pt x="100062" y="55261"/>
                      </a:cubicBezTo>
                      <a:lnTo>
                        <a:pt x="100062" y="110352"/>
                      </a:lnTo>
                      <a:lnTo>
                        <a:pt x="119210" y="110352"/>
                      </a:lnTo>
                      <a:lnTo>
                        <a:pt x="119210" y="120790"/>
                      </a:lnTo>
                      <a:lnTo>
                        <a:pt x="1776" y="120790"/>
                      </a:lnTo>
                      <a:lnTo>
                        <a:pt x="1776" y="110352"/>
                      </a:lnTo>
                      <a:lnTo>
                        <a:pt x="87847" y="110352"/>
                      </a:lnTo>
                      <a:lnTo>
                        <a:pt x="87847" y="56051"/>
                      </a:lnTo>
                      <a:cubicBezTo>
                        <a:pt x="87978" y="42488"/>
                        <a:pt x="84902" y="31554"/>
                        <a:pt x="78618" y="23248"/>
                      </a:cubicBezTo>
                      <a:cubicBezTo>
                        <a:pt x="72334" y="14943"/>
                        <a:pt x="62052" y="10673"/>
                        <a:pt x="47773" y="10438"/>
                      </a:cubicBezTo>
                      <a:cubicBezTo>
                        <a:pt x="39938" y="10471"/>
                        <a:pt x="32461" y="11541"/>
                        <a:pt x="25342" y="13647"/>
                      </a:cubicBezTo>
                      <a:cubicBezTo>
                        <a:pt x="18223" y="15753"/>
                        <a:pt x="11092" y="18699"/>
                        <a:pt x="3948" y="22483"/>
                      </a:cubicBezTo>
                      <a:lnTo>
                        <a:pt x="0" y="13400"/>
                      </a:lnTo>
                      <a:cubicBezTo>
                        <a:pt x="7974" y="8961"/>
                        <a:pt x="16060" y="5619"/>
                        <a:pt x="24256" y="3374"/>
                      </a:cubicBezTo>
                      <a:cubicBezTo>
                        <a:pt x="32453" y="1129"/>
                        <a:pt x="40884" y="4"/>
                        <a:pt x="49549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0523268-895D-F23C-173A-B8DD8AD7D8E7}"/>
                    </a:ext>
                  </a:extLst>
                </p:cNvPr>
                <p:cNvSpPr/>
                <p:nvPr/>
              </p:nvSpPr>
              <p:spPr>
                <a:xfrm>
                  <a:off x="11528093" y="6667078"/>
                  <a:ext cx="119211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11" h="120790">
                      <a:moveTo>
                        <a:pt x="49550" y="0"/>
                      </a:moveTo>
                      <a:cubicBezTo>
                        <a:pt x="67633" y="229"/>
                        <a:pt x="80616" y="5293"/>
                        <a:pt x="88502" y="15191"/>
                      </a:cubicBezTo>
                      <a:cubicBezTo>
                        <a:pt x="96387" y="25089"/>
                        <a:pt x="100240" y="38446"/>
                        <a:pt x="100062" y="55261"/>
                      </a:cubicBezTo>
                      <a:lnTo>
                        <a:pt x="100062" y="110352"/>
                      </a:lnTo>
                      <a:lnTo>
                        <a:pt x="119211" y="110352"/>
                      </a:lnTo>
                      <a:lnTo>
                        <a:pt x="119211" y="120790"/>
                      </a:lnTo>
                      <a:lnTo>
                        <a:pt x="1777" y="120790"/>
                      </a:lnTo>
                      <a:lnTo>
                        <a:pt x="1777" y="110352"/>
                      </a:lnTo>
                      <a:lnTo>
                        <a:pt x="87848" y="110352"/>
                      </a:lnTo>
                      <a:lnTo>
                        <a:pt x="87848" y="56051"/>
                      </a:lnTo>
                      <a:cubicBezTo>
                        <a:pt x="87980" y="42488"/>
                        <a:pt x="84903" y="31554"/>
                        <a:pt x="78619" y="23248"/>
                      </a:cubicBezTo>
                      <a:cubicBezTo>
                        <a:pt x="72335" y="14943"/>
                        <a:pt x="62053" y="10673"/>
                        <a:pt x="47774" y="10438"/>
                      </a:cubicBezTo>
                      <a:cubicBezTo>
                        <a:pt x="39939" y="10471"/>
                        <a:pt x="32462" y="11541"/>
                        <a:pt x="25343" y="13647"/>
                      </a:cubicBezTo>
                      <a:cubicBezTo>
                        <a:pt x="18224" y="15753"/>
                        <a:pt x="11092" y="18699"/>
                        <a:pt x="3949" y="22483"/>
                      </a:cubicBezTo>
                      <a:lnTo>
                        <a:pt x="0" y="13400"/>
                      </a:lnTo>
                      <a:cubicBezTo>
                        <a:pt x="7975" y="8961"/>
                        <a:pt x="16061" y="5619"/>
                        <a:pt x="24257" y="3374"/>
                      </a:cubicBezTo>
                      <a:cubicBezTo>
                        <a:pt x="32454" y="1129"/>
                        <a:pt x="40885" y="4"/>
                        <a:pt x="4955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2AEFCF9-33EB-B787-98B8-000CEC9BEBF4}"/>
                    </a:ext>
                  </a:extLst>
                </p:cNvPr>
                <p:cNvSpPr/>
                <p:nvPr/>
              </p:nvSpPr>
              <p:spPr>
                <a:xfrm>
                  <a:off x="10621245" y="6667866"/>
                  <a:ext cx="98285" cy="120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85" h="120003">
                      <a:moveTo>
                        <a:pt x="44022" y="3"/>
                      </a:moveTo>
                      <a:cubicBezTo>
                        <a:pt x="60274" y="-113"/>
                        <a:pt x="73316" y="4554"/>
                        <a:pt x="83146" y="14006"/>
                      </a:cubicBezTo>
                      <a:cubicBezTo>
                        <a:pt x="92976" y="23458"/>
                        <a:pt x="98022" y="38392"/>
                        <a:pt x="98285" y="58806"/>
                      </a:cubicBezTo>
                      <a:lnTo>
                        <a:pt x="98285" y="120003"/>
                      </a:lnTo>
                      <a:lnTo>
                        <a:pt x="86465" y="120003"/>
                      </a:lnTo>
                      <a:lnTo>
                        <a:pt x="86465" y="59201"/>
                      </a:lnTo>
                      <a:cubicBezTo>
                        <a:pt x="86325" y="42470"/>
                        <a:pt x="82360" y="30083"/>
                        <a:pt x="74571" y="22039"/>
                      </a:cubicBezTo>
                      <a:cubicBezTo>
                        <a:pt x="66782" y="13994"/>
                        <a:pt x="56006" y="9997"/>
                        <a:pt x="42245" y="10046"/>
                      </a:cubicBezTo>
                      <a:cubicBezTo>
                        <a:pt x="35204" y="10066"/>
                        <a:pt x="28607" y="10963"/>
                        <a:pt x="22455" y="12736"/>
                      </a:cubicBezTo>
                      <a:cubicBezTo>
                        <a:pt x="16302" y="14508"/>
                        <a:pt x="10199" y="17033"/>
                        <a:pt x="4145" y="20311"/>
                      </a:cubicBezTo>
                      <a:lnTo>
                        <a:pt x="0" y="11428"/>
                      </a:lnTo>
                      <a:cubicBezTo>
                        <a:pt x="7398" y="7332"/>
                        <a:pt x="14760" y="4393"/>
                        <a:pt x="22085" y="2612"/>
                      </a:cubicBezTo>
                      <a:cubicBezTo>
                        <a:pt x="29410" y="832"/>
                        <a:pt x="36722" y="-38"/>
                        <a:pt x="44022" y="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ED28F82-62A8-1912-08F4-57A5DED48A22}"/>
                    </a:ext>
                  </a:extLst>
                </p:cNvPr>
                <p:cNvSpPr/>
                <p:nvPr/>
              </p:nvSpPr>
              <p:spPr>
                <a:xfrm>
                  <a:off x="9822526" y="6669445"/>
                  <a:ext cx="90785" cy="15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85" h="154746">
                      <a:moveTo>
                        <a:pt x="0" y="2"/>
                      </a:moveTo>
                      <a:lnTo>
                        <a:pt x="39087" y="2"/>
                      </a:lnTo>
                      <a:cubicBezTo>
                        <a:pt x="56960" y="-98"/>
                        <a:pt x="70067" y="4439"/>
                        <a:pt x="78409" y="13611"/>
                      </a:cubicBezTo>
                      <a:cubicBezTo>
                        <a:pt x="86751" y="22783"/>
                        <a:pt x="90875" y="37190"/>
                        <a:pt x="90784" y="56831"/>
                      </a:cubicBezTo>
                      <a:lnTo>
                        <a:pt x="90784" y="154746"/>
                      </a:lnTo>
                      <a:lnTo>
                        <a:pt x="78569" y="154746"/>
                      </a:lnTo>
                      <a:lnTo>
                        <a:pt x="78569" y="56831"/>
                      </a:lnTo>
                      <a:cubicBezTo>
                        <a:pt x="78619" y="40820"/>
                        <a:pt x="75361" y="29066"/>
                        <a:pt x="68797" y="21569"/>
                      </a:cubicBezTo>
                      <a:cubicBezTo>
                        <a:pt x="62234" y="14072"/>
                        <a:pt x="52067" y="10362"/>
                        <a:pt x="38298" y="10440"/>
                      </a:cubicBezTo>
                      <a:lnTo>
                        <a:pt x="0" y="1044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85FD27FF-81FD-08B9-292F-53EECB2D9154}"/>
                    </a:ext>
                  </a:extLst>
                </p:cNvPr>
                <p:cNvSpPr/>
                <p:nvPr/>
              </p:nvSpPr>
              <p:spPr>
                <a:xfrm>
                  <a:off x="10047325" y="6669447"/>
                  <a:ext cx="130266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6" h="120790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55472"/>
                      </a:lnTo>
                      <a:cubicBezTo>
                        <a:pt x="12433" y="72182"/>
                        <a:pt x="17280" y="85449"/>
                        <a:pt x="26755" y="95275"/>
                      </a:cubicBezTo>
                      <a:cubicBezTo>
                        <a:pt x="36230" y="105100"/>
                        <a:pt x="49023" y="110126"/>
                        <a:pt x="65133" y="110352"/>
                      </a:cubicBezTo>
                      <a:cubicBezTo>
                        <a:pt x="81330" y="110126"/>
                        <a:pt x="94147" y="105100"/>
                        <a:pt x="103585" y="95275"/>
                      </a:cubicBezTo>
                      <a:cubicBezTo>
                        <a:pt x="113023" y="85449"/>
                        <a:pt x="117845" y="72182"/>
                        <a:pt x="118051" y="55472"/>
                      </a:cubicBezTo>
                      <a:lnTo>
                        <a:pt x="118051" y="0"/>
                      </a:lnTo>
                      <a:lnTo>
                        <a:pt x="130266" y="0"/>
                      </a:lnTo>
                      <a:lnTo>
                        <a:pt x="130266" y="55275"/>
                      </a:lnTo>
                      <a:cubicBezTo>
                        <a:pt x="130045" y="75278"/>
                        <a:pt x="124174" y="91132"/>
                        <a:pt x="112655" y="102838"/>
                      </a:cubicBezTo>
                      <a:cubicBezTo>
                        <a:pt x="101136" y="114544"/>
                        <a:pt x="85295" y="120528"/>
                        <a:pt x="65133" y="120790"/>
                      </a:cubicBezTo>
                      <a:cubicBezTo>
                        <a:pt x="45057" y="120528"/>
                        <a:pt x="29241" y="114544"/>
                        <a:pt x="17685" y="102838"/>
                      </a:cubicBezTo>
                      <a:cubicBezTo>
                        <a:pt x="6129" y="91132"/>
                        <a:pt x="234" y="75278"/>
                        <a:pt x="0" y="5527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F1A52E99-2ED8-1581-4955-477C2441A442}"/>
                    </a:ext>
                  </a:extLst>
                </p:cNvPr>
                <p:cNvSpPr/>
                <p:nvPr/>
              </p:nvSpPr>
              <p:spPr>
                <a:xfrm>
                  <a:off x="10106351" y="6669448"/>
                  <a:ext cx="12214" cy="71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71857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9291"/>
                      </a:lnTo>
                      <a:lnTo>
                        <a:pt x="0" y="71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A9D046A-BE4E-A35E-65F5-AECA5EDF848A}"/>
                    </a:ext>
                  </a:extLst>
                </p:cNvPr>
                <p:cNvSpPr/>
                <p:nvPr/>
              </p:nvSpPr>
              <p:spPr>
                <a:xfrm>
                  <a:off x="10234519" y="6669446"/>
                  <a:ext cx="131056" cy="119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055" h="119607">
                      <a:moveTo>
                        <a:pt x="12436" y="2"/>
                      </a:moveTo>
                      <a:lnTo>
                        <a:pt x="78753" y="2"/>
                      </a:lnTo>
                      <a:cubicBezTo>
                        <a:pt x="96742" y="-94"/>
                        <a:pt x="109976" y="4385"/>
                        <a:pt x="118455" y="13438"/>
                      </a:cubicBezTo>
                      <a:cubicBezTo>
                        <a:pt x="126934" y="22491"/>
                        <a:pt x="131134" y="36692"/>
                        <a:pt x="131055" y="56042"/>
                      </a:cubicBezTo>
                      <a:lnTo>
                        <a:pt x="131055" y="118423"/>
                      </a:lnTo>
                      <a:lnTo>
                        <a:pt x="118840" y="118423"/>
                      </a:lnTo>
                      <a:lnTo>
                        <a:pt x="118840" y="56053"/>
                      </a:lnTo>
                      <a:cubicBezTo>
                        <a:pt x="118906" y="40590"/>
                        <a:pt x="115664" y="29112"/>
                        <a:pt x="109114" y="21621"/>
                      </a:cubicBezTo>
                      <a:cubicBezTo>
                        <a:pt x="102565" y="14130"/>
                        <a:pt x="92313" y="10403"/>
                        <a:pt x="78358" y="10440"/>
                      </a:cubicBezTo>
                      <a:lnTo>
                        <a:pt x="42813" y="10440"/>
                      </a:lnTo>
                      <a:lnTo>
                        <a:pt x="42813" y="93175"/>
                      </a:lnTo>
                      <a:cubicBezTo>
                        <a:pt x="42739" y="102050"/>
                        <a:pt x="40670" y="108676"/>
                        <a:pt x="36604" y="113054"/>
                      </a:cubicBezTo>
                      <a:cubicBezTo>
                        <a:pt x="32539" y="117432"/>
                        <a:pt x="26917" y="119616"/>
                        <a:pt x="19741" y="119607"/>
                      </a:cubicBezTo>
                      <a:cubicBezTo>
                        <a:pt x="16586" y="119599"/>
                        <a:pt x="13222" y="119320"/>
                        <a:pt x="9648" y="118770"/>
                      </a:cubicBezTo>
                      <a:cubicBezTo>
                        <a:pt x="6074" y="118221"/>
                        <a:pt x="2858" y="117449"/>
                        <a:pt x="0" y="116456"/>
                      </a:cubicBezTo>
                      <a:lnTo>
                        <a:pt x="1974" y="106800"/>
                      </a:lnTo>
                      <a:cubicBezTo>
                        <a:pt x="4207" y="107598"/>
                        <a:pt x="6453" y="108223"/>
                        <a:pt x="8710" y="108676"/>
                      </a:cubicBezTo>
                      <a:cubicBezTo>
                        <a:pt x="10968" y="109128"/>
                        <a:pt x="13461" y="109359"/>
                        <a:pt x="16187" y="109367"/>
                      </a:cubicBezTo>
                      <a:cubicBezTo>
                        <a:pt x="21287" y="109375"/>
                        <a:pt x="25005" y="107779"/>
                        <a:pt x="27341" y="104578"/>
                      </a:cubicBezTo>
                      <a:cubicBezTo>
                        <a:pt x="29677" y="101378"/>
                        <a:pt x="30829" y="96524"/>
                        <a:pt x="30795" y="90016"/>
                      </a:cubicBezTo>
                      <a:lnTo>
                        <a:pt x="30795" y="10440"/>
                      </a:lnTo>
                      <a:lnTo>
                        <a:pt x="12436" y="10440"/>
                      </a:lnTo>
                      <a:lnTo>
                        <a:pt x="12436" y="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C20772B8-E387-20F3-E862-4ED360B88432}"/>
                    </a:ext>
                  </a:extLst>
                </p:cNvPr>
                <p:cNvSpPr/>
                <p:nvPr/>
              </p:nvSpPr>
              <p:spPr>
                <a:xfrm>
                  <a:off x="10402910" y="6669448"/>
                  <a:ext cx="12215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118421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118421"/>
                      </a:lnTo>
                      <a:lnTo>
                        <a:pt x="0" y="1184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CE4B9E-976A-4C5C-7A2F-D6F878874995}"/>
                    </a:ext>
                  </a:extLst>
                </p:cNvPr>
                <p:cNvSpPr/>
                <p:nvPr/>
              </p:nvSpPr>
              <p:spPr>
                <a:xfrm>
                  <a:off x="10445007" y="6669448"/>
                  <a:ext cx="111907" cy="118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07" h="118421">
                      <a:moveTo>
                        <a:pt x="0" y="0"/>
                      </a:moveTo>
                      <a:lnTo>
                        <a:pt x="13795" y="0"/>
                      </a:lnTo>
                      <a:lnTo>
                        <a:pt x="73430" y="71645"/>
                      </a:lnTo>
                      <a:cubicBezTo>
                        <a:pt x="79364" y="68651"/>
                        <a:pt x="84323" y="64331"/>
                        <a:pt x="88305" y="58684"/>
                      </a:cubicBezTo>
                      <a:cubicBezTo>
                        <a:pt x="92287" y="53038"/>
                        <a:pt x="95226" y="45472"/>
                        <a:pt x="97124" y="35987"/>
                      </a:cubicBezTo>
                      <a:cubicBezTo>
                        <a:pt x="99022" y="26502"/>
                        <a:pt x="99812" y="14507"/>
                        <a:pt x="99495" y="0"/>
                      </a:cubicBezTo>
                      <a:lnTo>
                        <a:pt x="111709" y="0"/>
                      </a:lnTo>
                      <a:cubicBezTo>
                        <a:pt x="112089" y="16136"/>
                        <a:pt x="111113" y="29457"/>
                        <a:pt x="108783" y="39964"/>
                      </a:cubicBezTo>
                      <a:cubicBezTo>
                        <a:pt x="106453" y="50470"/>
                        <a:pt x="102861" y="58850"/>
                        <a:pt x="98008" y="65103"/>
                      </a:cubicBezTo>
                      <a:cubicBezTo>
                        <a:pt x="93155" y="71355"/>
                        <a:pt x="87134" y="76167"/>
                        <a:pt x="79946" y="79540"/>
                      </a:cubicBezTo>
                      <a:lnTo>
                        <a:pt x="111907" y="117829"/>
                      </a:lnTo>
                      <a:lnTo>
                        <a:pt x="111907" y="118421"/>
                      </a:lnTo>
                      <a:lnTo>
                        <a:pt x="98113" y="118421"/>
                      </a:lnTo>
                      <a:lnTo>
                        <a:pt x="38478" y="46777"/>
                      </a:lnTo>
                      <a:cubicBezTo>
                        <a:pt x="32543" y="49770"/>
                        <a:pt x="27585" y="54090"/>
                        <a:pt x="23603" y="59737"/>
                      </a:cubicBezTo>
                      <a:cubicBezTo>
                        <a:pt x="19621" y="65384"/>
                        <a:pt x="16681" y="72950"/>
                        <a:pt x="14783" y="82434"/>
                      </a:cubicBezTo>
                      <a:cubicBezTo>
                        <a:pt x="12885" y="91919"/>
                        <a:pt x="12095" y="103914"/>
                        <a:pt x="12412" y="118421"/>
                      </a:cubicBezTo>
                      <a:lnTo>
                        <a:pt x="198" y="118421"/>
                      </a:lnTo>
                      <a:cubicBezTo>
                        <a:pt x="-182" y="102286"/>
                        <a:pt x="794" y="88964"/>
                        <a:pt x="3124" y="78458"/>
                      </a:cubicBezTo>
                      <a:cubicBezTo>
                        <a:pt x="5455" y="67951"/>
                        <a:pt x="9046" y="59571"/>
                        <a:pt x="13899" y="53319"/>
                      </a:cubicBezTo>
                      <a:cubicBezTo>
                        <a:pt x="18752" y="47067"/>
                        <a:pt x="24773" y="42254"/>
                        <a:pt x="31962" y="38882"/>
                      </a:cubicBezTo>
                      <a:lnTo>
                        <a:pt x="0" y="5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7586EF69-AE5F-40C0-929E-8B7911E18E3B}"/>
                    </a:ext>
                  </a:extLst>
                </p:cNvPr>
                <p:cNvSpPr/>
                <p:nvPr/>
              </p:nvSpPr>
              <p:spPr>
                <a:xfrm>
                  <a:off x="10582305" y="6669448"/>
                  <a:ext cx="12214" cy="6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69291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6922"/>
                      </a:lnTo>
                      <a:lnTo>
                        <a:pt x="0" y="69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2E39087-C43E-5F2C-CEC0-7CECE5EEDCBD}"/>
                    </a:ext>
                  </a:extLst>
                </p:cNvPr>
                <p:cNvSpPr/>
                <p:nvPr/>
              </p:nvSpPr>
              <p:spPr>
                <a:xfrm>
                  <a:off x="10887697" y="6669446"/>
                  <a:ext cx="105392" cy="1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2" h="118422">
                      <a:moveTo>
                        <a:pt x="0" y="1"/>
                      </a:moveTo>
                      <a:lnTo>
                        <a:pt x="51905" y="1"/>
                      </a:lnTo>
                      <a:cubicBezTo>
                        <a:pt x="70030" y="-58"/>
                        <a:pt x="83487" y="4594"/>
                        <a:pt x="92274" y="13955"/>
                      </a:cubicBezTo>
                      <a:cubicBezTo>
                        <a:pt x="101061" y="23317"/>
                        <a:pt x="105434" y="37740"/>
                        <a:pt x="105392" y="57225"/>
                      </a:cubicBezTo>
                      <a:lnTo>
                        <a:pt x="105392" y="118422"/>
                      </a:lnTo>
                      <a:lnTo>
                        <a:pt x="93177" y="118422"/>
                      </a:lnTo>
                      <a:lnTo>
                        <a:pt x="93177" y="57225"/>
                      </a:lnTo>
                      <a:cubicBezTo>
                        <a:pt x="93222" y="41198"/>
                        <a:pt x="89873" y="29378"/>
                        <a:pt x="83131" y="21765"/>
                      </a:cubicBezTo>
                      <a:cubicBezTo>
                        <a:pt x="76387" y="14153"/>
                        <a:pt x="65979" y="10377"/>
                        <a:pt x="51905" y="10439"/>
                      </a:cubicBezTo>
                      <a:lnTo>
                        <a:pt x="0" y="1043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2AC8BC64-5A69-B9AA-1BAF-0DFE83CC674D}"/>
                    </a:ext>
                  </a:extLst>
                </p:cNvPr>
                <p:cNvSpPr/>
                <p:nvPr/>
              </p:nvSpPr>
              <p:spPr>
                <a:xfrm>
                  <a:off x="11191905" y="6669448"/>
                  <a:ext cx="12215" cy="6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69291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66922"/>
                      </a:lnTo>
                      <a:lnTo>
                        <a:pt x="0" y="692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DBBD111B-2642-5640-86C3-B98F87306983}"/>
                    </a:ext>
                  </a:extLst>
                </p:cNvPr>
                <p:cNvSpPr/>
                <p:nvPr/>
              </p:nvSpPr>
              <p:spPr>
                <a:xfrm>
                  <a:off x="11371300" y="6669447"/>
                  <a:ext cx="130266" cy="1207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66" h="120790">
                      <a:moveTo>
                        <a:pt x="0" y="0"/>
                      </a:moveTo>
                      <a:lnTo>
                        <a:pt x="12215" y="0"/>
                      </a:lnTo>
                      <a:lnTo>
                        <a:pt x="12215" y="55472"/>
                      </a:lnTo>
                      <a:cubicBezTo>
                        <a:pt x="12433" y="72182"/>
                        <a:pt x="17280" y="85449"/>
                        <a:pt x="26755" y="95275"/>
                      </a:cubicBezTo>
                      <a:cubicBezTo>
                        <a:pt x="36230" y="105100"/>
                        <a:pt x="49022" y="110126"/>
                        <a:pt x="65133" y="110352"/>
                      </a:cubicBezTo>
                      <a:cubicBezTo>
                        <a:pt x="81330" y="110126"/>
                        <a:pt x="94147" y="105100"/>
                        <a:pt x="103585" y="95275"/>
                      </a:cubicBezTo>
                      <a:cubicBezTo>
                        <a:pt x="113023" y="85449"/>
                        <a:pt x="117845" y="72182"/>
                        <a:pt x="118051" y="55472"/>
                      </a:cubicBezTo>
                      <a:lnTo>
                        <a:pt x="118051" y="0"/>
                      </a:lnTo>
                      <a:lnTo>
                        <a:pt x="130266" y="0"/>
                      </a:lnTo>
                      <a:lnTo>
                        <a:pt x="130266" y="55275"/>
                      </a:lnTo>
                      <a:cubicBezTo>
                        <a:pt x="130044" y="75278"/>
                        <a:pt x="124174" y="91132"/>
                        <a:pt x="112655" y="102838"/>
                      </a:cubicBezTo>
                      <a:cubicBezTo>
                        <a:pt x="101136" y="114544"/>
                        <a:pt x="85296" y="120528"/>
                        <a:pt x="65133" y="120790"/>
                      </a:cubicBezTo>
                      <a:cubicBezTo>
                        <a:pt x="45057" y="120528"/>
                        <a:pt x="29241" y="114544"/>
                        <a:pt x="17685" y="102838"/>
                      </a:cubicBezTo>
                      <a:cubicBezTo>
                        <a:pt x="6129" y="91132"/>
                        <a:pt x="234" y="75278"/>
                        <a:pt x="0" y="55275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C3145D21-E8E4-6E8C-A893-ACE6A62ABB60}"/>
                    </a:ext>
                  </a:extLst>
                </p:cNvPr>
                <p:cNvSpPr/>
                <p:nvPr/>
              </p:nvSpPr>
              <p:spPr>
                <a:xfrm>
                  <a:off x="11430326" y="6669448"/>
                  <a:ext cx="12214" cy="71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4" h="71857">
                      <a:moveTo>
                        <a:pt x="0" y="0"/>
                      </a:moveTo>
                      <a:lnTo>
                        <a:pt x="12214" y="0"/>
                      </a:lnTo>
                      <a:lnTo>
                        <a:pt x="12214" y="69291"/>
                      </a:lnTo>
                      <a:lnTo>
                        <a:pt x="0" y="718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0850CA8-87CA-C33C-E742-8FB953C3314D}"/>
                    </a:ext>
                  </a:extLst>
                </p:cNvPr>
                <p:cNvSpPr/>
                <p:nvPr/>
              </p:nvSpPr>
              <p:spPr>
                <a:xfrm>
                  <a:off x="10889277" y="6722132"/>
                  <a:ext cx="12215" cy="657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15" h="65737">
                      <a:moveTo>
                        <a:pt x="12215" y="0"/>
                      </a:moveTo>
                      <a:lnTo>
                        <a:pt x="12215" y="65737"/>
                      </a:lnTo>
                      <a:lnTo>
                        <a:pt x="0" y="65737"/>
                      </a:lnTo>
                      <a:lnTo>
                        <a:pt x="0" y="1974"/>
                      </a:lnTo>
                      <a:lnTo>
                        <a:pt x="1221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5" name="Group 52">
              <a:extLst>
                <a:ext uri="{FF2B5EF4-FFF2-40B4-BE49-F238E27FC236}">
                  <a16:creationId xmlns:a16="http://schemas.microsoft.com/office/drawing/2014/main" id="{49EA81EC-05F6-C81B-0341-96E840C62D5C}"/>
                </a:ext>
              </a:extLst>
            </p:cNvPr>
            <p:cNvGrpSpPr/>
            <p:nvPr/>
          </p:nvGrpSpPr>
          <p:grpSpPr>
            <a:xfrm>
              <a:off x="-4" y="6390000"/>
              <a:ext cx="12192004" cy="468000"/>
              <a:chOff x="-4" y="6365050"/>
              <a:chExt cx="12192004" cy="468000"/>
            </a:xfrm>
          </p:grpSpPr>
          <p:pic>
            <p:nvPicPr>
              <p:cNvPr id="68" name="Picture 15">
                <a:extLst>
                  <a:ext uri="{FF2B5EF4-FFF2-40B4-BE49-F238E27FC236}">
                    <a16:creationId xmlns:a16="http://schemas.microsoft.com/office/drawing/2014/main" id="{D74D2F8C-D5DE-365B-2A1D-FBD4A26622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1337"/>
              <a:stretch>
                <a:fillRect/>
              </a:stretch>
            </p:blipFill>
            <p:spPr>
              <a:xfrm>
                <a:off x="-1" y="6365050"/>
                <a:ext cx="11574919" cy="468000"/>
              </a:xfrm>
              <a:prstGeom prst="rect">
                <a:avLst/>
              </a:prstGeom>
            </p:spPr>
          </p:pic>
          <p:sp>
            <p:nvSpPr>
              <p:cNvPr id="69" name="Rectangle 16">
                <a:extLst>
                  <a:ext uri="{FF2B5EF4-FFF2-40B4-BE49-F238E27FC236}">
                    <a16:creationId xmlns:a16="http://schemas.microsoft.com/office/drawing/2014/main" id="{FFD56DEE-C4A3-EBB4-F5C6-0CA7860A770F}"/>
                  </a:ext>
                </a:extLst>
              </p:cNvPr>
              <p:cNvSpPr/>
              <p:nvPr/>
            </p:nvSpPr>
            <p:spPr>
              <a:xfrm>
                <a:off x="3221169" y="6365050"/>
                <a:ext cx="8970831" cy="468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0"/>
                    </a:schemeClr>
                  </a:gs>
                  <a:gs pos="72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loni ML v2 AAA Medium" panose="00000600000000000000" pitchFamily="50" charset="-79"/>
                  <a:ea typeface="Ploni ML v2 AAA Medium" panose="00000600000000000000" pitchFamily="50" charset="-79"/>
                  <a:cs typeface="Ploni ML v2 AAA Medium" panose="00000600000000000000" pitchFamily="50" charset="-79"/>
                </a:endParaRPr>
              </a:p>
            </p:txBody>
          </p:sp>
          <p:sp>
            <p:nvSpPr>
              <p:cNvPr id="70" name="Rectangle 20">
                <a:extLst>
                  <a:ext uri="{FF2B5EF4-FFF2-40B4-BE49-F238E27FC236}">
                    <a16:creationId xmlns:a16="http://schemas.microsoft.com/office/drawing/2014/main" id="{2495DC79-5719-5B74-E8CC-4B8CDFF7083A}"/>
                  </a:ext>
                </a:extLst>
              </p:cNvPr>
              <p:cNvSpPr/>
              <p:nvPr/>
            </p:nvSpPr>
            <p:spPr>
              <a:xfrm flipH="1">
                <a:off x="-4" y="6365050"/>
                <a:ext cx="4243592" cy="468000"/>
              </a:xfrm>
              <a:prstGeom prst="rect">
                <a:avLst/>
              </a:prstGeom>
              <a:gradFill>
                <a:gsLst>
                  <a:gs pos="0">
                    <a:schemeClr val="accent6">
                      <a:alpha val="0"/>
                    </a:schemeClr>
                  </a:gs>
                  <a:gs pos="24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Ploni ML v2 AAA Medium" panose="00000600000000000000" pitchFamily="50" charset="-79"/>
                  <a:ea typeface="Ploni ML v2 AAA Medium" panose="00000600000000000000" pitchFamily="50" charset="-79"/>
                  <a:cs typeface="Ploni ML v2 AAA Medium" panose="00000600000000000000" pitchFamily="50" charset="-79"/>
                </a:endParaRPr>
              </a:p>
            </p:txBody>
          </p:sp>
        </p:grpSp>
        <p:pic>
          <p:nvPicPr>
            <p:cNvPr id="56" name="Picture 18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8FA9EB00-B14D-A2C3-6DF2-707D05C5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6177" y="6474961"/>
              <a:ext cx="1016293" cy="281558"/>
            </a:xfrm>
            <a:prstGeom prst="rect">
              <a:avLst/>
            </a:prstGeom>
          </p:spPr>
        </p:pic>
        <p:pic>
          <p:nvPicPr>
            <p:cNvPr id="3" name="Picture 2" descr="A white letter on a black background&#10;&#10;Description automatically generated">
              <a:extLst>
                <a:ext uri="{FF2B5EF4-FFF2-40B4-BE49-F238E27FC236}">
                  <a16:creationId xmlns:a16="http://schemas.microsoft.com/office/drawing/2014/main" id="{C7211650-C29B-132C-B1AC-A18790DCD7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20506" y="6428271"/>
              <a:ext cx="1825860" cy="327069"/>
            </a:xfrm>
            <a:prstGeom prst="rect">
              <a:avLst/>
            </a:prstGeom>
          </p:spPr>
        </p:pic>
      </p:grp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4F3D0-81D0-E6EE-90BD-D3F98BF45F68}"/>
              </a:ext>
            </a:extLst>
          </p:cNvPr>
          <p:cNvGrpSpPr/>
          <p:nvPr/>
        </p:nvGrpSpPr>
        <p:grpSpPr>
          <a:xfrm>
            <a:off x="4670776" y="0"/>
            <a:ext cx="7510313" cy="1446295"/>
            <a:chOff x="383788" y="4658475"/>
            <a:chExt cx="7510313" cy="1446295"/>
          </a:xfrm>
        </p:grpSpPr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B0CB4D5F-C24D-0633-5785-1D2C9F8D0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40039"/>
            <a:stretch>
              <a:fillRect/>
            </a:stretch>
          </p:blipFill>
          <p:spPr>
            <a:xfrm>
              <a:off x="383788" y="4658475"/>
              <a:ext cx="7510313" cy="1446295"/>
            </a:xfrm>
            <a:prstGeom prst="rect">
              <a:avLst/>
            </a:prstGeom>
          </p:spPr>
        </p:pic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58DD9271-70E0-812F-D04E-63B88FF4E600}"/>
                </a:ext>
              </a:extLst>
            </p:cNvPr>
            <p:cNvSpPr/>
            <p:nvPr/>
          </p:nvSpPr>
          <p:spPr>
            <a:xfrm flipH="1">
              <a:off x="1852408" y="4658475"/>
              <a:ext cx="4243592" cy="14462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24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1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loni ML v2 AAA Light"/>
                <a:ea typeface="Ploni ML v2 AAA Light"/>
                <a:cs typeface="Ploni ML v2 AAA Light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43F977A-4433-7BA0-44CA-1A33022CE8A7}"/>
              </a:ext>
            </a:extLst>
          </p:cNvPr>
          <p:cNvSpPr/>
          <p:nvPr/>
        </p:nvSpPr>
        <p:spPr>
          <a:xfrm>
            <a:off x="8237220" y="430530"/>
            <a:ext cx="3943869" cy="585234"/>
          </a:xfrm>
          <a:prstGeom prst="rect">
            <a:avLst/>
          </a:prstGeom>
          <a:solidFill>
            <a:schemeClr val="bg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loni ML Bold AAA" panose="00000800000000000000" pitchFamily="2" charset="-79"/>
              <a:ea typeface="Ploni ML Bold AAA" panose="00000800000000000000" pitchFamily="2" charset="-79"/>
              <a:cs typeface="Ploni ML Bold AAA" panose="000008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23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381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9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1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84FB322E-DFEA-4613-BF02-D7D30B72E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9928" y="-1687448"/>
            <a:ext cx="7974712" cy="12020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3178" y="6189928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4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2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97DDBCA-3054-F0B3-3E9C-7751A2318606}"/>
              </a:ext>
            </a:extLst>
          </p:cNvPr>
          <p:cNvGrpSpPr/>
          <p:nvPr/>
        </p:nvGrpSpPr>
        <p:grpSpPr>
          <a:xfrm>
            <a:off x="9822526" y="6437058"/>
            <a:ext cx="1824778" cy="357365"/>
            <a:chOff x="9822526" y="6373481"/>
            <a:chExt cx="1824778" cy="35736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420C40-89FB-26D1-B829-06C5709F5F20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6BE997-FC75-2BF9-16C9-6A68D3360B56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84108BA-0C19-9E5E-BEB8-0ECE4D6BBB01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492BF26-A9F4-C18E-D877-75B868383BEF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8CB6309-1D91-0D5D-F4CF-AB195DE978DB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28768B-B67A-2A23-F34D-D222D4DED527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967A3C-B3C7-F000-2C70-4AE38626EF2F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2DCE63F-2955-DC85-353A-2B59F78FF8F8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1B9D236-DB6B-F4FF-F17A-5CA40CD8B214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4C2FF0-465C-B9AA-EDE1-AE17BC6B7753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7ED713-1B5F-E5A6-2721-1909F2B42A1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6B8FC4-82B2-6F8A-49F6-085C1F1FF94E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2A75565-6A77-7931-0F0B-432613684C49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0523268-895D-F23C-173A-B8DD8AD7D8E7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2AEFCF9-33EB-B787-98B8-000CEC9BEBF4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28F82-62A8-1912-08F4-57A5DED48A2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D27FF-81FD-08B9-292F-53EECB2D91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A52E99-2ED8-1581-4955-477C2441A442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9D046A-BE4E-A35E-65F5-AECA5EDF848A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0772B8-E387-20F3-E862-4ED360B88432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BCE4B9E-976A-4C5C-7A2F-D6F878874995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586EF69-AE5F-40C0-929E-8B7911E18E3B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2E39087-C43E-5F2C-CEC0-7CECE5EEDCBD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AC8BC64-5A69-B9AA-1BAF-0DFE83CC674D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BBD111B-2642-5640-86C3-B98F87306983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145D21-E8E4-6E8C-A893-ACE6A62ABB60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850CA8-87CA-C33C-E742-8FB953C3314D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49EA81EC-05F6-C81B-0341-96E840C62D5C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65050"/>
            <a:chExt cx="12192004" cy="468000"/>
          </a:xfrm>
        </p:grpSpPr>
        <p:pic>
          <p:nvPicPr>
            <p:cNvPr id="68" name="Picture 15">
              <a:extLst>
                <a:ext uri="{FF2B5EF4-FFF2-40B4-BE49-F238E27FC236}">
                  <a16:creationId xmlns:a16="http://schemas.microsoft.com/office/drawing/2014/main" id="{D74D2F8C-D5DE-365B-2A1D-FBD4A26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1337"/>
            <a:stretch>
              <a:fillRect/>
            </a:stretch>
          </p:blipFill>
          <p:spPr>
            <a:xfrm>
              <a:off x="-1" y="6365050"/>
              <a:ext cx="11574919" cy="468000"/>
            </a:xfrm>
            <a:prstGeom prst="rect">
              <a:avLst/>
            </a:prstGeom>
          </p:spPr>
        </p:pic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FFD56DEE-C4A3-EBB4-F5C6-0CA7860A770F}"/>
                </a:ext>
              </a:extLst>
            </p:cNvPr>
            <p:cNvSpPr/>
            <p:nvPr/>
          </p:nvSpPr>
          <p:spPr>
            <a:xfrm>
              <a:off x="3221169" y="6365050"/>
              <a:ext cx="8970831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72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2495DC79-5719-5B74-E8CC-4B8CDFF7083A}"/>
                </a:ext>
              </a:extLst>
            </p:cNvPr>
            <p:cNvSpPr/>
            <p:nvPr/>
          </p:nvSpPr>
          <p:spPr>
            <a:xfrm flipH="1">
              <a:off x="-4" y="6365050"/>
              <a:ext cx="4243592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24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7211650-C29B-132C-B1AC-A18790D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506" y="6428271"/>
            <a:ext cx="1825860" cy="3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7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7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794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810C-FB50-4DD5-A834-FD7C8AFDA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7466E-8C07-4437-9E4A-7D96BF56D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7616C-AB52-48C5-A828-C81AD684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BBBE-2CAA-42D6-A00C-854F5B874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5A9B8-EE75-4AB9-BD72-0F0629DE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8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71B85-66B7-4536-9F3C-4A1A29E4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F3DC-1E6A-4E98-83BD-F63A1E697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47B57-9A35-4125-80CF-2B251C46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485B9-3723-4FA4-9D10-D7FB9E40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3A0E-317F-4908-B4A4-3ACFA52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33C3D-82DB-40E7-ADA6-22322E5A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17332-0572-4D4C-80C6-3654132E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E0BB-DC06-4245-8A81-A0CFABCA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E162D-A081-46F4-AFB3-ABF834270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09AA-9C97-4BF5-852D-AC1C19D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C01B-8F5A-4F70-BA82-1DA0CBC9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23E19-D9A9-4AA7-9CEA-9B8A87C0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8A473-B6B7-4FBE-84EE-49C08F008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3BBB1-B2A4-463C-B7CA-342A0561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18D8-29BA-4C58-9CE0-81947D77B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5190A-197D-457C-8107-959C5756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FE4E6-C851-4B7D-A621-93D3532F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C5864-AA0D-432B-92A3-17B764658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D8B3-B802-462C-9DC2-39F2F727D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D43E3-1E7E-47C7-B9DB-93DDD2453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BA914-E964-4B10-847C-B16E318EC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AD91-3BFD-42DE-A4A6-EFFD010C2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98444-412E-4FD6-B01E-4F3E989E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64019-E300-47C4-949B-627AD776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2C9EC4C7-4D4D-4634-BDBD-88C07A85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21356" y="-1719072"/>
            <a:ext cx="3892243" cy="10300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91BC6-1928-404A-AEF4-7A12AE239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0065" y="643801"/>
            <a:ext cx="2954937" cy="2183375"/>
          </a:xfrm>
        </p:spPr>
        <p:txBody>
          <a:bodyPr anchor="b">
            <a:normAutofit/>
          </a:bodyPr>
          <a:lstStyle>
            <a:lvl1pPr algn="r" rtl="1">
              <a:defRPr sz="4400" b="1">
                <a:solidFill>
                  <a:schemeClr val="bg1"/>
                </a:solidFill>
                <a:latin typeface="Ploni ML Bold AAA" panose="00000800000000000000" pitchFamily="2" charset="-79"/>
                <a:ea typeface="Ploni ML Bold AAA" panose="00000800000000000000" pitchFamily="2" charset="-79"/>
                <a:cs typeface="Ploni ML Bold AAA" panose="00000800000000000000" pitchFamily="2" charset="-79"/>
              </a:defRPr>
            </a:lvl1pPr>
          </a:lstStyle>
          <a:p>
            <a:r>
              <a:rPr lang="he-IL" dirty="0"/>
              <a:t>כותרת ראשית כאן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930646E-E8FD-41D5-BB00-377596FEAA2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770064" y="2940839"/>
            <a:ext cx="2954939" cy="655801"/>
          </a:xfrm>
        </p:spPr>
        <p:txBody>
          <a:bodyPr>
            <a:normAutofit/>
          </a:bodyPr>
          <a:lstStyle>
            <a:lvl1pPr marL="0" indent="0" algn="r">
              <a:buNone/>
              <a:defRPr sz="3000" b="1" i="0">
                <a:solidFill>
                  <a:schemeClr val="bg1"/>
                </a:solidFill>
                <a:latin typeface="Ploni ML DemiBold AAA D-Bold" panose="00000700000000000000" pitchFamily="2" charset="-79"/>
                <a:ea typeface="Ploni ML DemiBold AAA D-Bold" panose="00000700000000000000" pitchFamily="2" charset="-79"/>
                <a:cs typeface="Ploni ML DemiBold AAA D-Bold" panose="00000700000000000000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noProof="0" dirty="0"/>
              <a:t>כותרת משנית כאן</a:t>
            </a:r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1EDFD5-55E5-44E9-B44E-4638BC04B723}"/>
              </a:ext>
            </a:extLst>
          </p:cNvPr>
          <p:cNvSpPr/>
          <p:nvPr/>
        </p:nvSpPr>
        <p:spPr>
          <a:xfrm>
            <a:off x="149289" y="6036906"/>
            <a:ext cx="1931437" cy="6718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594E5F72-A531-4478-AD96-F698A18D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04205" y="6117399"/>
            <a:ext cx="1320797" cy="36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9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2586-74AC-4C43-B0E4-FC5117B47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16777-A5F9-490D-891B-C8A68213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8413-200D-4514-9EC6-DC589F7A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FFC55-DC98-462D-935D-32B73D39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20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E97DDBCA-3054-F0B3-3E9C-7751A2318606}"/>
              </a:ext>
            </a:extLst>
          </p:cNvPr>
          <p:cNvGrpSpPr/>
          <p:nvPr/>
        </p:nvGrpSpPr>
        <p:grpSpPr>
          <a:xfrm>
            <a:off x="9822526" y="6437058"/>
            <a:ext cx="1824778" cy="357365"/>
            <a:chOff x="9822526" y="6373481"/>
            <a:chExt cx="1824778" cy="35736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A420C40-89FB-26D1-B829-06C5709F5F20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F6BE997-FC75-2BF9-16C9-6A68D3360B56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184108BA-0C19-9E5E-BEB8-0ECE4D6BBB01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A492BF26-A9F4-C18E-D877-75B868383BEF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8CB6309-1D91-0D5D-F4CF-AB195DE978DB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28768B-B67A-2A23-F34D-D222D4DED527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1967A3C-B3C7-F000-2C70-4AE38626EF2F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2DCE63F-2955-DC85-353A-2B59F78FF8F8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1B9D236-DB6B-F4FF-F17A-5CA40CD8B214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C4C2FF0-465C-B9AA-EDE1-AE17BC6B7753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D7ED713-1B5F-E5A6-2721-1909F2B42A1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C6B8FC4-82B2-6F8A-49F6-085C1F1FF94E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2A75565-6A77-7931-0F0B-432613684C49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0523268-895D-F23C-173A-B8DD8AD7D8E7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2AEFCF9-33EB-B787-98B8-000CEC9BEBF4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28F82-62A8-1912-08F4-57A5DED48A2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5FD27FF-81FD-08B9-292F-53EECB2D91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1A52E99-2ED8-1581-4955-477C2441A442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A9D046A-BE4E-A35E-65F5-AECA5EDF848A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C20772B8-E387-20F3-E862-4ED360B88432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BCE4B9E-976A-4C5C-7A2F-D6F878874995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586EF69-AE5F-40C0-929E-8B7911E18E3B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2E39087-C43E-5F2C-CEC0-7CECE5EEDCBD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AC8BC64-5A69-B9AA-1BAF-0DFE83CC674D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BBD111B-2642-5640-86C3-B98F87306983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3145D21-E8E4-6E8C-A893-ACE6A62ABB60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0850CA8-87CA-C33C-E742-8FB953C3314D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2">
            <a:extLst>
              <a:ext uri="{FF2B5EF4-FFF2-40B4-BE49-F238E27FC236}">
                <a16:creationId xmlns:a16="http://schemas.microsoft.com/office/drawing/2014/main" id="{49EA81EC-05F6-C81B-0341-96E840C62D5C}"/>
              </a:ext>
            </a:extLst>
          </p:cNvPr>
          <p:cNvGrpSpPr/>
          <p:nvPr/>
        </p:nvGrpSpPr>
        <p:grpSpPr>
          <a:xfrm>
            <a:off x="-4" y="6390000"/>
            <a:ext cx="12192004" cy="468000"/>
            <a:chOff x="-4" y="6365050"/>
            <a:chExt cx="12192004" cy="468000"/>
          </a:xfrm>
        </p:grpSpPr>
        <p:pic>
          <p:nvPicPr>
            <p:cNvPr id="68" name="Picture 15">
              <a:extLst>
                <a:ext uri="{FF2B5EF4-FFF2-40B4-BE49-F238E27FC236}">
                  <a16:creationId xmlns:a16="http://schemas.microsoft.com/office/drawing/2014/main" id="{D74D2F8C-D5DE-365B-2A1D-FBD4A2662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5084" t="88792" r="29306"/>
            <a:stretch>
              <a:fillRect/>
            </a:stretch>
          </p:blipFill>
          <p:spPr>
            <a:xfrm>
              <a:off x="-1" y="6365050"/>
              <a:ext cx="11574919" cy="468000"/>
            </a:xfrm>
            <a:prstGeom prst="rect">
              <a:avLst/>
            </a:prstGeom>
          </p:spPr>
        </p:pic>
        <p:sp>
          <p:nvSpPr>
            <p:cNvPr id="69" name="Rectangle 16">
              <a:extLst>
                <a:ext uri="{FF2B5EF4-FFF2-40B4-BE49-F238E27FC236}">
                  <a16:creationId xmlns:a16="http://schemas.microsoft.com/office/drawing/2014/main" id="{FFD56DEE-C4A3-EBB4-F5C6-0CA7860A770F}"/>
                </a:ext>
              </a:extLst>
            </p:cNvPr>
            <p:cNvSpPr/>
            <p:nvPr/>
          </p:nvSpPr>
          <p:spPr>
            <a:xfrm>
              <a:off x="3221169" y="6365050"/>
              <a:ext cx="8970831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72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endParaRPr>
            </a:p>
          </p:txBody>
        </p:sp>
        <p:sp>
          <p:nvSpPr>
            <p:cNvPr id="70" name="Rectangle 20">
              <a:extLst>
                <a:ext uri="{FF2B5EF4-FFF2-40B4-BE49-F238E27FC236}">
                  <a16:creationId xmlns:a16="http://schemas.microsoft.com/office/drawing/2014/main" id="{2495DC79-5719-5B74-E8CC-4B8CDFF7083A}"/>
                </a:ext>
              </a:extLst>
            </p:cNvPr>
            <p:cNvSpPr/>
            <p:nvPr/>
          </p:nvSpPr>
          <p:spPr>
            <a:xfrm flipH="1">
              <a:off x="-4" y="6365050"/>
              <a:ext cx="4243592" cy="468000"/>
            </a:xfrm>
            <a:prstGeom prst="rect">
              <a:avLst/>
            </a:prstGeom>
            <a:gradFill>
              <a:gsLst>
                <a:gs pos="0">
                  <a:schemeClr val="accent6">
                    <a:alpha val="0"/>
                  </a:schemeClr>
                </a:gs>
                <a:gs pos="24000">
                  <a:schemeClr val="accent6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endParaRPr>
            </a:p>
          </p:txBody>
        </p:sp>
      </p:grpSp>
      <p:pic>
        <p:nvPicPr>
          <p:cNvPr id="56" name="Picture 1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FA9EB00-B14D-A2C3-6DF2-707D05C574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77" y="6474961"/>
            <a:ext cx="1016293" cy="281558"/>
          </a:xfrm>
          <a:prstGeom prst="rect">
            <a:avLst/>
          </a:prstGeom>
        </p:spPr>
      </p:pic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6325" y="6437058"/>
            <a:ext cx="4447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  <a:latin typeface="Ploni ML v2 AAA Medium" panose="00000600000000000000" pitchFamily="50" charset="-79"/>
                <a:ea typeface="Ploni ML v2 AAA Medium" panose="00000600000000000000" pitchFamily="50" charset="-79"/>
                <a:cs typeface="Ploni ML v2 AAA Medium" panose="00000600000000000000" pitchFamily="50" charset="-79"/>
              </a:defRPr>
            </a:lvl1pPr>
          </a:lstStyle>
          <a:p>
            <a:fld id="{51FD2FB7-A868-42AE-961F-38F4472FE67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A white letter on a black background&#10;&#10;Description automatically generated">
            <a:extLst>
              <a:ext uri="{FF2B5EF4-FFF2-40B4-BE49-F238E27FC236}">
                <a16:creationId xmlns:a16="http://schemas.microsoft.com/office/drawing/2014/main" id="{C7211650-C29B-132C-B1AC-A18790DCD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0506" y="6428271"/>
            <a:ext cx="1825860" cy="32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3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9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1380E14-DB3A-2583-E42A-FBFDA0CF712F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194E11D-DA61-A2F4-C3F3-3B20D60D22B5}"/>
                </a:ext>
              </a:extLst>
            </p:cNvPr>
            <p:cNvGrpSpPr/>
            <p:nvPr/>
          </p:nvGrpSpPr>
          <p:grpSpPr>
            <a:xfrm>
              <a:off x="0" y="5895340"/>
              <a:ext cx="12191943" cy="962660"/>
              <a:chOff x="0" y="5895340"/>
              <a:chExt cx="12191943" cy="9626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88BD915-8286-4422-A062-7A2DC0568D2E}"/>
                  </a:ext>
                </a:extLst>
              </p:cNvPr>
              <p:cNvSpPr/>
              <p:nvPr/>
            </p:nvSpPr>
            <p:spPr>
              <a:xfrm>
                <a:off x="0" y="5895340"/>
                <a:ext cx="12191942" cy="9626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2C41C2D-5E7B-4C40-4AB0-A34B2C64DAE7}"/>
                  </a:ext>
                </a:extLst>
              </p:cNvPr>
              <p:cNvGrpSpPr/>
              <p:nvPr/>
            </p:nvGrpSpPr>
            <p:grpSpPr>
              <a:xfrm>
                <a:off x="1" y="6131560"/>
                <a:ext cx="12191942" cy="198120"/>
                <a:chOff x="1786083" y="6131560"/>
                <a:chExt cx="10405859" cy="198120"/>
              </a:xfrm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B97D6291-511B-45FF-8E1B-42373FD7C352}"/>
                    </a:ext>
                  </a:extLst>
                </p:cNvPr>
                <p:cNvSpPr/>
                <p:nvPr/>
              </p:nvSpPr>
              <p:spPr>
                <a:xfrm>
                  <a:off x="3516398" y="6131560"/>
                  <a:ext cx="2310920" cy="198120"/>
                </a:xfrm>
                <a:custGeom>
                  <a:avLst/>
                  <a:gdLst>
                    <a:gd name="connsiteX0" fmla="*/ 184737 w 3239613"/>
                    <a:gd name="connsiteY0" fmla="*/ 0 h 411480"/>
                    <a:gd name="connsiteX1" fmla="*/ 3239613 w 3239613"/>
                    <a:gd name="connsiteY1" fmla="*/ 0 h 411480"/>
                    <a:gd name="connsiteX2" fmla="*/ 3054978 w 3239613"/>
                    <a:gd name="connsiteY2" fmla="*/ 212907 h 411480"/>
                    <a:gd name="connsiteX3" fmla="*/ 3227169 w 3239613"/>
                    <a:gd name="connsiteY3" fmla="*/ 411480 h 411480"/>
                    <a:gd name="connsiteX4" fmla="*/ 172087 w 3239613"/>
                    <a:gd name="connsiteY4" fmla="*/ 411480 h 411480"/>
                    <a:gd name="connsiteX5" fmla="*/ 0 w 3239613"/>
                    <a:gd name="connsiteY5" fmla="*/ 213033 h 411480"/>
                    <a:gd name="connsiteX6" fmla="*/ 184737 w 3239613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613" h="411480">
                      <a:moveTo>
                        <a:pt x="184737" y="0"/>
                      </a:moveTo>
                      <a:lnTo>
                        <a:pt x="3239613" y="0"/>
                      </a:lnTo>
                      <a:lnTo>
                        <a:pt x="3054978" y="212907"/>
                      </a:lnTo>
                      <a:lnTo>
                        <a:pt x="3227169" y="411480"/>
                      </a:lnTo>
                      <a:lnTo>
                        <a:pt x="172087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2AD0DE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18F4375-8FEE-40B6-AAE8-8904519A45A7}"/>
                    </a:ext>
                  </a:extLst>
                </p:cNvPr>
                <p:cNvSpPr/>
                <p:nvPr/>
              </p:nvSpPr>
              <p:spPr>
                <a:xfrm>
                  <a:off x="5699231" y="6131560"/>
                  <a:ext cx="2310992" cy="198120"/>
                </a:xfrm>
                <a:custGeom>
                  <a:avLst/>
                  <a:gdLst>
                    <a:gd name="connsiteX0" fmla="*/ 184635 w 3239714"/>
                    <a:gd name="connsiteY0" fmla="*/ 0 h 411480"/>
                    <a:gd name="connsiteX1" fmla="*/ 3239714 w 3239714"/>
                    <a:gd name="connsiteY1" fmla="*/ 0 h 411480"/>
                    <a:gd name="connsiteX2" fmla="*/ 3054977 w 3239714"/>
                    <a:gd name="connsiteY2" fmla="*/ 213033 h 411480"/>
                    <a:gd name="connsiteX3" fmla="*/ 3227058 w 3239714"/>
                    <a:gd name="connsiteY3" fmla="*/ 411480 h 411480"/>
                    <a:gd name="connsiteX4" fmla="*/ 172191 w 3239714"/>
                    <a:gd name="connsiteY4" fmla="*/ 411480 h 411480"/>
                    <a:gd name="connsiteX5" fmla="*/ 0 w 3239714"/>
                    <a:gd name="connsiteY5" fmla="*/ 212907 h 411480"/>
                    <a:gd name="connsiteX6" fmla="*/ 184635 w 3239714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39714" h="411480">
                      <a:moveTo>
                        <a:pt x="184635" y="0"/>
                      </a:moveTo>
                      <a:lnTo>
                        <a:pt x="3239714" y="0"/>
                      </a:lnTo>
                      <a:lnTo>
                        <a:pt x="3054977" y="213033"/>
                      </a:lnTo>
                      <a:lnTo>
                        <a:pt x="3227058" y="411480"/>
                      </a:lnTo>
                      <a:lnTo>
                        <a:pt x="172191" y="411480"/>
                      </a:lnTo>
                      <a:lnTo>
                        <a:pt x="0" y="212907"/>
                      </a:lnTo>
                      <a:lnTo>
                        <a:pt x="184635" y="0"/>
                      </a:lnTo>
                      <a:close/>
                    </a:path>
                  </a:pathLst>
                </a:custGeom>
                <a:solidFill>
                  <a:srgbClr val="17A0B8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CAFF1120-F3B8-4279-A9EE-3E1F22217AB7}"/>
                    </a:ext>
                  </a:extLst>
                </p:cNvPr>
                <p:cNvSpPr/>
                <p:nvPr/>
              </p:nvSpPr>
              <p:spPr>
                <a:xfrm>
                  <a:off x="7878627" y="6131560"/>
                  <a:ext cx="2314431" cy="198120"/>
                </a:xfrm>
                <a:custGeom>
                  <a:avLst/>
                  <a:gdLst>
                    <a:gd name="connsiteX0" fmla="*/ 184737 w 3244535"/>
                    <a:gd name="connsiteY0" fmla="*/ 0 h 411480"/>
                    <a:gd name="connsiteX1" fmla="*/ 3244535 w 3244535"/>
                    <a:gd name="connsiteY1" fmla="*/ 0 h 411480"/>
                    <a:gd name="connsiteX2" fmla="*/ 3059798 w 3244535"/>
                    <a:gd name="connsiteY2" fmla="*/ 213033 h 411480"/>
                    <a:gd name="connsiteX3" fmla="*/ 3231879 w 3244535"/>
                    <a:gd name="connsiteY3" fmla="*/ 411480 h 411480"/>
                    <a:gd name="connsiteX4" fmla="*/ 172081 w 3244535"/>
                    <a:gd name="connsiteY4" fmla="*/ 411480 h 411480"/>
                    <a:gd name="connsiteX5" fmla="*/ 0 w 3244535"/>
                    <a:gd name="connsiteY5" fmla="*/ 213033 h 411480"/>
                    <a:gd name="connsiteX6" fmla="*/ 184737 w 3244535"/>
                    <a:gd name="connsiteY6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44535" h="411480">
                      <a:moveTo>
                        <a:pt x="184737" y="0"/>
                      </a:moveTo>
                      <a:lnTo>
                        <a:pt x="3244535" y="0"/>
                      </a:lnTo>
                      <a:lnTo>
                        <a:pt x="3059798" y="213033"/>
                      </a:lnTo>
                      <a:lnTo>
                        <a:pt x="3231879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0667C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1DC3D68E-D22C-450E-B662-CD022A211B3D}"/>
                    </a:ext>
                  </a:extLst>
                </p:cNvPr>
                <p:cNvSpPr/>
                <p:nvPr/>
              </p:nvSpPr>
              <p:spPr>
                <a:xfrm>
                  <a:off x="10061460" y="6131560"/>
                  <a:ext cx="2130482" cy="198120"/>
                </a:xfrm>
                <a:custGeom>
                  <a:avLst/>
                  <a:gdLst>
                    <a:gd name="connsiteX0" fmla="*/ 184737 w 2986663"/>
                    <a:gd name="connsiteY0" fmla="*/ 0 h 411480"/>
                    <a:gd name="connsiteX1" fmla="*/ 2986663 w 2986663"/>
                    <a:gd name="connsiteY1" fmla="*/ 0 h 411480"/>
                    <a:gd name="connsiteX2" fmla="*/ 2986656 w 2986663"/>
                    <a:gd name="connsiteY2" fmla="*/ 411480 h 411480"/>
                    <a:gd name="connsiteX3" fmla="*/ 172081 w 2986663"/>
                    <a:gd name="connsiteY3" fmla="*/ 411480 h 411480"/>
                    <a:gd name="connsiteX4" fmla="*/ 0 w 2986663"/>
                    <a:gd name="connsiteY4" fmla="*/ 213033 h 411480"/>
                    <a:gd name="connsiteX5" fmla="*/ 184737 w 2986663"/>
                    <a:gd name="connsiteY5" fmla="*/ 0 h 411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86663" h="411480">
                      <a:moveTo>
                        <a:pt x="184737" y="0"/>
                      </a:moveTo>
                      <a:lnTo>
                        <a:pt x="2986663" y="0"/>
                      </a:lnTo>
                      <a:lnTo>
                        <a:pt x="2986656" y="411480"/>
                      </a:lnTo>
                      <a:lnTo>
                        <a:pt x="172081" y="411480"/>
                      </a:lnTo>
                      <a:lnTo>
                        <a:pt x="0" y="213033"/>
                      </a:lnTo>
                      <a:lnTo>
                        <a:pt x="184737" y="0"/>
                      </a:lnTo>
                      <a:close/>
                    </a:path>
                  </a:pathLst>
                </a:custGeom>
                <a:solidFill>
                  <a:srgbClr val="05454F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C03A8A7C-F253-4EE1-9EBA-081960BC7CE9}"/>
                    </a:ext>
                  </a:extLst>
                </p:cNvPr>
                <p:cNvSpPr/>
                <p:nvPr/>
              </p:nvSpPr>
              <p:spPr>
                <a:xfrm>
                  <a:off x="1786083" y="6131560"/>
                  <a:ext cx="1860121" cy="198120"/>
                </a:xfrm>
                <a:custGeom>
                  <a:avLst/>
                  <a:gdLst>
                    <a:gd name="connsiteX0" fmla="*/ 0 w 1860121"/>
                    <a:gd name="connsiteY0" fmla="*/ 0 h 198120"/>
                    <a:gd name="connsiteX1" fmla="*/ 870757 w 1860121"/>
                    <a:gd name="connsiteY1" fmla="*/ 0 h 198120"/>
                    <a:gd name="connsiteX2" fmla="*/ 1134941 w 1860121"/>
                    <a:gd name="connsiteY2" fmla="*/ 0 h 198120"/>
                    <a:gd name="connsiteX3" fmla="*/ 1860121 w 1860121"/>
                    <a:gd name="connsiteY3" fmla="*/ 0 h 198120"/>
                    <a:gd name="connsiteX4" fmla="*/ 1728415 w 1860121"/>
                    <a:gd name="connsiteY4" fmla="*/ 102511 h 198120"/>
                    <a:gd name="connsiteX5" fmla="*/ 1851244 w 1860121"/>
                    <a:gd name="connsiteY5" fmla="*/ 198120 h 198120"/>
                    <a:gd name="connsiteX6" fmla="*/ 1124758 w 1860121"/>
                    <a:gd name="connsiteY6" fmla="*/ 198120 h 198120"/>
                    <a:gd name="connsiteX7" fmla="*/ 870757 w 1860121"/>
                    <a:gd name="connsiteY7" fmla="*/ 198120 h 198120"/>
                    <a:gd name="connsiteX8" fmla="*/ 0 w 1860121"/>
                    <a:gd name="connsiteY8" fmla="*/ 198120 h 198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60121" h="198120">
                      <a:moveTo>
                        <a:pt x="0" y="0"/>
                      </a:moveTo>
                      <a:lnTo>
                        <a:pt x="870757" y="0"/>
                      </a:lnTo>
                      <a:lnTo>
                        <a:pt x="1134941" y="0"/>
                      </a:lnTo>
                      <a:lnTo>
                        <a:pt x="1860121" y="0"/>
                      </a:lnTo>
                      <a:lnTo>
                        <a:pt x="1728415" y="102511"/>
                      </a:lnTo>
                      <a:lnTo>
                        <a:pt x="1851244" y="198120"/>
                      </a:lnTo>
                      <a:lnTo>
                        <a:pt x="1124758" y="198120"/>
                      </a:lnTo>
                      <a:lnTo>
                        <a:pt x="870757" y="198120"/>
                      </a:lnTo>
                      <a:lnTo>
                        <a:pt x="0" y="198120"/>
                      </a:lnTo>
                      <a:close/>
                    </a:path>
                  </a:pathLst>
                </a:custGeom>
                <a:solidFill>
                  <a:srgbClr val="95D500"/>
                </a:solidFill>
                <a:ln w="12687" cap="flat">
                  <a:noFill/>
                  <a:prstDash val="solid"/>
                  <a:miter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3ADDE05C-1CB6-4B29-A8A3-07C720899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663143" y="6473989"/>
                <a:ext cx="1168284" cy="270275"/>
              </a:xfrm>
              <a:prstGeom prst="rect">
                <a:avLst/>
              </a:prstGeom>
            </p:spPr>
          </p:pic>
        </p:grpSp>
        <p:pic>
          <p:nvPicPr>
            <p:cNvPr id="6" name="Picture 5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4D8250E8-5324-3090-009C-F5E68FE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117" y="6471170"/>
              <a:ext cx="975564" cy="270275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56E7C6A-FFBF-4361-AFC1-BC29302434D4}"/>
              </a:ext>
            </a:extLst>
          </p:cNvPr>
          <p:cNvGrpSpPr/>
          <p:nvPr/>
        </p:nvGrpSpPr>
        <p:grpSpPr>
          <a:xfrm>
            <a:off x="0" y="-4"/>
            <a:ext cx="4124203" cy="6858004"/>
            <a:chOff x="4059677" y="700389"/>
            <a:chExt cx="914400" cy="461651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7E17A8-719D-EF1C-BC61-3876E2FA6A67}"/>
                </a:ext>
              </a:extLst>
            </p:cNvPr>
            <p:cNvSpPr/>
            <p:nvPr/>
          </p:nvSpPr>
          <p:spPr>
            <a:xfrm>
              <a:off x="4059677" y="700389"/>
              <a:ext cx="914400" cy="93989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832A33-3AAC-9128-4813-3C9531E67E2E}"/>
                </a:ext>
              </a:extLst>
            </p:cNvPr>
            <p:cNvSpPr/>
            <p:nvPr/>
          </p:nvSpPr>
          <p:spPr>
            <a:xfrm>
              <a:off x="4059677" y="1619545"/>
              <a:ext cx="914400" cy="939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F6F03B-E490-A70E-9A42-9165016D8B8C}"/>
                </a:ext>
              </a:extLst>
            </p:cNvPr>
            <p:cNvSpPr/>
            <p:nvPr/>
          </p:nvSpPr>
          <p:spPr>
            <a:xfrm>
              <a:off x="4059677" y="2538701"/>
              <a:ext cx="914400" cy="93989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E2E129-B6DC-2D82-7564-7600BC93EB9A}"/>
                </a:ext>
              </a:extLst>
            </p:cNvPr>
            <p:cNvSpPr/>
            <p:nvPr/>
          </p:nvSpPr>
          <p:spPr>
            <a:xfrm>
              <a:off x="4059677" y="3457857"/>
              <a:ext cx="914400" cy="93989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297F2B-C465-9F75-DEFB-565D4622D987}"/>
                </a:ext>
              </a:extLst>
            </p:cNvPr>
            <p:cNvSpPr/>
            <p:nvPr/>
          </p:nvSpPr>
          <p:spPr>
            <a:xfrm>
              <a:off x="4059677" y="4377012"/>
              <a:ext cx="914400" cy="93989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D88745-FBD0-0010-2C0E-7272B02F5818}"/>
              </a:ext>
            </a:extLst>
          </p:cNvPr>
          <p:cNvSpPr/>
          <p:nvPr/>
        </p:nvSpPr>
        <p:spPr>
          <a:xfrm>
            <a:off x="718980" y="0"/>
            <a:ext cx="11483340" cy="6858004"/>
          </a:xfrm>
          <a:custGeom>
            <a:avLst/>
            <a:gdLst>
              <a:gd name="connsiteX0" fmla="*/ 563880 w 11483340"/>
              <a:gd name="connsiteY0" fmla="*/ 0 h 6858004"/>
              <a:gd name="connsiteX1" fmla="*/ 11483340 w 11483340"/>
              <a:gd name="connsiteY1" fmla="*/ 0 h 6858004"/>
              <a:gd name="connsiteX2" fmla="*/ 11483340 w 11483340"/>
              <a:gd name="connsiteY2" fmla="*/ 6858004 h 6858004"/>
              <a:gd name="connsiteX3" fmla="*/ 563880 w 11483340"/>
              <a:gd name="connsiteY3" fmla="*/ 6858004 h 6858004"/>
              <a:gd name="connsiteX4" fmla="*/ 563880 w 11483340"/>
              <a:gd name="connsiteY4" fmla="*/ 6339842 h 6858004"/>
              <a:gd name="connsiteX5" fmla="*/ 137145 w 11483340"/>
              <a:gd name="connsiteY5" fmla="*/ 6339842 h 6858004"/>
              <a:gd name="connsiteX6" fmla="*/ 0 w 11483340"/>
              <a:gd name="connsiteY6" fmla="*/ 6202697 h 6858004"/>
              <a:gd name="connsiteX7" fmla="*/ 0 w 11483340"/>
              <a:gd name="connsiteY7" fmla="*/ 655307 h 6858004"/>
              <a:gd name="connsiteX8" fmla="*/ 137145 w 11483340"/>
              <a:gd name="connsiteY8" fmla="*/ 518162 h 6858004"/>
              <a:gd name="connsiteX9" fmla="*/ 563880 w 11483340"/>
              <a:gd name="connsiteY9" fmla="*/ 518162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83340" h="6858004">
                <a:moveTo>
                  <a:pt x="563880" y="0"/>
                </a:moveTo>
                <a:lnTo>
                  <a:pt x="11483340" y="0"/>
                </a:lnTo>
                <a:lnTo>
                  <a:pt x="11483340" y="6858004"/>
                </a:lnTo>
                <a:lnTo>
                  <a:pt x="563880" y="6858004"/>
                </a:lnTo>
                <a:lnTo>
                  <a:pt x="563880" y="6339842"/>
                </a:lnTo>
                <a:lnTo>
                  <a:pt x="137145" y="6339842"/>
                </a:lnTo>
                <a:cubicBezTo>
                  <a:pt x="61402" y="6339842"/>
                  <a:pt x="0" y="6278440"/>
                  <a:pt x="0" y="6202697"/>
                </a:cubicBezTo>
                <a:lnTo>
                  <a:pt x="0" y="655307"/>
                </a:lnTo>
                <a:cubicBezTo>
                  <a:pt x="0" y="579564"/>
                  <a:pt x="61402" y="518162"/>
                  <a:pt x="137145" y="518162"/>
                </a:cubicBezTo>
                <a:lnTo>
                  <a:pt x="563880" y="5181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1016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83592018-1265-6EBE-2798-69D48F972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8" y="6476542"/>
            <a:ext cx="1016293" cy="28155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936600-F207-0CE2-A79F-FA3ED4C85DD8}"/>
              </a:ext>
            </a:extLst>
          </p:cNvPr>
          <p:cNvGrpSpPr/>
          <p:nvPr/>
        </p:nvGrpSpPr>
        <p:grpSpPr>
          <a:xfrm>
            <a:off x="9853006" y="6386258"/>
            <a:ext cx="1824778" cy="357365"/>
            <a:chOff x="9822526" y="6373481"/>
            <a:chExt cx="1824778" cy="357365"/>
          </a:xfrm>
          <a:solidFill>
            <a:schemeClr val="accent6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9FF7B7-8FCC-BDC9-540C-259E8840E2EA}"/>
                </a:ext>
              </a:extLst>
            </p:cNvPr>
            <p:cNvGrpSpPr/>
            <p:nvPr/>
          </p:nvGrpSpPr>
          <p:grpSpPr>
            <a:xfrm>
              <a:off x="10845057" y="6373481"/>
              <a:ext cx="801309" cy="146873"/>
              <a:chOff x="10845057" y="6373481"/>
              <a:chExt cx="801309" cy="146873"/>
            </a:xfrm>
            <a:grpFill/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17C08F49-3D7F-1AAA-94FC-ECFA37E5E1DE}"/>
                  </a:ext>
                </a:extLst>
              </p:cNvPr>
              <p:cNvSpPr/>
              <p:nvPr/>
            </p:nvSpPr>
            <p:spPr>
              <a:xfrm>
                <a:off x="11107217" y="6373481"/>
                <a:ext cx="10440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104405" h="138162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19741"/>
                    </a:lnTo>
                    <a:lnTo>
                      <a:pt x="104405" y="19741"/>
                    </a:lnTo>
                    <a:lnTo>
                      <a:pt x="104405" y="22699"/>
                    </a:lnTo>
                    <a:lnTo>
                      <a:pt x="63344" y="138162"/>
                    </a:lnTo>
                    <a:lnTo>
                      <a:pt x="27617" y="138162"/>
                    </a:lnTo>
                    <a:lnTo>
                      <a:pt x="27617" y="136977"/>
                    </a:lnTo>
                    <a:lnTo>
                      <a:pt x="59988" y="48341"/>
                    </a:lnTo>
                    <a:lnTo>
                      <a:pt x="0" y="4834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6BDF940A-712D-0F87-40DE-91DBC3B7F545}"/>
                  </a:ext>
                </a:extLst>
              </p:cNvPr>
              <p:cNvSpPr/>
              <p:nvPr/>
            </p:nvSpPr>
            <p:spPr>
              <a:xfrm>
                <a:off x="10972286" y="6391049"/>
                <a:ext cx="117040" cy="122766"/>
              </a:xfrm>
              <a:custGeom>
                <a:avLst/>
                <a:gdLst/>
                <a:ahLst/>
                <a:cxnLst/>
                <a:rect l="l" t="t" r="r" b="b"/>
                <a:pathLst>
                  <a:path w="117039" h="122766">
                    <a:moveTo>
                      <a:pt x="54866" y="1"/>
                    </a:moveTo>
                    <a:cubicBezTo>
                      <a:pt x="75078" y="247"/>
                      <a:pt x="90475" y="5772"/>
                      <a:pt x="101057" y="16575"/>
                    </a:cubicBezTo>
                    <a:cubicBezTo>
                      <a:pt x="111639" y="27379"/>
                      <a:pt x="116966" y="41989"/>
                      <a:pt x="117040" y="60404"/>
                    </a:cubicBezTo>
                    <a:cubicBezTo>
                      <a:pt x="117036" y="79327"/>
                      <a:pt x="111520" y="94384"/>
                      <a:pt x="100489" y="105577"/>
                    </a:cubicBezTo>
                    <a:cubicBezTo>
                      <a:pt x="89459" y="116770"/>
                      <a:pt x="72934" y="122499"/>
                      <a:pt x="50916" y="122765"/>
                    </a:cubicBezTo>
                    <a:cubicBezTo>
                      <a:pt x="43456" y="122802"/>
                      <a:pt x="35914" y="122186"/>
                      <a:pt x="28287" y="120916"/>
                    </a:cubicBezTo>
                    <a:cubicBezTo>
                      <a:pt x="20661" y="119647"/>
                      <a:pt x="13270" y="117502"/>
                      <a:pt x="6116" y="114482"/>
                    </a:cubicBezTo>
                    <a:lnTo>
                      <a:pt x="14401" y="88429"/>
                    </a:lnTo>
                    <a:cubicBezTo>
                      <a:pt x="19953" y="90597"/>
                      <a:pt x="25766" y="92195"/>
                      <a:pt x="31839" y="93225"/>
                    </a:cubicBezTo>
                    <a:cubicBezTo>
                      <a:pt x="37912" y="94255"/>
                      <a:pt x="44074" y="94766"/>
                      <a:pt x="50324" y="94758"/>
                    </a:cubicBezTo>
                    <a:cubicBezTo>
                      <a:pt x="60952" y="94596"/>
                      <a:pt x="69124" y="91410"/>
                      <a:pt x="74839" y="85199"/>
                    </a:cubicBezTo>
                    <a:cubicBezTo>
                      <a:pt x="80554" y="78987"/>
                      <a:pt x="83443" y="70723"/>
                      <a:pt x="83505" y="60404"/>
                    </a:cubicBezTo>
                    <a:cubicBezTo>
                      <a:pt x="83410" y="50673"/>
                      <a:pt x="80834" y="42879"/>
                      <a:pt x="75777" y="37023"/>
                    </a:cubicBezTo>
                    <a:cubicBezTo>
                      <a:pt x="70720" y="31166"/>
                      <a:pt x="63750" y="28161"/>
                      <a:pt x="54866" y="28009"/>
                    </a:cubicBezTo>
                    <a:cubicBezTo>
                      <a:pt x="47756" y="28067"/>
                      <a:pt x="42423" y="29384"/>
                      <a:pt x="38868" y="31961"/>
                    </a:cubicBezTo>
                    <a:cubicBezTo>
                      <a:pt x="35313" y="34538"/>
                      <a:pt x="33536" y="38028"/>
                      <a:pt x="33536" y="42433"/>
                    </a:cubicBezTo>
                    <a:cubicBezTo>
                      <a:pt x="33556" y="46734"/>
                      <a:pt x="35292" y="50036"/>
                      <a:pt x="38745" y="52337"/>
                    </a:cubicBezTo>
                    <a:cubicBezTo>
                      <a:pt x="42197" y="54637"/>
                      <a:pt x="47242" y="55617"/>
                      <a:pt x="53878" y="55276"/>
                    </a:cubicBezTo>
                    <a:lnTo>
                      <a:pt x="52891" y="81112"/>
                    </a:lnTo>
                    <a:cubicBezTo>
                      <a:pt x="36351" y="81908"/>
                      <a:pt x="23440" y="78646"/>
                      <a:pt x="14157" y="71324"/>
                    </a:cubicBezTo>
                    <a:cubicBezTo>
                      <a:pt x="4875" y="64003"/>
                      <a:pt x="156" y="54373"/>
                      <a:pt x="0" y="42433"/>
                    </a:cubicBezTo>
                    <a:cubicBezTo>
                      <a:pt x="108" y="32773"/>
                      <a:pt x="2568" y="24807"/>
                      <a:pt x="7381" y="18535"/>
                    </a:cubicBezTo>
                    <a:cubicBezTo>
                      <a:pt x="12194" y="12262"/>
                      <a:pt x="18718" y="7602"/>
                      <a:pt x="26953" y="4553"/>
                    </a:cubicBezTo>
                    <a:cubicBezTo>
                      <a:pt x="35188" y="1505"/>
                      <a:pt x="44493" y="-12"/>
                      <a:pt x="5486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B24F37E-9388-9078-8675-A671A37F7EF0}"/>
                  </a:ext>
                </a:extLst>
              </p:cNvPr>
              <p:cNvSpPr/>
              <p:nvPr/>
            </p:nvSpPr>
            <p:spPr>
              <a:xfrm>
                <a:off x="10845057" y="6393222"/>
                <a:ext cx="33535" cy="72054"/>
              </a:xfrm>
              <a:custGeom>
                <a:avLst/>
                <a:gdLst/>
                <a:ahLst/>
                <a:cxnLst/>
                <a:rect l="l" t="t" r="r" b="b"/>
                <a:pathLst>
                  <a:path w="33535" h="72054">
                    <a:moveTo>
                      <a:pt x="0" y="0"/>
                    </a:moveTo>
                    <a:lnTo>
                      <a:pt x="33535" y="0"/>
                    </a:lnTo>
                    <a:lnTo>
                      <a:pt x="33535" y="66922"/>
                    </a:lnTo>
                    <a:lnTo>
                      <a:pt x="0" y="7205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69CCEC2-4F25-4180-1F4C-178C3867AB8F}"/>
                  </a:ext>
                </a:extLst>
              </p:cNvPr>
              <p:cNvSpPr/>
              <p:nvPr/>
            </p:nvSpPr>
            <p:spPr>
              <a:xfrm>
                <a:off x="10898062" y="6393221"/>
                <a:ext cx="56635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56635" h="118422">
                    <a:moveTo>
                      <a:pt x="3158" y="1"/>
                    </a:moveTo>
                    <a:lnTo>
                      <a:pt x="22307" y="1"/>
                    </a:lnTo>
                    <a:cubicBezTo>
                      <a:pt x="34611" y="-36"/>
                      <a:pt x="43439" y="2750"/>
                      <a:pt x="48790" y="8360"/>
                    </a:cubicBezTo>
                    <a:cubicBezTo>
                      <a:pt x="54141" y="13970"/>
                      <a:pt x="56755" y="22626"/>
                      <a:pt x="56631" y="34328"/>
                    </a:cubicBezTo>
                    <a:lnTo>
                      <a:pt x="56631" y="118422"/>
                    </a:lnTo>
                    <a:lnTo>
                      <a:pt x="0" y="118422"/>
                    </a:lnTo>
                    <a:lnTo>
                      <a:pt x="0" y="89822"/>
                    </a:lnTo>
                    <a:lnTo>
                      <a:pt x="23097" y="89822"/>
                    </a:lnTo>
                    <a:lnTo>
                      <a:pt x="23097" y="43610"/>
                    </a:lnTo>
                    <a:cubicBezTo>
                      <a:pt x="23195" y="38060"/>
                      <a:pt x="22455" y="34151"/>
                      <a:pt x="20876" y="31884"/>
                    </a:cubicBezTo>
                    <a:cubicBezTo>
                      <a:pt x="19297" y="29617"/>
                      <a:pt x="16286" y="28522"/>
                      <a:pt x="11844" y="28601"/>
                    </a:cubicBezTo>
                    <a:lnTo>
                      <a:pt x="3158" y="28601"/>
                    </a:lnTo>
                    <a:lnTo>
                      <a:pt x="3158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0C5748D3-89E0-A3B9-C5FF-4F7DD272F9E5}"/>
                  </a:ext>
                </a:extLst>
              </p:cNvPr>
              <p:cNvSpPr/>
              <p:nvPr/>
            </p:nvSpPr>
            <p:spPr>
              <a:xfrm>
                <a:off x="11278271" y="6393223"/>
                <a:ext cx="109932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09931" h="118421">
                    <a:moveTo>
                      <a:pt x="0" y="0"/>
                    </a:moveTo>
                    <a:lnTo>
                      <a:pt x="109932" y="0"/>
                    </a:lnTo>
                    <a:lnTo>
                      <a:pt x="109932" y="28600"/>
                    </a:lnTo>
                    <a:cubicBezTo>
                      <a:pt x="101423" y="28612"/>
                      <a:pt x="95295" y="31055"/>
                      <a:pt x="91549" y="35928"/>
                    </a:cubicBezTo>
                    <a:cubicBezTo>
                      <a:pt x="87802" y="40802"/>
                      <a:pt x="85968" y="48032"/>
                      <a:pt x="86046" y="57619"/>
                    </a:cubicBezTo>
                    <a:lnTo>
                      <a:pt x="86046" y="118421"/>
                    </a:lnTo>
                    <a:lnTo>
                      <a:pt x="52511" y="118421"/>
                    </a:lnTo>
                    <a:lnTo>
                      <a:pt x="52511" y="58803"/>
                    </a:lnTo>
                    <a:cubicBezTo>
                      <a:pt x="52540" y="51635"/>
                      <a:pt x="53567" y="45589"/>
                      <a:pt x="55593" y="40666"/>
                    </a:cubicBezTo>
                    <a:cubicBezTo>
                      <a:pt x="57619" y="35743"/>
                      <a:pt x="60471" y="31721"/>
                      <a:pt x="64150" y="28600"/>
                    </a:cubicBezTo>
                    <a:lnTo>
                      <a:pt x="0" y="2860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A7A81F14-7967-284E-6927-CF149B63BEDA}"/>
                  </a:ext>
                </a:extLst>
              </p:cNvPr>
              <p:cNvSpPr/>
              <p:nvPr/>
            </p:nvSpPr>
            <p:spPr>
              <a:xfrm>
                <a:off x="11402294" y="6393222"/>
                <a:ext cx="110738" cy="127132"/>
              </a:xfrm>
              <a:custGeom>
                <a:avLst/>
                <a:gdLst/>
                <a:ahLst/>
                <a:cxnLst/>
                <a:rect l="l" t="t" r="r" b="b"/>
                <a:pathLst>
                  <a:path w="110738" h="127132">
                    <a:moveTo>
                      <a:pt x="0" y="0"/>
                    </a:moveTo>
                    <a:lnTo>
                      <a:pt x="34744" y="0"/>
                    </a:lnTo>
                    <a:lnTo>
                      <a:pt x="58432" y="87650"/>
                    </a:lnTo>
                    <a:cubicBezTo>
                      <a:pt x="65087" y="84051"/>
                      <a:pt x="69890" y="78713"/>
                      <a:pt x="72844" y="71635"/>
                    </a:cubicBezTo>
                    <a:cubicBezTo>
                      <a:pt x="75796" y="64557"/>
                      <a:pt x="77244" y="54826"/>
                      <a:pt x="77186" y="42443"/>
                    </a:cubicBezTo>
                    <a:lnTo>
                      <a:pt x="77186" y="0"/>
                    </a:lnTo>
                    <a:lnTo>
                      <a:pt x="110722" y="0"/>
                    </a:lnTo>
                    <a:lnTo>
                      <a:pt x="110722" y="42443"/>
                    </a:lnTo>
                    <a:cubicBezTo>
                      <a:pt x="110987" y="59018"/>
                      <a:pt x="108066" y="73400"/>
                      <a:pt x="101960" y="85588"/>
                    </a:cubicBezTo>
                    <a:cubicBezTo>
                      <a:pt x="95852" y="97776"/>
                      <a:pt x="84964" y="107420"/>
                      <a:pt x="69294" y="114519"/>
                    </a:cubicBezTo>
                    <a:cubicBezTo>
                      <a:pt x="53625" y="121619"/>
                      <a:pt x="31580" y="125823"/>
                      <a:pt x="3158" y="127132"/>
                    </a:cubicBezTo>
                    <a:lnTo>
                      <a:pt x="789" y="99692"/>
                    </a:lnTo>
                    <a:cubicBezTo>
                      <a:pt x="5626" y="99108"/>
                      <a:pt x="10216" y="98548"/>
                      <a:pt x="14558" y="98014"/>
                    </a:cubicBezTo>
                    <a:cubicBezTo>
                      <a:pt x="18902" y="97479"/>
                      <a:pt x="22998" y="96920"/>
                      <a:pt x="26847" y="96336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900481D4-A472-EF43-A90C-FE465EB8F6C1}"/>
                  </a:ext>
                </a:extLst>
              </p:cNvPr>
              <p:cNvSpPr/>
              <p:nvPr/>
            </p:nvSpPr>
            <p:spPr>
              <a:xfrm>
                <a:off x="11529918" y="6393223"/>
                <a:ext cx="116448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6448" h="118421">
                    <a:moveTo>
                      <a:pt x="0" y="0"/>
                    </a:moveTo>
                    <a:lnTo>
                      <a:pt x="36916" y="0"/>
                    </a:lnTo>
                    <a:lnTo>
                      <a:pt x="70673" y="49155"/>
                    </a:lnTo>
                    <a:cubicBezTo>
                      <a:pt x="75398" y="45824"/>
                      <a:pt x="78779" y="40247"/>
                      <a:pt x="80815" y="32424"/>
                    </a:cubicBezTo>
                    <a:cubicBezTo>
                      <a:pt x="82850" y="24602"/>
                      <a:pt x="83616" y="13794"/>
                      <a:pt x="83110" y="0"/>
                    </a:cubicBezTo>
                    <a:lnTo>
                      <a:pt x="115460" y="0"/>
                    </a:lnTo>
                    <a:cubicBezTo>
                      <a:pt x="116110" y="20329"/>
                      <a:pt x="114121" y="36229"/>
                      <a:pt x="109494" y="47699"/>
                    </a:cubicBezTo>
                    <a:cubicBezTo>
                      <a:pt x="104866" y="59169"/>
                      <a:pt x="97255" y="67419"/>
                      <a:pt x="86661" y="72449"/>
                    </a:cubicBezTo>
                    <a:lnTo>
                      <a:pt x="116448" y="116054"/>
                    </a:lnTo>
                    <a:lnTo>
                      <a:pt x="116448" y="118421"/>
                    </a:lnTo>
                    <a:lnTo>
                      <a:pt x="10068" y="118421"/>
                    </a:lnTo>
                    <a:lnTo>
                      <a:pt x="10068" y="89821"/>
                    </a:lnTo>
                    <a:lnTo>
                      <a:pt x="61395" y="89821"/>
                    </a:lnTo>
                    <a:lnTo>
                      <a:pt x="0" y="98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E701A1-EE1C-E4E0-27EE-F2C03C9652EF}"/>
                </a:ext>
              </a:extLst>
            </p:cNvPr>
            <p:cNvGrpSpPr/>
            <p:nvPr/>
          </p:nvGrpSpPr>
          <p:grpSpPr>
            <a:xfrm>
              <a:off x="9822526" y="6556361"/>
              <a:ext cx="1824778" cy="174485"/>
              <a:chOff x="9822526" y="6649706"/>
              <a:chExt cx="1824778" cy="174485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2B2EAAE-673B-52CA-FCBF-65981FF3D3A4}"/>
                  </a:ext>
                </a:extLst>
              </p:cNvPr>
              <p:cNvSpPr/>
              <p:nvPr/>
            </p:nvSpPr>
            <p:spPr>
              <a:xfrm>
                <a:off x="9927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C2DB2E4-2AC5-4430-68BD-44B5200A72C2}"/>
                  </a:ext>
                </a:extLst>
              </p:cNvPr>
              <p:cNvSpPr/>
              <p:nvPr/>
            </p:nvSpPr>
            <p:spPr>
              <a:xfrm>
                <a:off x="11070696" y="6649706"/>
                <a:ext cx="98285" cy="138162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38162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9741"/>
                    </a:lnTo>
                    <a:lnTo>
                      <a:pt x="98285" y="19741"/>
                    </a:lnTo>
                    <a:lnTo>
                      <a:pt x="98285" y="21120"/>
                    </a:lnTo>
                    <a:lnTo>
                      <a:pt x="51302" y="138162"/>
                    </a:lnTo>
                    <a:lnTo>
                      <a:pt x="38273" y="138162"/>
                    </a:lnTo>
                    <a:lnTo>
                      <a:pt x="38273" y="137570"/>
                    </a:lnTo>
                    <a:lnTo>
                      <a:pt x="82295" y="30179"/>
                    </a:lnTo>
                    <a:lnTo>
                      <a:pt x="0" y="3017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3934C02-43F0-2598-ACA6-9C6E2BFBF1DD}"/>
                  </a:ext>
                </a:extLst>
              </p:cNvPr>
              <p:cNvSpPr/>
              <p:nvPr/>
            </p:nvSpPr>
            <p:spPr>
              <a:xfrm>
                <a:off x="10747043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1" y="55261"/>
                    </a:cubicBezTo>
                    <a:lnTo>
                      <a:pt x="100061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1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7803182-CB9C-85B2-B698-47459B984EBD}"/>
                  </a:ext>
                </a:extLst>
              </p:cNvPr>
              <p:cNvSpPr/>
              <p:nvPr/>
            </p:nvSpPr>
            <p:spPr>
              <a:xfrm>
                <a:off x="11232818" y="6667078"/>
                <a:ext cx="119210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0" h="120790">
                    <a:moveTo>
                      <a:pt x="49549" y="0"/>
                    </a:moveTo>
                    <a:cubicBezTo>
                      <a:pt x="67632" y="229"/>
                      <a:pt x="80616" y="5293"/>
                      <a:pt x="88501" y="15191"/>
                    </a:cubicBezTo>
                    <a:cubicBezTo>
                      <a:pt x="96386" y="25089"/>
                      <a:pt x="100239" y="38446"/>
                      <a:pt x="100062" y="55261"/>
                    </a:cubicBezTo>
                    <a:lnTo>
                      <a:pt x="100062" y="110352"/>
                    </a:lnTo>
                    <a:lnTo>
                      <a:pt x="119210" y="110352"/>
                    </a:lnTo>
                    <a:lnTo>
                      <a:pt x="119210" y="120790"/>
                    </a:lnTo>
                    <a:lnTo>
                      <a:pt x="1776" y="120790"/>
                    </a:lnTo>
                    <a:lnTo>
                      <a:pt x="1776" y="110352"/>
                    </a:lnTo>
                    <a:lnTo>
                      <a:pt x="87847" y="110352"/>
                    </a:lnTo>
                    <a:lnTo>
                      <a:pt x="87847" y="56051"/>
                    </a:lnTo>
                    <a:cubicBezTo>
                      <a:pt x="87978" y="42488"/>
                      <a:pt x="84902" y="31554"/>
                      <a:pt x="78618" y="23248"/>
                    </a:cubicBezTo>
                    <a:cubicBezTo>
                      <a:pt x="72334" y="14943"/>
                      <a:pt x="62052" y="10673"/>
                      <a:pt x="47773" y="10438"/>
                    </a:cubicBezTo>
                    <a:cubicBezTo>
                      <a:pt x="39938" y="10471"/>
                      <a:pt x="32461" y="11541"/>
                      <a:pt x="25342" y="13647"/>
                    </a:cubicBezTo>
                    <a:cubicBezTo>
                      <a:pt x="18223" y="15753"/>
                      <a:pt x="11092" y="18699"/>
                      <a:pt x="3948" y="22483"/>
                    </a:cubicBezTo>
                    <a:lnTo>
                      <a:pt x="0" y="13400"/>
                    </a:lnTo>
                    <a:cubicBezTo>
                      <a:pt x="7974" y="8961"/>
                      <a:pt x="16060" y="5619"/>
                      <a:pt x="24256" y="3374"/>
                    </a:cubicBezTo>
                    <a:cubicBezTo>
                      <a:pt x="32453" y="1129"/>
                      <a:pt x="40884" y="4"/>
                      <a:pt x="4954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641E99C-DB23-32A7-2C22-757D84B2DB26}"/>
                  </a:ext>
                </a:extLst>
              </p:cNvPr>
              <p:cNvSpPr/>
              <p:nvPr/>
            </p:nvSpPr>
            <p:spPr>
              <a:xfrm>
                <a:off x="11528093" y="6667078"/>
                <a:ext cx="119211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19211" h="120790">
                    <a:moveTo>
                      <a:pt x="49550" y="0"/>
                    </a:moveTo>
                    <a:cubicBezTo>
                      <a:pt x="67633" y="229"/>
                      <a:pt x="80616" y="5293"/>
                      <a:pt x="88502" y="15191"/>
                    </a:cubicBezTo>
                    <a:cubicBezTo>
                      <a:pt x="96387" y="25089"/>
                      <a:pt x="100240" y="38446"/>
                      <a:pt x="100062" y="55261"/>
                    </a:cubicBezTo>
                    <a:lnTo>
                      <a:pt x="100062" y="110352"/>
                    </a:lnTo>
                    <a:lnTo>
                      <a:pt x="119211" y="110352"/>
                    </a:lnTo>
                    <a:lnTo>
                      <a:pt x="119211" y="120790"/>
                    </a:lnTo>
                    <a:lnTo>
                      <a:pt x="1777" y="120790"/>
                    </a:lnTo>
                    <a:lnTo>
                      <a:pt x="1777" y="110352"/>
                    </a:lnTo>
                    <a:lnTo>
                      <a:pt x="87848" y="110352"/>
                    </a:lnTo>
                    <a:lnTo>
                      <a:pt x="87848" y="56051"/>
                    </a:lnTo>
                    <a:cubicBezTo>
                      <a:pt x="87980" y="42488"/>
                      <a:pt x="84903" y="31554"/>
                      <a:pt x="78619" y="23248"/>
                    </a:cubicBezTo>
                    <a:cubicBezTo>
                      <a:pt x="72335" y="14943"/>
                      <a:pt x="62053" y="10673"/>
                      <a:pt x="47774" y="10438"/>
                    </a:cubicBezTo>
                    <a:cubicBezTo>
                      <a:pt x="39939" y="10471"/>
                      <a:pt x="32462" y="11541"/>
                      <a:pt x="25343" y="13647"/>
                    </a:cubicBezTo>
                    <a:cubicBezTo>
                      <a:pt x="18224" y="15753"/>
                      <a:pt x="11092" y="18699"/>
                      <a:pt x="3949" y="22483"/>
                    </a:cubicBezTo>
                    <a:lnTo>
                      <a:pt x="0" y="13400"/>
                    </a:lnTo>
                    <a:cubicBezTo>
                      <a:pt x="7975" y="8961"/>
                      <a:pt x="16061" y="5619"/>
                      <a:pt x="24257" y="3374"/>
                    </a:cubicBezTo>
                    <a:cubicBezTo>
                      <a:pt x="32454" y="1129"/>
                      <a:pt x="40885" y="4"/>
                      <a:pt x="495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A7368DF-6C81-C699-D039-BDFE7CDFB371}"/>
                  </a:ext>
                </a:extLst>
              </p:cNvPr>
              <p:cNvSpPr/>
              <p:nvPr/>
            </p:nvSpPr>
            <p:spPr>
              <a:xfrm>
                <a:off x="10621245" y="6667866"/>
                <a:ext cx="98285" cy="120003"/>
              </a:xfrm>
              <a:custGeom>
                <a:avLst/>
                <a:gdLst/>
                <a:ahLst/>
                <a:cxnLst/>
                <a:rect l="l" t="t" r="r" b="b"/>
                <a:pathLst>
                  <a:path w="98285" h="120003">
                    <a:moveTo>
                      <a:pt x="44022" y="3"/>
                    </a:moveTo>
                    <a:cubicBezTo>
                      <a:pt x="60274" y="-113"/>
                      <a:pt x="73316" y="4554"/>
                      <a:pt x="83146" y="14006"/>
                    </a:cubicBezTo>
                    <a:cubicBezTo>
                      <a:pt x="92976" y="23458"/>
                      <a:pt x="98022" y="38392"/>
                      <a:pt x="98285" y="58806"/>
                    </a:cubicBezTo>
                    <a:lnTo>
                      <a:pt x="98285" y="120003"/>
                    </a:lnTo>
                    <a:lnTo>
                      <a:pt x="86465" y="120003"/>
                    </a:lnTo>
                    <a:lnTo>
                      <a:pt x="86465" y="59201"/>
                    </a:lnTo>
                    <a:cubicBezTo>
                      <a:pt x="86325" y="42470"/>
                      <a:pt x="82360" y="30083"/>
                      <a:pt x="74571" y="22039"/>
                    </a:cubicBezTo>
                    <a:cubicBezTo>
                      <a:pt x="66782" y="13994"/>
                      <a:pt x="56006" y="9997"/>
                      <a:pt x="42245" y="10046"/>
                    </a:cubicBezTo>
                    <a:cubicBezTo>
                      <a:pt x="35204" y="10066"/>
                      <a:pt x="28607" y="10963"/>
                      <a:pt x="22455" y="12736"/>
                    </a:cubicBezTo>
                    <a:cubicBezTo>
                      <a:pt x="16302" y="14508"/>
                      <a:pt x="10199" y="17033"/>
                      <a:pt x="4145" y="20311"/>
                    </a:cubicBezTo>
                    <a:lnTo>
                      <a:pt x="0" y="11428"/>
                    </a:lnTo>
                    <a:cubicBezTo>
                      <a:pt x="7398" y="7332"/>
                      <a:pt x="14760" y="4393"/>
                      <a:pt x="22085" y="2612"/>
                    </a:cubicBezTo>
                    <a:cubicBezTo>
                      <a:pt x="29410" y="832"/>
                      <a:pt x="36722" y="-38"/>
                      <a:pt x="44022" y="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5F004F4-B76F-D1BB-E82A-E25AE58DBF32}"/>
                  </a:ext>
                </a:extLst>
              </p:cNvPr>
              <p:cNvSpPr/>
              <p:nvPr/>
            </p:nvSpPr>
            <p:spPr>
              <a:xfrm>
                <a:off x="9822526" y="6669445"/>
                <a:ext cx="90785" cy="154746"/>
              </a:xfrm>
              <a:custGeom>
                <a:avLst/>
                <a:gdLst/>
                <a:ahLst/>
                <a:cxnLst/>
                <a:rect l="l" t="t" r="r" b="b"/>
                <a:pathLst>
                  <a:path w="90785" h="154746">
                    <a:moveTo>
                      <a:pt x="0" y="2"/>
                    </a:moveTo>
                    <a:lnTo>
                      <a:pt x="39087" y="2"/>
                    </a:lnTo>
                    <a:cubicBezTo>
                      <a:pt x="56960" y="-98"/>
                      <a:pt x="70067" y="4439"/>
                      <a:pt x="78409" y="13611"/>
                    </a:cubicBezTo>
                    <a:cubicBezTo>
                      <a:pt x="86751" y="22783"/>
                      <a:pt x="90875" y="37190"/>
                      <a:pt x="90784" y="56831"/>
                    </a:cubicBezTo>
                    <a:lnTo>
                      <a:pt x="90784" y="154746"/>
                    </a:lnTo>
                    <a:lnTo>
                      <a:pt x="78569" y="154746"/>
                    </a:lnTo>
                    <a:lnTo>
                      <a:pt x="78569" y="56831"/>
                    </a:lnTo>
                    <a:cubicBezTo>
                      <a:pt x="78619" y="40820"/>
                      <a:pt x="75361" y="29066"/>
                      <a:pt x="68797" y="21569"/>
                    </a:cubicBezTo>
                    <a:cubicBezTo>
                      <a:pt x="62234" y="14072"/>
                      <a:pt x="52067" y="10362"/>
                      <a:pt x="38298" y="10440"/>
                    </a:cubicBezTo>
                    <a:lnTo>
                      <a:pt x="0" y="1044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7F75876-1AC8-99E8-639C-494CAF060B54}"/>
                  </a:ext>
                </a:extLst>
              </p:cNvPr>
              <p:cNvSpPr/>
              <p:nvPr/>
            </p:nvSpPr>
            <p:spPr>
              <a:xfrm>
                <a:off x="10047325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3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5" y="75278"/>
                      <a:pt x="124174" y="91132"/>
                      <a:pt x="112655" y="102838"/>
                    </a:cubicBezTo>
                    <a:cubicBezTo>
                      <a:pt x="101136" y="114544"/>
                      <a:pt x="85295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FED9088-189E-DFCA-1BDC-ADC73CFC7207}"/>
                  </a:ext>
                </a:extLst>
              </p:cNvPr>
              <p:cNvSpPr/>
              <p:nvPr/>
            </p:nvSpPr>
            <p:spPr>
              <a:xfrm>
                <a:off x="10106351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ADCAD81-1845-331C-0717-2DD22393EBDC}"/>
                  </a:ext>
                </a:extLst>
              </p:cNvPr>
              <p:cNvSpPr/>
              <p:nvPr/>
            </p:nvSpPr>
            <p:spPr>
              <a:xfrm>
                <a:off x="10234519" y="6669446"/>
                <a:ext cx="131056" cy="119607"/>
              </a:xfrm>
              <a:custGeom>
                <a:avLst/>
                <a:gdLst/>
                <a:ahLst/>
                <a:cxnLst/>
                <a:rect l="l" t="t" r="r" b="b"/>
                <a:pathLst>
                  <a:path w="131055" h="119607">
                    <a:moveTo>
                      <a:pt x="12436" y="2"/>
                    </a:moveTo>
                    <a:lnTo>
                      <a:pt x="78753" y="2"/>
                    </a:lnTo>
                    <a:cubicBezTo>
                      <a:pt x="96742" y="-94"/>
                      <a:pt x="109976" y="4385"/>
                      <a:pt x="118455" y="13438"/>
                    </a:cubicBezTo>
                    <a:cubicBezTo>
                      <a:pt x="126934" y="22491"/>
                      <a:pt x="131134" y="36692"/>
                      <a:pt x="131055" y="56042"/>
                    </a:cubicBezTo>
                    <a:lnTo>
                      <a:pt x="131055" y="118423"/>
                    </a:lnTo>
                    <a:lnTo>
                      <a:pt x="118840" y="118423"/>
                    </a:lnTo>
                    <a:lnTo>
                      <a:pt x="118840" y="56053"/>
                    </a:lnTo>
                    <a:cubicBezTo>
                      <a:pt x="118906" y="40590"/>
                      <a:pt x="115664" y="29112"/>
                      <a:pt x="109114" y="21621"/>
                    </a:cubicBezTo>
                    <a:cubicBezTo>
                      <a:pt x="102565" y="14130"/>
                      <a:pt x="92313" y="10403"/>
                      <a:pt x="78358" y="10440"/>
                    </a:cubicBezTo>
                    <a:lnTo>
                      <a:pt x="42813" y="10440"/>
                    </a:lnTo>
                    <a:lnTo>
                      <a:pt x="42813" y="93175"/>
                    </a:lnTo>
                    <a:cubicBezTo>
                      <a:pt x="42739" y="102050"/>
                      <a:pt x="40670" y="108676"/>
                      <a:pt x="36604" y="113054"/>
                    </a:cubicBezTo>
                    <a:cubicBezTo>
                      <a:pt x="32539" y="117432"/>
                      <a:pt x="26917" y="119616"/>
                      <a:pt x="19741" y="119607"/>
                    </a:cubicBezTo>
                    <a:cubicBezTo>
                      <a:pt x="16586" y="119599"/>
                      <a:pt x="13222" y="119320"/>
                      <a:pt x="9648" y="118770"/>
                    </a:cubicBezTo>
                    <a:cubicBezTo>
                      <a:pt x="6074" y="118221"/>
                      <a:pt x="2858" y="117449"/>
                      <a:pt x="0" y="116456"/>
                    </a:cubicBezTo>
                    <a:lnTo>
                      <a:pt x="1974" y="106800"/>
                    </a:lnTo>
                    <a:cubicBezTo>
                      <a:pt x="4207" y="107598"/>
                      <a:pt x="6453" y="108223"/>
                      <a:pt x="8710" y="108676"/>
                    </a:cubicBezTo>
                    <a:cubicBezTo>
                      <a:pt x="10968" y="109128"/>
                      <a:pt x="13461" y="109359"/>
                      <a:pt x="16187" y="109367"/>
                    </a:cubicBezTo>
                    <a:cubicBezTo>
                      <a:pt x="21287" y="109375"/>
                      <a:pt x="25005" y="107779"/>
                      <a:pt x="27341" y="104578"/>
                    </a:cubicBezTo>
                    <a:cubicBezTo>
                      <a:pt x="29677" y="101378"/>
                      <a:pt x="30829" y="96524"/>
                      <a:pt x="30795" y="90016"/>
                    </a:cubicBezTo>
                    <a:lnTo>
                      <a:pt x="30795" y="10440"/>
                    </a:lnTo>
                    <a:lnTo>
                      <a:pt x="12436" y="10440"/>
                    </a:lnTo>
                    <a:lnTo>
                      <a:pt x="12436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951AEFE-F691-0DC8-CFF5-9863A96EDDB6}"/>
                  </a:ext>
                </a:extLst>
              </p:cNvPr>
              <p:cNvSpPr/>
              <p:nvPr/>
            </p:nvSpPr>
            <p:spPr>
              <a:xfrm>
                <a:off x="10402910" y="6669448"/>
                <a:ext cx="12215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11842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118421"/>
                    </a:lnTo>
                    <a:lnTo>
                      <a:pt x="0" y="11842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D3A6AED-E824-34BA-ED87-F1D3C5B635B9}"/>
                  </a:ext>
                </a:extLst>
              </p:cNvPr>
              <p:cNvSpPr/>
              <p:nvPr/>
            </p:nvSpPr>
            <p:spPr>
              <a:xfrm>
                <a:off x="10445007" y="6669448"/>
                <a:ext cx="111907" cy="118421"/>
              </a:xfrm>
              <a:custGeom>
                <a:avLst/>
                <a:gdLst/>
                <a:ahLst/>
                <a:cxnLst/>
                <a:rect l="l" t="t" r="r" b="b"/>
                <a:pathLst>
                  <a:path w="111907" h="118421">
                    <a:moveTo>
                      <a:pt x="0" y="0"/>
                    </a:moveTo>
                    <a:lnTo>
                      <a:pt x="13795" y="0"/>
                    </a:lnTo>
                    <a:lnTo>
                      <a:pt x="73430" y="71645"/>
                    </a:lnTo>
                    <a:cubicBezTo>
                      <a:pt x="79364" y="68651"/>
                      <a:pt x="84323" y="64331"/>
                      <a:pt x="88305" y="58684"/>
                    </a:cubicBezTo>
                    <a:cubicBezTo>
                      <a:pt x="92287" y="53038"/>
                      <a:pt x="95226" y="45472"/>
                      <a:pt x="97124" y="35987"/>
                    </a:cubicBezTo>
                    <a:cubicBezTo>
                      <a:pt x="99022" y="26502"/>
                      <a:pt x="99812" y="14507"/>
                      <a:pt x="99495" y="0"/>
                    </a:cubicBezTo>
                    <a:lnTo>
                      <a:pt x="111709" y="0"/>
                    </a:lnTo>
                    <a:cubicBezTo>
                      <a:pt x="112089" y="16136"/>
                      <a:pt x="111113" y="29457"/>
                      <a:pt x="108783" y="39964"/>
                    </a:cubicBezTo>
                    <a:cubicBezTo>
                      <a:pt x="106453" y="50470"/>
                      <a:pt x="102861" y="58850"/>
                      <a:pt x="98008" y="65103"/>
                    </a:cubicBezTo>
                    <a:cubicBezTo>
                      <a:pt x="93155" y="71355"/>
                      <a:pt x="87134" y="76167"/>
                      <a:pt x="79946" y="79540"/>
                    </a:cubicBezTo>
                    <a:lnTo>
                      <a:pt x="111907" y="117829"/>
                    </a:lnTo>
                    <a:lnTo>
                      <a:pt x="111907" y="118421"/>
                    </a:lnTo>
                    <a:lnTo>
                      <a:pt x="98113" y="118421"/>
                    </a:lnTo>
                    <a:lnTo>
                      <a:pt x="38478" y="46777"/>
                    </a:lnTo>
                    <a:cubicBezTo>
                      <a:pt x="32543" y="49770"/>
                      <a:pt x="27585" y="54090"/>
                      <a:pt x="23603" y="59737"/>
                    </a:cubicBezTo>
                    <a:cubicBezTo>
                      <a:pt x="19621" y="65384"/>
                      <a:pt x="16681" y="72950"/>
                      <a:pt x="14783" y="82434"/>
                    </a:cubicBezTo>
                    <a:cubicBezTo>
                      <a:pt x="12885" y="91919"/>
                      <a:pt x="12095" y="103914"/>
                      <a:pt x="12412" y="118421"/>
                    </a:cubicBezTo>
                    <a:lnTo>
                      <a:pt x="198" y="118421"/>
                    </a:lnTo>
                    <a:cubicBezTo>
                      <a:pt x="-182" y="102286"/>
                      <a:pt x="794" y="88964"/>
                      <a:pt x="3124" y="78458"/>
                    </a:cubicBezTo>
                    <a:cubicBezTo>
                      <a:pt x="5455" y="67951"/>
                      <a:pt x="9046" y="59571"/>
                      <a:pt x="13899" y="53319"/>
                    </a:cubicBezTo>
                    <a:cubicBezTo>
                      <a:pt x="18752" y="47067"/>
                      <a:pt x="24773" y="42254"/>
                      <a:pt x="31962" y="38882"/>
                    </a:cubicBezTo>
                    <a:lnTo>
                      <a:pt x="0" y="59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DC581D2-3C72-5ED1-8163-F750A32C8255}"/>
                  </a:ext>
                </a:extLst>
              </p:cNvPr>
              <p:cNvSpPr/>
              <p:nvPr/>
            </p:nvSpPr>
            <p:spPr>
              <a:xfrm>
                <a:off x="10582305" y="6669448"/>
                <a:ext cx="12214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69291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C5DA172-E2BA-73F9-E87D-9851C556AD73}"/>
                  </a:ext>
                </a:extLst>
              </p:cNvPr>
              <p:cNvSpPr/>
              <p:nvPr/>
            </p:nvSpPr>
            <p:spPr>
              <a:xfrm>
                <a:off x="10887697" y="6669446"/>
                <a:ext cx="105392" cy="118422"/>
              </a:xfrm>
              <a:custGeom>
                <a:avLst/>
                <a:gdLst/>
                <a:ahLst/>
                <a:cxnLst/>
                <a:rect l="l" t="t" r="r" b="b"/>
                <a:pathLst>
                  <a:path w="105392" h="118422">
                    <a:moveTo>
                      <a:pt x="0" y="1"/>
                    </a:moveTo>
                    <a:lnTo>
                      <a:pt x="51905" y="1"/>
                    </a:lnTo>
                    <a:cubicBezTo>
                      <a:pt x="70030" y="-58"/>
                      <a:pt x="83487" y="4594"/>
                      <a:pt x="92274" y="13955"/>
                    </a:cubicBezTo>
                    <a:cubicBezTo>
                      <a:pt x="101061" y="23317"/>
                      <a:pt x="105434" y="37740"/>
                      <a:pt x="105392" y="57225"/>
                    </a:cubicBezTo>
                    <a:lnTo>
                      <a:pt x="105392" y="118422"/>
                    </a:lnTo>
                    <a:lnTo>
                      <a:pt x="93177" y="118422"/>
                    </a:lnTo>
                    <a:lnTo>
                      <a:pt x="93177" y="57225"/>
                    </a:lnTo>
                    <a:cubicBezTo>
                      <a:pt x="93222" y="41198"/>
                      <a:pt x="89873" y="29378"/>
                      <a:pt x="83131" y="21765"/>
                    </a:cubicBezTo>
                    <a:cubicBezTo>
                      <a:pt x="76387" y="14153"/>
                      <a:pt x="65979" y="10377"/>
                      <a:pt x="51905" y="10439"/>
                    </a:cubicBezTo>
                    <a:lnTo>
                      <a:pt x="0" y="10439"/>
                    </a:ln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2D63061-E160-A4A6-5C30-A812C4D98560}"/>
                  </a:ext>
                </a:extLst>
              </p:cNvPr>
              <p:cNvSpPr/>
              <p:nvPr/>
            </p:nvSpPr>
            <p:spPr>
              <a:xfrm>
                <a:off x="11191905" y="6669448"/>
                <a:ext cx="12215" cy="69291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9291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66922"/>
                    </a:lnTo>
                    <a:lnTo>
                      <a:pt x="0" y="692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840F3C-8A7A-B797-943A-5C5E9ECF337F}"/>
                  </a:ext>
                </a:extLst>
              </p:cNvPr>
              <p:cNvSpPr/>
              <p:nvPr/>
            </p:nvSpPr>
            <p:spPr>
              <a:xfrm>
                <a:off x="11371300" y="6669447"/>
                <a:ext cx="130266" cy="120790"/>
              </a:xfrm>
              <a:custGeom>
                <a:avLst/>
                <a:gdLst/>
                <a:ahLst/>
                <a:cxnLst/>
                <a:rect l="l" t="t" r="r" b="b"/>
                <a:pathLst>
                  <a:path w="130266" h="120790">
                    <a:moveTo>
                      <a:pt x="0" y="0"/>
                    </a:moveTo>
                    <a:lnTo>
                      <a:pt x="12215" y="0"/>
                    </a:lnTo>
                    <a:lnTo>
                      <a:pt x="12215" y="55472"/>
                    </a:lnTo>
                    <a:cubicBezTo>
                      <a:pt x="12433" y="72182"/>
                      <a:pt x="17280" y="85449"/>
                      <a:pt x="26755" y="95275"/>
                    </a:cubicBezTo>
                    <a:cubicBezTo>
                      <a:pt x="36230" y="105100"/>
                      <a:pt x="49022" y="110126"/>
                      <a:pt x="65133" y="110352"/>
                    </a:cubicBezTo>
                    <a:cubicBezTo>
                      <a:pt x="81330" y="110126"/>
                      <a:pt x="94147" y="105100"/>
                      <a:pt x="103585" y="95275"/>
                    </a:cubicBezTo>
                    <a:cubicBezTo>
                      <a:pt x="113023" y="85449"/>
                      <a:pt x="117845" y="72182"/>
                      <a:pt x="118051" y="55472"/>
                    </a:cubicBezTo>
                    <a:lnTo>
                      <a:pt x="118051" y="0"/>
                    </a:lnTo>
                    <a:lnTo>
                      <a:pt x="130266" y="0"/>
                    </a:lnTo>
                    <a:lnTo>
                      <a:pt x="130266" y="55275"/>
                    </a:lnTo>
                    <a:cubicBezTo>
                      <a:pt x="130044" y="75278"/>
                      <a:pt x="124174" y="91132"/>
                      <a:pt x="112655" y="102838"/>
                    </a:cubicBezTo>
                    <a:cubicBezTo>
                      <a:pt x="101136" y="114544"/>
                      <a:pt x="85296" y="120528"/>
                      <a:pt x="65133" y="120790"/>
                    </a:cubicBezTo>
                    <a:cubicBezTo>
                      <a:pt x="45057" y="120528"/>
                      <a:pt x="29241" y="114544"/>
                      <a:pt x="17685" y="102838"/>
                    </a:cubicBezTo>
                    <a:cubicBezTo>
                      <a:pt x="6129" y="91132"/>
                      <a:pt x="234" y="75278"/>
                      <a:pt x="0" y="55275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E6883DBD-C998-B65A-946A-791C569CF063}"/>
                  </a:ext>
                </a:extLst>
              </p:cNvPr>
              <p:cNvSpPr/>
              <p:nvPr/>
            </p:nvSpPr>
            <p:spPr>
              <a:xfrm>
                <a:off x="11430326" y="6669448"/>
                <a:ext cx="12214" cy="71857"/>
              </a:xfrm>
              <a:custGeom>
                <a:avLst/>
                <a:gdLst/>
                <a:ahLst/>
                <a:cxnLst/>
                <a:rect l="l" t="t" r="r" b="b"/>
                <a:pathLst>
                  <a:path w="12214" h="71857">
                    <a:moveTo>
                      <a:pt x="0" y="0"/>
                    </a:moveTo>
                    <a:lnTo>
                      <a:pt x="12214" y="0"/>
                    </a:lnTo>
                    <a:lnTo>
                      <a:pt x="12214" y="69291"/>
                    </a:lnTo>
                    <a:lnTo>
                      <a:pt x="0" y="7185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4AF3F8B-E85C-AE99-65C0-EE87104D83C7}"/>
                  </a:ext>
                </a:extLst>
              </p:cNvPr>
              <p:cNvSpPr/>
              <p:nvPr/>
            </p:nvSpPr>
            <p:spPr>
              <a:xfrm>
                <a:off x="10889277" y="6722132"/>
                <a:ext cx="12215" cy="65737"/>
              </a:xfrm>
              <a:custGeom>
                <a:avLst/>
                <a:gdLst/>
                <a:ahLst/>
                <a:cxnLst/>
                <a:rect l="l" t="t" r="r" b="b"/>
                <a:pathLst>
                  <a:path w="12215" h="65737">
                    <a:moveTo>
                      <a:pt x="12215" y="0"/>
                    </a:moveTo>
                    <a:lnTo>
                      <a:pt x="12215" y="65737"/>
                    </a:lnTo>
                    <a:lnTo>
                      <a:pt x="0" y="65737"/>
                    </a:lnTo>
                    <a:lnTo>
                      <a:pt x="0" y="1974"/>
                    </a:lnTo>
                    <a:lnTo>
                      <a:pt x="12215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0644DCC-422A-6EEE-19F4-80CCE62E1AF8}"/>
              </a:ext>
            </a:extLst>
          </p:cNvPr>
          <p:cNvSpPr/>
          <p:nvPr/>
        </p:nvSpPr>
        <p:spPr>
          <a:xfrm>
            <a:off x="1486721" y="0"/>
            <a:ext cx="9830779" cy="518164"/>
          </a:xfrm>
          <a:prstGeom prst="rect">
            <a:avLst/>
          </a:prstGeom>
          <a:gradFill>
            <a:gsLst>
              <a:gs pos="2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1E9B22D-7832-E561-574B-BB898842DFAB}"/>
              </a:ext>
            </a:extLst>
          </p:cNvPr>
          <p:cNvGrpSpPr/>
          <p:nvPr/>
        </p:nvGrpSpPr>
        <p:grpSpPr>
          <a:xfrm>
            <a:off x="11316371" y="0"/>
            <a:ext cx="883249" cy="518164"/>
            <a:chOff x="11316371" y="-27570"/>
            <a:chExt cx="883249" cy="51816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4FA435D-2E4D-C120-0418-DF8731551D99}"/>
                </a:ext>
              </a:extLst>
            </p:cNvPr>
            <p:cNvSpPr/>
            <p:nvPr/>
          </p:nvSpPr>
          <p:spPr>
            <a:xfrm>
              <a:off x="11316371" y="-27570"/>
              <a:ext cx="883249" cy="51816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7190EB3-685D-9111-EA60-95E5A1F51F51}"/>
                </a:ext>
              </a:extLst>
            </p:cNvPr>
            <p:cNvGrpSpPr/>
            <p:nvPr/>
          </p:nvGrpSpPr>
          <p:grpSpPr>
            <a:xfrm>
              <a:off x="11592015" y="64327"/>
              <a:ext cx="331960" cy="334371"/>
              <a:chOff x="11485563" y="2970213"/>
              <a:chExt cx="655638" cy="660401"/>
            </a:xfrm>
            <a:solidFill>
              <a:schemeClr val="bg1"/>
            </a:solidFill>
          </p:grpSpPr>
          <p:sp>
            <p:nvSpPr>
              <p:cNvPr id="54" name="Freeform 92">
                <a:extLst>
                  <a:ext uri="{FF2B5EF4-FFF2-40B4-BE49-F238E27FC236}">
                    <a16:creationId xmlns:a16="http://schemas.microsoft.com/office/drawing/2014/main" id="{21CE7F72-A677-ED38-EF0D-8E881930E326}"/>
                  </a:ext>
                </a:extLst>
              </p:cNvPr>
              <p:cNvSpPr/>
              <p:nvPr/>
            </p:nvSpPr>
            <p:spPr bwMode="auto">
              <a:xfrm>
                <a:off x="11555413" y="3352801"/>
                <a:ext cx="103188" cy="163513"/>
              </a:xfrm>
              <a:custGeom>
                <a:avLst/>
                <a:gdLst>
                  <a:gd name="T0" fmla="*/ 58 w 162"/>
                  <a:gd name="T1" fmla="*/ 0 h 256"/>
                  <a:gd name="T2" fmla="*/ 2 w 162"/>
                  <a:gd name="T3" fmla="*/ 244 h 256"/>
                  <a:gd name="T4" fmla="*/ 0 w 162"/>
                  <a:gd name="T5" fmla="*/ 256 h 256"/>
                  <a:gd name="T6" fmla="*/ 110 w 162"/>
                  <a:gd name="T7" fmla="*/ 256 h 256"/>
                  <a:gd name="T8" fmla="*/ 162 w 162"/>
                  <a:gd name="T9" fmla="*/ 33 h 256"/>
                  <a:gd name="T10" fmla="*/ 61 w 162"/>
                  <a:gd name="T11" fmla="*/ 1 h 256"/>
                  <a:gd name="T12" fmla="*/ 58 w 162"/>
                  <a:gd name="T13" fmla="*/ 0 h 2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256">
                    <a:moveTo>
                      <a:pt x="58" y="0"/>
                    </a:moveTo>
                    <a:cubicBezTo>
                      <a:pt x="2" y="244"/>
                      <a:pt x="2" y="244"/>
                      <a:pt x="2" y="244"/>
                    </a:cubicBezTo>
                    <a:cubicBezTo>
                      <a:pt x="1" y="248"/>
                      <a:pt x="0" y="252"/>
                      <a:pt x="0" y="256"/>
                    </a:cubicBezTo>
                    <a:cubicBezTo>
                      <a:pt x="110" y="256"/>
                      <a:pt x="110" y="256"/>
                      <a:pt x="110" y="256"/>
                    </a:cubicBezTo>
                    <a:cubicBezTo>
                      <a:pt x="162" y="33"/>
                      <a:pt x="162" y="33"/>
                      <a:pt x="162" y="33"/>
                    </a:cubicBezTo>
                    <a:cubicBezTo>
                      <a:pt x="61" y="1"/>
                      <a:pt x="61" y="1"/>
                      <a:pt x="61" y="1"/>
                    </a:cubicBezTo>
                    <a:cubicBezTo>
                      <a:pt x="60" y="1"/>
                      <a:pt x="59" y="0"/>
                      <a:pt x="5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93">
                <a:extLst>
                  <a:ext uri="{FF2B5EF4-FFF2-40B4-BE49-F238E27FC236}">
                    <a16:creationId xmlns:a16="http://schemas.microsoft.com/office/drawing/2014/main" id="{CAFF465B-5C1E-FB06-CBF7-CF3FC9B44811}"/>
                  </a:ext>
                </a:extLst>
              </p:cNvPr>
              <p:cNvSpPr/>
              <p:nvPr/>
            </p:nvSpPr>
            <p:spPr bwMode="auto">
              <a:xfrm>
                <a:off x="11485563" y="3097213"/>
                <a:ext cx="366713" cy="355600"/>
              </a:xfrm>
              <a:custGeom>
                <a:avLst/>
                <a:gdLst>
                  <a:gd name="T0" fmla="*/ 567 w 573"/>
                  <a:gd name="T1" fmla="*/ 143 h 554"/>
                  <a:gd name="T2" fmla="*/ 512 w 573"/>
                  <a:gd name="T3" fmla="*/ 111 h 554"/>
                  <a:gd name="T4" fmla="*/ 438 w 573"/>
                  <a:gd name="T5" fmla="*/ 130 h 554"/>
                  <a:gd name="T6" fmla="*/ 381 w 573"/>
                  <a:gd name="T7" fmla="*/ 56 h 554"/>
                  <a:gd name="T8" fmla="*/ 375 w 573"/>
                  <a:gd name="T9" fmla="*/ 50 h 554"/>
                  <a:gd name="T10" fmla="*/ 322 w 573"/>
                  <a:gd name="T11" fmla="*/ 24 h 554"/>
                  <a:gd name="T12" fmla="*/ 237 w 573"/>
                  <a:gd name="T13" fmla="*/ 6 h 554"/>
                  <a:gd name="T14" fmla="*/ 162 w 573"/>
                  <a:gd name="T15" fmla="*/ 15 h 554"/>
                  <a:gd name="T16" fmla="*/ 61 w 573"/>
                  <a:gd name="T17" fmla="*/ 63 h 554"/>
                  <a:gd name="T18" fmla="*/ 37 w 573"/>
                  <a:gd name="T19" fmla="*/ 92 h 554"/>
                  <a:gd name="T20" fmla="*/ 7 w 573"/>
                  <a:gd name="T21" fmla="*/ 198 h 554"/>
                  <a:gd name="T22" fmla="*/ 38 w 573"/>
                  <a:gd name="T23" fmla="*/ 254 h 554"/>
                  <a:gd name="T24" fmla="*/ 50 w 573"/>
                  <a:gd name="T25" fmla="*/ 256 h 554"/>
                  <a:gd name="T26" fmla="*/ 94 w 573"/>
                  <a:gd name="T27" fmla="*/ 223 h 554"/>
                  <a:gd name="T28" fmla="*/ 119 w 573"/>
                  <a:gd name="T29" fmla="*/ 136 h 554"/>
                  <a:gd name="T30" fmla="*/ 167 w 573"/>
                  <a:gd name="T31" fmla="*/ 113 h 554"/>
                  <a:gd name="T32" fmla="*/ 149 w 573"/>
                  <a:gd name="T33" fmla="*/ 287 h 554"/>
                  <a:gd name="T34" fmla="*/ 187 w 573"/>
                  <a:gd name="T35" fmla="*/ 344 h 554"/>
                  <a:gd name="T36" fmla="*/ 337 w 573"/>
                  <a:gd name="T37" fmla="*/ 391 h 554"/>
                  <a:gd name="T38" fmla="*/ 339 w 573"/>
                  <a:gd name="T39" fmla="*/ 546 h 554"/>
                  <a:gd name="T40" fmla="*/ 340 w 573"/>
                  <a:gd name="T41" fmla="*/ 554 h 554"/>
                  <a:gd name="T42" fmla="*/ 447 w 573"/>
                  <a:gd name="T43" fmla="*/ 554 h 554"/>
                  <a:gd name="T44" fmla="*/ 448 w 573"/>
                  <a:gd name="T45" fmla="*/ 545 h 554"/>
                  <a:gd name="T46" fmla="*/ 445 w 573"/>
                  <a:gd name="T47" fmla="*/ 351 h 554"/>
                  <a:gd name="T48" fmla="*/ 407 w 573"/>
                  <a:gd name="T49" fmla="*/ 300 h 554"/>
                  <a:gd name="T50" fmla="*/ 312 w 573"/>
                  <a:gd name="T51" fmla="*/ 270 h 554"/>
                  <a:gd name="T52" fmla="*/ 339 w 573"/>
                  <a:gd name="T53" fmla="*/ 150 h 554"/>
                  <a:gd name="T54" fmla="*/ 384 w 573"/>
                  <a:gd name="T55" fmla="*/ 209 h 554"/>
                  <a:gd name="T56" fmla="*/ 431 w 573"/>
                  <a:gd name="T57" fmla="*/ 225 h 554"/>
                  <a:gd name="T58" fmla="*/ 535 w 573"/>
                  <a:gd name="T59" fmla="*/ 199 h 554"/>
                  <a:gd name="T60" fmla="*/ 567 w 573"/>
                  <a:gd name="T61" fmla="*/ 143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73" h="554">
                    <a:moveTo>
                      <a:pt x="567" y="143"/>
                    </a:moveTo>
                    <a:cubicBezTo>
                      <a:pt x="561" y="119"/>
                      <a:pt x="536" y="105"/>
                      <a:pt x="512" y="111"/>
                    </a:cubicBezTo>
                    <a:cubicBezTo>
                      <a:pt x="438" y="130"/>
                      <a:pt x="438" y="130"/>
                      <a:pt x="438" y="130"/>
                    </a:cubicBezTo>
                    <a:cubicBezTo>
                      <a:pt x="381" y="56"/>
                      <a:pt x="381" y="56"/>
                      <a:pt x="381" y="56"/>
                    </a:cubicBezTo>
                    <a:cubicBezTo>
                      <a:pt x="379" y="54"/>
                      <a:pt x="377" y="52"/>
                      <a:pt x="375" y="50"/>
                    </a:cubicBezTo>
                    <a:cubicBezTo>
                      <a:pt x="360" y="37"/>
                      <a:pt x="341" y="28"/>
                      <a:pt x="322" y="24"/>
                    </a:cubicBezTo>
                    <a:cubicBezTo>
                      <a:pt x="237" y="6"/>
                      <a:pt x="237" y="6"/>
                      <a:pt x="237" y="6"/>
                    </a:cubicBezTo>
                    <a:cubicBezTo>
                      <a:pt x="212" y="0"/>
                      <a:pt x="185" y="4"/>
                      <a:pt x="162" y="15"/>
                    </a:cubicBezTo>
                    <a:cubicBezTo>
                      <a:pt x="61" y="63"/>
                      <a:pt x="61" y="63"/>
                      <a:pt x="61" y="63"/>
                    </a:cubicBezTo>
                    <a:cubicBezTo>
                      <a:pt x="49" y="69"/>
                      <a:pt x="41" y="79"/>
                      <a:pt x="37" y="92"/>
                    </a:cubicBezTo>
                    <a:cubicBezTo>
                      <a:pt x="7" y="198"/>
                      <a:pt x="7" y="198"/>
                      <a:pt x="7" y="198"/>
                    </a:cubicBezTo>
                    <a:cubicBezTo>
                      <a:pt x="0" y="222"/>
                      <a:pt x="14" y="247"/>
                      <a:pt x="38" y="254"/>
                    </a:cubicBezTo>
                    <a:cubicBezTo>
                      <a:pt x="42" y="255"/>
                      <a:pt x="46" y="256"/>
                      <a:pt x="50" y="256"/>
                    </a:cubicBezTo>
                    <a:cubicBezTo>
                      <a:pt x="70" y="256"/>
                      <a:pt x="88" y="243"/>
                      <a:pt x="94" y="223"/>
                    </a:cubicBezTo>
                    <a:cubicBezTo>
                      <a:pt x="119" y="136"/>
                      <a:pt x="119" y="136"/>
                      <a:pt x="119" y="136"/>
                    </a:cubicBezTo>
                    <a:cubicBezTo>
                      <a:pt x="167" y="113"/>
                      <a:pt x="167" y="113"/>
                      <a:pt x="167" y="113"/>
                    </a:cubicBezTo>
                    <a:cubicBezTo>
                      <a:pt x="149" y="287"/>
                      <a:pt x="149" y="287"/>
                      <a:pt x="149" y="287"/>
                    </a:cubicBezTo>
                    <a:cubicBezTo>
                      <a:pt x="146" y="312"/>
                      <a:pt x="162" y="336"/>
                      <a:pt x="187" y="344"/>
                    </a:cubicBezTo>
                    <a:cubicBezTo>
                      <a:pt x="337" y="391"/>
                      <a:pt x="337" y="391"/>
                      <a:pt x="337" y="391"/>
                    </a:cubicBezTo>
                    <a:cubicBezTo>
                      <a:pt x="339" y="546"/>
                      <a:pt x="339" y="546"/>
                      <a:pt x="339" y="546"/>
                    </a:cubicBezTo>
                    <a:cubicBezTo>
                      <a:pt x="339" y="549"/>
                      <a:pt x="339" y="552"/>
                      <a:pt x="340" y="554"/>
                    </a:cubicBezTo>
                    <a:cubicBezTo>
                      <a:pt x="447" y="554"/>
                      <a:pt x="447" y="554"/>
                      <a:pt x="447" y="554"/>
                    </a:cubicBezTo>
                    <a:cubicBezTo>
                      <a:pt x="447" y="551"/>
                      <a:pt x="448" y="548"/>
                      <a:pt x="448" y="545"/>
                    </a:cubicBezTo>
                    <a:cubicBezTo>
                      <a:pt x="445" y="351"/>
                      <a:pt x="445" y="351"/>
                      <a:pt x="445" y="351"/>
                    </a:cubicBezTo>
                    <a:cubicBezTo>
                      <a:pt x="444" y="327"/>
                      <a:pt x="429" y="307"/>
                      <a:pt x="407" y="300"/>
                    </a:cubicBezTo>
                    <a:cubicBezTo>
                      <a:pt x="312" y="270"/>
                      <a:pt x="312" y="270"/>
                      <a:pt x="312" y="270"/>
                    </a:cubicBezTo>
                    <a:cubicBezTo>
                      <a:pt x="339" y="150"/>
                      <a:pt x="339" y="150"/>
                      <a:pt x="339" y="150"/>
                    </a:cubicBezTo>
                    <a:cubicBezTo>
                      <a:pt x="384" y="209"/>
                      <a:pt x="384" y="209"/>
                      <a:pt x="384" y="209"/>
                    </a:cubicBezTo>
                    <a:cubicBezTo>
                      <a:pt x="395" y="223"/>
                      <a:pt x="414" y="230"/>
                      <a:pt x="431" y="225"/>
                    </a:cubicBezTo>
                    <a:cubicBezTo>
                      <a:pt x="535" y="199"/>
                      <a:pt x="535" y="199"/>
                      <a:pt x="535" y="199"/>
                    </a:cubicBezTo>
                    <a:cubicBezTo>
                      <a:pt x="559" y="192"/>
                      <a:pt x="573" y="168"/>
                      <a:pt x="567" y="1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94">
                <a:extLst>
                  <a:ext uri="{FF2B5EF4-FFF2-40B4-BE49-F238E27FC236}">
                    <a16:creationId xmlns:a16="http://schemas.microsoft.com/office/drawing/2014/main" id="{90ADD8FC-E97B-3489-19FC-963742E2E598}"/>
                  </a:ext>
                </a:extLst>
              </p:cNvPr>
              <p:cNvSpPr/>
              <p:nvPr/>
            </p:nvSpPr>
            <p:spPr bwMode="auto">
              <a:xfrm>
                <a:off x="11539538" y="3544888"/>
                <a:ext cx="101600" cy="85725"/>
              </a:xfrm>
              <a:custGeom>
                <a:avLst/>
                <a:gdLst>
                  <a:gd name="T0" fmla="*/ 144 w 159"/>
                  <a:gd name="T1" fmla="*/ 0 h 134"/>
                  <a:gd name="T2" fmla="*/ 15 w 159"/>
                  <a:gd name="T3" fmla="*/ 0 h 134"/>
                  <a:gd name="T4" fmla="*/ 0 w 159"/>
                  <a:gd name="T5" fmla="*/ 15 h 134"/>
                  <a:gd name="T6" fmla="*/ 0 w 159"/>
                  <a:gd name="T7" fmla="*/ 119 h 134"/>
                  <a:gd name="T8" fmla="*/ 15 w 159"/>
                  <a:gd name="T9" fmla="*/ 134 h 134"/>
                  <a:gd name="T10" fmla="*/ 144 w 159"/>
                  <a:gd name="T11" fmla="*/ 134 h 134"/>
                  <a:gd name="T12" fmla="*/ 159 w 159"/>
                  <a:gd name="T13" fmla="*/ 119 h 134"/>
                  <a:gd name="T14" fmla="*/ 159 w 159"/>
                  <a:gd name="T15" fmla="*/ 15 h 134"/>
                  <a:gd name="T16" fmla="*/ 144 w 159"/>
                  <a:gd name="T17" fmla="*/ 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134">
                    <a:moveTo>
                      <a:pt x="144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6" y="134"/>
                      <a:pt x="15" y="134"/>
                    </a:cubicBezTo>
                    <a:cubicBezTo>
                      <a:pt x="144" y="134"/>
                      <a:pt x="144" y="134"/>
                      <a:pt x="144" y="134"/>
                    </a:cubicBezTo>
                    <a:cubicBezTo>
                      <a:pt x="152" y="134"/>
                      <a:pt x="159" y="127"/>
                      <a:pt x="159" y="1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7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95">
                <a:extLst>
                  <a:ext uri="{FF2B5EF4-FFF2-40B4-BE49-F238E27FC236}">
                    <a16:creationId xmlns:a16="http://schemas.microsoft.com/office/drawing/2014/main" id="{BCF3A712-2AD7-BF58-633E-88931C3B2875}"/>
                  </a:ext>
                </a:extLst>
              </p:cNvPr>
              <p:cNvSpPr/>
              <p:nvPr/>
            </p:nvSpPr>
            <p:spPr bwMode="auto">
              <a:xfrm>
                <a:off x="11687175" y="3481388"/>
                <a:ext cx="101600" cy="149225"/>
              </a:xfrm>
              <a:custGeom>
                <a:avLst/>
                <a:gdLst>
                  <a:gd name="T0" fmla="*/ 144 w 159"/>
                  <a:gd name="T1" fmla="*/ 0 h 234"/>
                  <a:gd name="T2" fmla="*/ 14 w 159"/>
                  <a:gd name="T3" fmla="*/ 0 h 234"/>
                  <a:gd name="T4" fmla="*/ 0 w 159"/>
                  <a:gd name="T5" fmla="*/ 15 h 234"/>
                  <a:gd name="T6" fmla="*/ 0 w 159"/>
                  <a:gd name="T7" fmla="*/ 219 h 234"/>
                  <a:gd name="T8" fmla="*/ 14 w 159"/>
                  <a:gd name="T9" fmla="*/ 234 h 234"/>
                  <a:gd name="T10" fmla="*/ 144 w 159"/>
                  <a:gd name="T11" fmla="*/ 234 h 234"/>
                  <a:gd name="T12" fmla="*/ 159 w 159"/>
                  <a:gd name="T13" fmla="*/ 219 h 234"/>
                  <a:gd name="T14" fmla="*/ 159 w 159"/>
                  <a:gd name="T15" fmla="*/ 15 h 234"/>
                  <a:gd name="T16" fmla="*/ 144 w 159"/>
                  <a:gd name="T17" fmla="*/ 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9" h="234">
                    <a:moveTo>
                      <a:pt x="144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0" y="227"/>
                      <a:pt x="6" y="234"/>
                      <a:pt x="14" y="234"/>
                    </a:cubicBezTo>
                    <a:cubicBezTo>
                      <a:pt x="144" y="234"/>
                      <a:pt x="144" y="234"/>
                      <a:pt x="144" y="234"/>
                    </a:cubicBezTo>
                    <a:cubicBezTo>
                      <a:pt x="152" y="234"/>
                      <a:pt x="159" y="227"/>
                      <a:pt x="159" y="219"/>
                    </a:cubicBezTo>
                    <a:cubicBezTo>
                      <a:pt x="159" y="15"/>
                      <a:pt x="159" y="15"/>
                      <a:pt x="159" y="15"/>
                    </a:cubicBezTo>
                    <a:cubicBezTo>
                      <a:pt x="159" y="6"/>
                      <a:pt x="152" y="0"/>
                      <a:pt x="14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96">
                <a:extLst>
                  <a:ext uri="{FF2B5EF4-FFF2-40B4-BE49-F238E27FC236}">
                    <a16:creationId xmlns:a16="http://schemas.microsoft.com/office/drawing/2014/main" id="{205C011A-47A3-6AE3-AC25-7A1D87710843}"/>
                  </a:ext>
                </a:extLst>
              </p:cNvPr>
              <p:cNvSpPr/>
              <p:nvPr/>
            </p:nvSpPr>
            <p:spPr bwMode="auto">
              <a:xfrm>
                <a:off x="11833225" y="3416301"/>
                <a:ext cx="103188" cy="214313"/>
              </a:xfrm>
              <a:custGeom>
                <a:avLst/>
                <a:gdLst>
                  <a:gd name="T0" fmla="*/ 145 w 160"/>
                  <a:gd name="T1" fmla="*/ 0 h 335"/>
                  <a:gd name="T2" fmla="*/ 15 w 160"/>
                  <a:gd name="T3" fmla="*/ 0 h 335"/>
                  <a:gd name="T4" fmla="*/ 0 w 160"/>
                  <a:gd name="T5" fmla="*/ 15 h 335"/>
                  <a:gd name="T6" fmla="*/ 0 w 160"/>
                  <a:gd name="T7" fmla="*/ 320 h 335"/>
                  <a:gd name="T8" fmla="*/ 15 w 160"/>
                  <a:gd name="T9" fmla="*/ 335 h 335"/>
                  <a:gd name="T10" fmla="*/ 145 w 160"/>
                  <a:gd name="T11" fmla="*/ 335 h 335"/>
                  <a:gd name="T12" fmla="*/ 160 w 160"/>
                  <a:gd name="T13" fmla="*/ 320 h 335"/>
                  <a:gd name="T14" fmla="*/ 160 w 160"/>
                  <a:gd name="T15" fmla="*/ 15 h 335"/>
                  <a:gd name="T16" fmla="*/ 145 w 160"/>
                  <a:gd name="T17" fmla="*/ 0 h 3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45" y="0"/>
                    </a:move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7"/>
                      <a:pt x="0" y="15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28"/>
                      <a:pt x="7" y="335"/>
                      <a:pt x="15" y="335"/>
                    </a:cubicBezTo>
                    <a:cubicBezTo>
                      <a:pt x="145" y="335"/>
                      <a:pt x="145" y="335"/>
                      <a:pt x="145" y="335"/>
                    </a:cubicBezTo>
                    <a:cubicBezTo>
                      <a:pt x="153" y="335"/>
                      <a:pt x="160" y="328"/>
                      <a:pt x="160" y="320"/>
                    </a:cubicBezTo>
                    <a:cubicBezTo>
                      <a:pt x="160" y="15"/>
                      <a:pt x="160" y="15"/>
                      <a:pt x="160" y="15"/>
                    </a:cubicBezTo>
                    <a:cubicBezTo>
                      <a:pt x="160" y="7"/>
                      <a:pt x="153" y="0"/>
                      <a:pt x="14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97">
                <a:extLst>
                  <a:ext uri="{FF2B5EF4-FFF2-40B4-BE49-F238E27FC236}">
                    <a16:creationId xmlns:a16="http://schemas.microsoft.com/office/drawing/2014/main" id="{EC0DDB9E-F90F-BE4A-4D8C-E3A5BA89448D}"/>
                  </a:ext>
                </a:extLst>
              </p:cNvPr>
              <p:cNvSpPr/>
              <p:nvPr/>
            </p:nvSpPr>
            <p:spPr bwMode="auto">
              <a:xfrm>
                <a:off x="11923713" y="3186113"/>
                <a:ext cx="217488" cy="444500"/>
              </a:xfrm>
              <a:custGeom>
                <a:avLst/>
                <a:gdLst>
                  <a:gd name="T0" fmla="*/ 328 w 340"/>
                  <a:gd name="T1" fmla="*/ 194 h 696"/>
                  <a:gd name="T2" fmla="*/ 189 w 340"/>
                  <a:gd name="T3" fmla="*/ 13 h 696"/>
                  <a:gd name="T4" fmla="*/ 151 w 340"/>
                  <a:gd name="T5" fmla="*/ 13 h 696"/>
                  <a:gd name="T6" fmla="*/ 12 w 340"/>
                  <a:gd name="T7" fmla="*/ 194 h 696"/>
                  <a:gd name="T8" fmla="*/ 31 w 340"/>
                  <a:gd name="T9" fmla="*/ 232 h 696"/>
                  <a:gd name="T10" fmla="*/ 90 w 340"/>
                  <a:gd name="T11" fmla="*/ 232 h 696"/>
                  <a:gd name="T12" fmla="*/ 90 w 340"/>
                  <a:gd name="T13" fmla="*/ 681 h 696"/>
                  <a:gd name="T14" fmla="*/ 105 w 340"/>
                  <a:gd name="T15" fmla="*/ 696 h 696"/>
                  <a:gd name="T16" fmla="*/ 235 w 340"/>
                  <a:gd name="T17" fmla="*/ 696 h 696"/>
                  <a:gd name="T18" fmla="*/ 249 w 340"/>
                  <a:gd name="T19" fmla="*/ 681 h 696"/>
                  <a:gd name="T20" fmla="*/ 249 w 340"/>
                  <a:gd name="T21" fmla="*/ 232 h 696"/>
                  <a:gd name="T22" fmla="*/ 309 w 340"/>
                  <a:gd name="T23" fmla="*/ 232 h 696"/>
                  <a:gd name="T24" fmla="*/ 328 w 340"/>
                  <a:gd name="T25" fmla="*/ 194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40" h="696">
                    <a:moveTo>
                      <a:pt x="328" y="194"/>
                    </a:moveTo>
                    <a:cubicBezTo>
                      <a:pt x="189" y="13"/>
                      <a:pt x="189" y="13"/>
                      <a:pt x="189" y="13"/>
                    </a:cubicBezTo>
                    <a:cubicBezTo>
                      <a:pt x="179" y="0"/>
                      <a:pt x="161" y="0"/>
                      <a:pt x="151" y="13"/>
                    </a:cubicBezTo>
                    <a:cubicBezTo>
                      <a:pt x="12" y="194"/>
                      <a:pt x="12" y="194"/>
                      <a:pt x="12" y="194"/>
                    </a:cubicBezTo>
                    <a:cubicBezTo>
                      <a:pt x="0" y="210"/>
                      <a:pt x="11" y="232"/>
                      <a:pt x="31" y="232"/>
                    </a:cubicBezTo>
                    <a:cubicBezTo>
                      <a:pt x="90" y="232"/>
                      <a:pt x="90" y="232"/>
                      <a:pt x="90" y="232"/>
                    </a:cubicBezTo>
                    <a:cubicBezTo>
                      <a:pt x="90" y="681"/>
                      <a:pt x="90" y="681"/>
                      <a:pt x="90" y="681"/>
                    </a:cubicBezTo>
                    <a:cubicBezTo>
                      <a:pt x="90" y="689"/>
                      <a:pt x="97" y="696"/>
                      <a:pt x="105" y="696"/>
                    </a:cubicBezTo>
                    <a:cubicBezTo>
                      <a:pt x="235" y="696"/>
                      <a:pt x="235" y="696"/>
                      <a:pt x="235" y="696"/>
                    </a:cubicBezTo>
                    <a:cubicBezTo>
                      <a:pt x="243" y="696"/>
                      <a:pt x="249" y="689"/>
                      <a:pt x="249" y="681"/>
                    </a:cubicBezTo>
                    <a:cubicBezTo>
                      <a:pt x="249" y="232"/>
                      <a:pt x="249" y="232"/>
                      <a:pt x="249" y="232"/>
                    </a:cubicBezTo>
                    <a:cubicBezTo>
                      <a:pt x="309" y="232"/>
                      <a:pt x="309" y="232"/>
                      <a:pt x="309" y="232"/>
                    </a:cubicBezTo>
                    <a:cubicBezTo>
                      <a:pt x="329" y="232"/>
                      <a:pt x="340" y="210"/>
                      <a:pt x="328" y="19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Oval 98">
                <a:extLst>
                  <a:ext uri="{FF2B5EF4-FFF2-40B4-BE49-F238E27FC236}">
                    <a16:creationId xmlns:a16="http://schemas.microsoft.com/office/drawing/2014/main" id="{FB862E1F-2BDA-121F-4FD9-3152D5C8C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6850" y="2970213"/>
                <a:ext cx="122238" cy="1222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405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44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Relationship Id="rId9" Type="http://schemas.openxmlformats.org/officeDocument/2006/relationships/image" Target="../media/image4.sv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9.xml"/><Relationship Id="rId21" Type="http://schemas.openxmlformats.org/officeDocument/2006/relationships/theme" Target="../theme/theme5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0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9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9149-ECFB-4ED7-8D57-97B510D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4EF4-C819-46DD-9673-EC4D8DDF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51CA-3587-4AF0-B412-F86A84C6081B}"/>
              </a:ext>
            </a:extLst>
          </p:cNvPr>
          <p:cNvSpPr txBox="1"/>
          <p:nvPr/>
        </p:nvSpPr>
        <p:spPr>
          <a:xfrm>
            <a:off x="9255686" y="6361458"/>
            <a:ext cx="57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260E2A6B-A809-4840-BF14-8648BC0BDF87}" type="slidenum">
              <a:rPr lang="id-ID" sz="1400" b="0" i="0" strike="noStrike" spc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Open Sans Semibold" panose="020B0706030804020204" pitchFamily="34" charset="0"/>
                <a:cs typeface="Segoe UI Light" panose="020B0502040204020203" pitchFamily="34" charset="0"/>
              </a:rPr>
              <a:pPr algn="r" rtl="1"/>
              <a:t>‹#›</a:t>
            </a:fld>
            <a:endParaRPr lang="id-ID" sz="8000" b="0" i="0" strike="noStrike" spc="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ea typeface="Open Sans Semibold" panose="020B07060308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2822-8FC9-451F-A034-ADCC794DB5A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pic>
        <p:nvPicPr>
          <p:cNvPr id="11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366218" y="6298046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55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  <a:lumOff val="25000"/>
            </a:schemeClr>
          </a:solidFill>
          <a:latin typeface="Ploni ML Bold AAA" panose="00000800000000000000" pitchFamily="2" charset="-79"/>
          <a:ea typeface="Ploni ML Bold AAA" panose="00000800000000000000" pitchFamily="2" charset="-79"/>
          <a:cs typeface="Ploni ML Bold AAA" panose="00000800000000000000" pitchFamily="2" charset="-79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loni ML Medium AAA Medium" panose="00000600000000000000" pitchFamily="2" charset="-79"/>
          <a:ea typeface="Ploni ML Medium AAA Medium" panose="00000600000000000000" pitchFamily="2" charset="-79"/>
          <a:cs typeface="Ploni ML Medium AAA Medium" panose="00000600000000000000" pitchFamily="2" charset="-79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164C0-5D60-4C8F-9668-2F3201BFAC35}" type="datetimeFigureOut">
              <a:rPr lang="he-IL" smtClean="0"/>
              <a:t>י"א/אלול/תשפ"ה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BFA25-252A-4280-9C10-EAF1407BB24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440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3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33526"/>
            <a:ext cx="10515600" cy="4643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51EFD2-1EF5-295E-A168-B10E3DFB0C9C}"/>
              </a:ext>
            </a:extLst>
          </p:cNvPr>
          <p:cNvGrpSpPr/>
          <p:nvPr/>
        </p:nvGrpSpPr>
        <p:grpSpPr>
          <a:xfrm>
            <a:off x="0" y="5895340"/>
            <a:ext cx="12191943" cy="962660"/>
            <a:chOff x="0" y="5895340"/>
            <a:chExt cx="12191943" cy="9626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2017B0-BD9C-3E85-17C2-704A5F39459E}"/>
                </a:ext>
              </a:extLst>
            </p:cNvPr>
            <p:cNvSpPr/>
            <p:nvPr/>
          </p:nvSpPr>
          <p:spPr>
            <a:xfrm>
              <a:off x="0" y="5895340"/>
              <a:ext cx="12191942" cy="962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849D986-0B3A-B0BB-B392-A4F576D1BAC7}"/>
                </a:ext>
              </a:extLst>
            </p:cNvPr>
            <p:cNvGrpSpPr/>
            <p:nvPr/>
          </p:nvGrpSpPr>
          <p:grpSpPr>
            <a:xfrm>
              <a:off x="1" y="6131560"/>
              <a:ext cx="12191942" cy="198120"/>
              <a:chOff x="1786083" y="6131560"/>
              <a:chExt cx="10405859" cy="19812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834DC2A5-7CFA-9E8F-86E4-65235AFADEDF}"/>
                  </a:ext>
                </a:extLst>
              </p:cNvPr>
              <p:cNvSpPr/>
              <p:nvPr/>
            </p:nvSpPr>
            <p:spPr>
              <a:xfrm>
                <a:off x="3516398" y="6131560"/>
                <a:ext cx="2310920" cy="198120"/>
              </a:xfrm>
              <a:custGeom>
                <a:avLst/>
                <a:gdLst>
                  <a:gd name="connsiteX0" fmla="*/ 184737 w 3239613"/>
                  <a:gd name="connsiteY0" fmla="*/ 0 h 411480"/>
                  <a:gd name="connsiteX1" fmla="*/ 3239613 w 3239613"/>
                  <a:gd name="connsiteY1" fmla="*/ 0 h 411480"/>
                  <a:gd name="connsiteX2" fmla="*/ 3054978 w 3239613"/>
                  <a:gd name="connsiteY2" fmla="*/ 212907 h 411480"/>
                  <a:gd name="connsiteX3" fmla="*/ 3227169 w 3239613"/>
                  <a:gd name="connsiteY3" fmla="*/ 411480 h 411480"/>
                  <a:gd name="connsiteX4" fmla="*/ 172087 w 3239613"/>
                  <a:gd name="connsiteY4" fmla="*/ 411480 h 411480"/>
                  <a:gd name="connsiteX5" fmla="*/ 0 w 3239613"/>
                  <a:gd name="connsiteY5" fmla="*/ 213033 h 411480"/>
                  <a:gd name="connsiteX6" fmla="*/ 184737 w 3239613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9613" h="411480">
                    <a:moveTo>
                      <a:pt x="184737" y="0"/>
                    </a:moveTo>
                    <a:lnTo>
                      <a:pt x="3239613" y="0"/>
                    </a:lnTo>
                    <a:lnTo>
                      <a:pt x="3054978" y="212907"/>
                    </a:lnTo>
                    <a:lnTo>
                      <a:pt x="3227169" y="411480"/>
                    </a:lnTo>
                    <a:lnTo>
                      <a:pt x="172087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2AD0DE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1DE4572-28EB-A425-F369-BD5F0FEAF07F}"/>
                  </a:ext>
                </a:extLst>
              </p:cNvPr>
              <p:cNvSpPr/>
              <p:nvPr/>
            </p:nvSpPr>
            <p:spPr>
              <a:xfrm>
                <a:off x="5699231" y="6131560"/>
                <a:ext cx="2310992" cy="198120"/>
              </a:xfrm>
              <a:custGeom>
                <a:avLst/>
                <a:gdLst>
                  <a:gd name="connsiteX0" fmla="*/ 184635 w 3239714"/>
                  <a:gd name="connsiteY0" fmla="*/ 0 h 411480"/>
                  <a:gd name="connsiteX1" fmla="*/ 3239714 w 3239714"/>
                  <a:gd name="connsiteY1" fmla="*/ 0 h 411480"/>
                  <a:gd name="connsiteX2" fmla="*/ 3054977 w 3239714"/>
                  <a:gd name="connsiteY2" fmla="*/ 213033 h 411480"/>
                  <a:gd name="connsiteX3" fmla="*/ 3227058 w 3239714"/>
                  <a:gd name="connsiteY3" fmla="*/ 411480 h 411480"/>
                  <a:gd name="connsiteX4" fmla="*/ 172191 w 3239714"/>
                  <a:gd name="connsiteY4" fmla="*/ 411480 h 411480"/>
                  <a:gd name="connsiteX5" fmla="*/ 0 w 3239714"/>
                  <a:gd name="connsiteY5" fmla="*/ 212907 h 411480"/>
                  <a:gd name="connsiteX6" fmla="*/ 184635 w 3239714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39714" h="411480">
                    <a:moveTo>
                      <a:pt x="184635" y="0"/>
                    </a:moveTo>
                    <a:lnTo>
                      <a:pt x="3239714" y="0"/>
                    </a:lnTo>
                    <a:lnTo>
                      <a:pt x="3054977" y="213033"/>
                    </a:lnTo>
                    <a:lnTo>
                      <a:pt x="3227058" y="411480"/>
                    </a:lnTo>
                    <a:lnTo>
                      <a:pt x="172191" y="411480"/>
                    </a:lnTo>
                    <a:lnTo>
                      <a:pt x="0" y="212907"/>
                    </a:lnTo>
                    <a:lnTo>
                      <a:pt x="184635" y="0"/>
                    </a:lnTo>
                    <a:close/>
                  </a:path>
                </a:pathLst>
              </a:custGeom>
              <a:solidFill>
                <a:srgbClr val="17A0B8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F93745B-E9BF-8D7F-C8C2-D65A21DBE2CA}"/>
                  </a:ext>
                </a:extLst>
              </p:cNvPr>
              <p:cNvSpPr/>
              <p:nvPr/>
            </p:nvSpPr>
            <p:spPr>
              <a:xfrm>
                <a:off x="7878627" y="6131560"/>
                <a:ext cx="2314431" cy="198120"/>
              </a:xfrm>
              <a:custGeom>
                <a:avLst/>
                <a:gdLst>
                  <a:gd name="connsiteX0" fmla="*/ 184737 w 3244535"/>
                  <a:gd name="connsiteY0" fmla="*/ 0 h 411480"/>
                  <a:gd name="connsiteX1" fmla="*/ 3244535 w 3244535"/>
                  <a:gd name="connsiteY1" fmla="*/ 0 h 411480"/>
                  <a:gd name="connsiteX2" fmla="*/ 3059798 w 3244535"/>
                  <a:gd name="connsiteY2" fmla="*/ 213033 h 411480"/>
                  <a:gd name="connsiteX3" fmla="*/ 3231879 w 3244535"/>
                  <a:gd name="connsiteY3" fmla="*/ 411480 h 411480"/>
                  <a:gd name="connsiteX4" fmla="*/ 172081 w 3244535"/>
                  <a:gd name="connsiteY4" fmla="*/ 411480 h 411480"/>
                  <a:gd name="connsiteX5" fmla="*/ 0 w 3244535"/>
                  <a:gd name="connsiteY5" fmla="*/ 213033 h 411480"/>
                  <a:gd name="connsiteX6" fmla="*/ 184737 w 3244535"/>
                  <a:gd name="connsiteY6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4535" h="411480">
                    <a:moveTo>
                      <a:pt x="184737" y="0"/>
                    </a:moveTo>
                    <a:lnTo>
                      <a:pt x="3244535" y="0"/>
                    </a:lnTo>
                    <a:lnTo>
                      <a:pt x="3059798" y="213033"/>
                    </a:lnTo>
                    <a:lnTo>
                      <a:pt x="3231879" y="411480"/>
                    </a:lnTo>
                    <a:lnTo>
                      <a:pt x="172081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00667C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45AB862-A069-0F23-76C0-FEECFCEEEAE6}"/>
                  </a:ext>
                </a:extLst>
              </p:cNvPr>
              <p:cNvSpPr/>
              <p:nvPr/>
            </p:nvSpPr>
            <p:spPr>
              <a:xfrm>
                <a:off x="10061460" y="6131560"/>
                <a:ext cx="2130482" cy="198120"/>
              </a:xfrm>
              <a:custGeom>
                <a:avLst/>
                <a:gdLst>
                  <a:gd name="connsiteX0" fmla="*/ 184737 w 2986663"/>
                  <a:gd name="connsiteY0" fmla="*/ 0 h 411480"/>
                  <a:gd name="connsiteX1" fmla="*/ 2986663 w 2986663"/>
                  <a:gd name="connsiteY1" fmla="*/ 0 h 411480"/>
                  <a:gd name="connsiteX2" fmla="*/ 2986656 w 2986663"/>
                  <a:gd name="connsiteY2" fmla="*/ 411480 h 411480"/>
                  <a:gd name="connsiteX3" fmla="*/ 172081 w 2986663"/>
                  <a:gd name="connsiteY3" fmla="*/ 411480 h 411480"/>
                  <a:gd name="connsiteX4" fmla="*/ 0 w 2986663"/>
                  <a:gd name="connsiteY4" fmla="*/ 213033 h 411480"/>
                  <a:gd name="connsiteX5" fmla="*/ 184737 w 2986663"/>
                  <a:gd name="connsiteY5" fmla="*/ 0 h 411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86663" h="411480">
                    <a:moveTo>
                      <a:pt x="184737" y="0"/>
                    </a:moveTo>
                    <a:lnTo>
                      <a:pt x="2986663" y="0"/>
                    </a:lnTo>
                    <a:lnTo>
                      <a:pt x="2986656" y="411480"/>
                    </a:lnTo>
                    <a:lnTo>
                      <a:pt x="172081" y="411480"/>
                    </a:lnTo>
                    <a:lnTo>
                      <a:pt x="0" y="213033"/>
                    </a:lnTo>
                    <a:lnTo>
                      <a:pt x="184737" y="0"/>
                    </a:lnTo>
                    <a:close/>
                  </a:path>
                </a:pathLst>
              </a:custGeom>
              <a:solidFill>
                <a:srgbClr val="05454F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6462D5C-79E0-3AAB-83E6-2C9D4FBADBD8}"/>
                  </a:ext>
                </a:extLst>
              </p:cNvPr>
              <p:cNvSpPr/>
              <p:nvPr/>
            </p:nvSpPr>
            <p:spPr>
              <a:xfrm>
                <a:off x="1786083" y="6131560"/>
                <a:ext cx="1860121" cy="198120"/>
              </a:xfrm>
              <a:custGeom>
                <a:avLst/>
                <a:gdLst>
                  <a:gd name="connsiteX0" fmla="*/ 0 w 1860121"/>
                  <a:gd name="connsiteY0" fmla="*/ 0 h 198120"/>
                  <a:gd name="connsiteX1" fmla="*/ 870757 w 1860121"/>
                  <a:gd name="connsiteY1" fmla="*/ 0 h 198120"/>
                  <a:gd name="connsiteX2" fmla="*/ 1134941 w 1860121"/>
                  <a:gd name="connsiteY2" fmla="*/ 0 h 198120"/>
                  <a:gd name="connsiteX3" fmla="*/ 1860121 w 1860121"/>
                  <a:gd name="connsiteY3" fmla="*/ 0 h 198120"/>
                  <a:gd name="connsiteX4" fmla="*/ 1728415 w 1860121"/>
                  <a:gd name="connsiteY4" fmla="*/ 102511 h 198120"/>
                  <a:gd name="connsiteX5" fmla="*/ 1851244 w 1860121"/>
                  <a:gd name="connsiteY5" fmla="*/ 198120 h 198120"/>
                  <a:gd name="connsiteX6" fmla="*/ 1124758 w 1860121"/>
                  <a:gd name="connsiteY6" fmla="*/ 198120 h 198120"/>
                  <a:gd name="connsiteX7" fmla="*/ 870757 w 1860121"/>
                  <a:gd name="connsiteY7" fmla="*/ 198120 h 198120"/>
                  <a:gd name="connsiteX8" fmla="*/ 0 w 1860121"/>
                  <a:gd name="connsiteY8" fmla="*/ 198120 h 198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60121" h="198120">
                    <a:moveTo>
                      <a:pt x="0" y="0"/>
                    </a:moveTo>
                    <a:lnTo>
                      <a:pt x="870757" y="0"/>
                    </a:lnTo>
                    <a:lnTo>
                      <a:pt x="1134941" y="0"/>
                    </a:lnTo>
                    <a:lnTo>
                      <a:pt x="1860121" y="0"/>
                    </a:lnTo>
                    <a:lnTo>
                      <a:pt x="1728415" y="102511"/>
                    </a:lnTo>
                    <a:lnTo>
                      <a:pt x="1851244" y="198120"/>
                    </a:lnTo>
                    <a:lnTo>
                      <a:pt x="1124758" y="198120"/>
                    </a:lnTo>
                    <a:lnTo>
                      <a:pt x="870757" y="198120"/>
                    </a:lnTo>
                    <a:lnTo>
                      <a:pt x="0" y="198120"/>
                    </a:lnTo>
                    <a:close/>
                  </a:path>
                </a:pathLst>
              </a:custGeom>
              <a:solidFill>
                <a:srgbClr val="95D500"/>
              </a:solidFill>
              <a:ln w="12687" cap="flat">
                <a:noFill/>
                <a:prstDash val="solid"/>
                <a:miter/>
              </a:ln>
              <a:effectLst>
                <a:outerShdw blurRad="330200" dist="38100" algn="l" rotWithShape="0">
                  <a:prstClr val="black">
                    <a:alpha val="23000"/>
                  </a:prstClr>
                </a:outerShdw>
              </a:effectLst>
            </p:spPr>
            <p:txBody>
              <a:bodyPr wrap="square" rtlCol="0" anchor="ctr">
                <a:noAutofit/>
              </a:bodyPr>
              <a:lstStyle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" name="Picture 15" descr="A green text on a black background&#10;&#10;Description automatically generated">
            <a:extLst>
              <a:ext uri="{FF2B5EF4-FFF2-40B4-BE49-F238E27FC236}">
                <a16:creationId xmlns:a16="http://schemas.microsoft.com/office/drawing/2014/main" id="{45D6860E-EEE6-6CFB-817A-B6C5C00EE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3" y="6465165"/>
            <a:ext cx="945163" cy="261852"/>
          </a:xfrm>
          <a:prstGeom prst="rect">
            <a:avLst/>
          </a:prstGeom>
        </p:spPr>
      </p:pic>
      <p:pic>
        <p:nvPicPr>
          <p:cNvPr id="17" name="תמונה 12">
            <a:extLst>
              <a:ext uri="{FF2B5EF4-FFF2-40B4-BE49-F238E27FC236}">
                <a16:creationId xmlns:a16="http://schemas.microsoft.com/office/drawing/2014/main" id="{D59AC65B-3C49-BDDD-5947-762086B71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7700" y="6465165"/>
            <a:ext cx="1426177" cy="2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B9149-ECFB-4ED7-8D57-97B510D2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44EF4-C819-46DD-9673-EC4D8DDF1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92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8E51CA-3587-4AF0-B412-F86A84C6081B}"/>
              </a:ext>
            </a:extLst>
          </p:cNvPr>
          <p:cNvSpPr txBox="1"/>
          <p:nvPr/>
        </p:nvSpPr>
        <p:spPr>
          <a:xfrm>
            <a:off x="9255686" y="6361458"/>
            <a:ext cx="57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fld id="{260E2A6B-A809-4840-BF14-8648BC0BDF87}" type="slidenum">
              <a:rPr lang="id-ID" sz="1400" b="0" i="0" strike="noStrike" spc="0" smtClean="0">
                <a:solidFill>
                  <a:schemeClr val="bg2">
                    <a:lumMod val="50000"/>
                  </a:schemeClr>
                </a:solidFill>
                <a:latin typeface="Segoe UI Light" panose="020B0502040204020203" pitchFamily="34" charset="0"/>
                <a:ea typeface="Open Sans Semibold" panose="020B0706030804020204" pitchFamily="34" charset="0"/>
                <a:cs typeface="Segoe UI Light" panose="020B0502040204020203" pitchFamily="34" charset="0"/>
              </a:rPr>
              <a:pPr algn="r" rtl="1"/>
              <a:t>‹#›</a:t>
            </a:fld>
            <a:endParaRPr lang="id-ID" sz="8000" b="0" i="0" strike="noStrike" spc="0" dirty="0">
              <a:solidFill>
                <a:schemeClr val="bg2">
                  <a:lumMod val="50000"/>
                </a:schemeClr>
              </a:solidFill>
              <a:latin typeface="Segoe UI Light" panose="020B0502040204020203" pitchFamily="34" charset="0"/>
              <a:ea typeface="Open Sans Semibold" panose="020B070603080402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D92822-8FC9-451F-A034-ADCC794DB5A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21143" y="6196503"/>
            <a:ext cx="1291063" cy="357525"/>
          </a:xfrm>
          <a:prstGeom prst="rect">
            <a:avLst/>
          </a:prstGeom>
        </p:spPr>
      </p:pic>
      <p:grpSp>
        <p:nvGrpSpPr>
          <p:cNvPr id="6" name="Graphic 4">
            <a:extLst>
              <a:ext uri="{FF2B5EF4-FFF2-40B4-BE49-F238E27FC236}">
                <a16:creationId xmlns:a16="http://schemas.microsoft.com/office/drawing/2014/main" id="{120421B6-F672-4452-82FD-B8E0FFF5F96C}"/>
              </a:ext>
            </a:extLst>
          </p:cNvPr>
          <p:cNvGrpSpPr/>
          <p:nvPr/>
        </p:nvGrpSpPr>
        <p:grpSpPr>
          <a:xfrm>
            <a:off x="9934201" y="6196503"/>
            <a:ext cx="1944700" cy="407296"/>
            <a:chOff x="2119780" y="3314874"/>
            <a:chExt cx="1099399" cy="230257"/>
          </a:xfrm>
          <a:solidFill>
            <a:srgbClr val="123985"/>
          </a:solidFill>
        </p:grpSpPr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8D1FB1EA-5FA6-4E0C-BA69-90D61ADF924B}"/>
                </a:ext>
              </a:extLst>
            </p:cNvPr>
            <p:cNvSpPr/>
            <p:nvPr/>
          </p:nvSpPr>
          <p:spPr>
            <a:xfrm>
              <a:off x="2728532" y="3314874"/>
              <a:ext cx="487810" cy="93254"/>
            </a:xfrm>
            <a:custGeom>
              <a:avLst/>
              <a:gdLst>
                <a:gd name="connsiteX0" fmla="*/ 487811 w 487810"/>
                <a:gd name="connsiteY0" fmla="*/ 86226 h 93254"/>
                <a:gd name="connsiteX1" fmla="*/ 487811 w 487810"/>
                <a:gd name="connsiteY1" fmla="*/ 87726 h 93254"/>
                <a:gd name="connsiteX2" fmla="*/ 420255 w 487810"/>
                <a:gd name="connsiteY2" fmla="*/ 87726 h 93254"/>
                <a:gd name="connsiteX3" fmla="*/ 420255 w 487810"/>
                <a:gd name="connsiteY3" fmla="*/ 69561 h 93254"/>
                <a:gd name="connsiteX4" fmla="*/ 452834 w 487810"/>
                <a:gd name="connsiteY4" fmla="*/ 69561 h 93254"/>
                <a:gd name="connsiteX5" fmla="*/ 413863 w 487810"/>
                <a:gd name="connsiteY5" fmla="*/ 13159 h 93254"/>
                <a:gd name="connsiteX6" fmla="*/ 413863 w 487810"/>
                <a:gd name="connsiteY6" fmla="*/ 12539 h 93254"/>
                <a:gd name="connsiteX7" fmla="*/ 437295 w 487810"/>
                <a:gd name="connsiteY7" fmla="*/ 12539 h 93254"/>
                <a:gd name="connsiteX8" fmla="*/ 458721 w 487810"/>
                <a:gd name="connsiteY8" fmla="*/ 43749 h 93254"/>
                <a:gd name="connsiteX9" fmla="*/ 466613 w 487810"/>
                <a:gd name="connsiteY9" fmla="*/ 12539 h 93254"/>
                <a:gd name="connsiteX10" fmla="*/ 487158 w 487810"/>
                <a:gd name="connsiteY10" fmla="*/ 12539 h 93254"/>
                <a:gd name="connsiteX11" fmla="*/ 468863 w 487810"/>
                <a:gd name="connsiteY11" fmla="*/ 58539 h 93254"/>
                <a:gd name="connsiteX12" fmla="*/ 487811 w 487810"/>
                <a:gd name="connsiteY12" fmla="*/ 86226 h 93254"/>
                <a:gd name="connsiteX13" fmla="*/ 386616 w 487810"/>
                <a:gd name="connsiteY13" fmla="*/ 12539 h 93254"/>
                <a:gd name="connsiteX14" fmla="*/ 407927 w 487810"/>
                <a:gd name="connsiteY14" fmla="*/ 12539 h 93254"/>
                <a:gd name="connsiteX15" fmla="*/ 407927 w 487810"/>
                <a:gd name="connsiteY15" fmla="*/ 39493 h 93254"/>
                <a:gd name="connsiteX16" fmla="*/ 339622 w 487810"/>
                <a:gd name="connsiteY16" fmla="*/ 93254 h 93254"/>
                <a:gd name="connsiteX17" fmla="*/ 338121 w 487810"/>
                <a:gd name="connsiteY17" fmla="*/ 75839 h 93254"/>
                <a:gd name="connsiteX18" fmla="*/ 354672 w 487810"/>
                <a:gd name="connsiteY18" fmla="*/ 73703 h 93254"/>
                <a:gd name="connsiteX19" fmla="*/ 337632 w 487810"/>
                <a:gd name="connsiteY19" fmla="*/ 12539 h 93254"/>
                <a:gd name="connsiteX20" fmla="*/ 359694 w 487810"/>
                <a:gd name="connsiteY20" fmla="*/ 12539 h 93254"/>
                <a:gd name="connsiteX21" fmla="*/ 374728 w 487810"/>
                <a:gd name="connsiteY21" fmla="*/ 68175 h 93254"/>
                <a:gd name="connsiteX22" fmla="*/ 386632 w 487810"/>
                <a:gd name="connsiteY22" fmla="*/ 39477 h 93254"/>
                <a:gd name="connsiteX23" fmla="*/ 386632 w 487810"/>
                <a:gd name="connsiteY23" fmla="*/ 12539 h 93254"/>
                <a:gd name="connsiteX24" fmla="*/ 259363 w 487810"/>
                <a:gd name="connsiteY24" fmla="*/ 12539 h 93254"/>
                <a:gd name="connsiteX25" fmla="*/ 329169 w 487810"/>
                <a:gd name="connsiteY25" fmla="*/ 12539 h 93254"/>
                <a:gd name="connsiteX26" fmla="*/ 329169 w 487810"/>
                <a:gd name="connsiteY26" fmla="*/ 30721 h 93254"/>
                <a:gd name="connsiteX27" fmla="*/ 314005 w 487810"/>
                <a:gd name="connsiteY27" fmla="*/ 49146 h 93254"/>
                <a:gd name="connsiteX28" fmla="*/ 314005 w 487810"/>
                <a:gd name="connsiteY28" fmla="*/ 87743 h 93254"/>
                <a:gd name="connsiteX29" fmla="*/ 292693 w 487810"/>
                <a:gd name="connsiteY29" fmla="*/ 87743 h 93254"/>
                <a:gd name="connsiteX30" fmla="*/ 292693 w 487810"/>
                <a:gd name="connsiteY30" fmla="*/ 49880 h 93254"/>
                <a:gd name="connsiteX31" fmla="*/ 300096 w 487810"/>
                <a:gd name="connsiteY31" fmla="*/ 30704 h 93254"/>
                <a:gd name="connsiteX32" fmla="*/ 259363 w 487810"/>
                <a:gd name="connsiteY32" fmla="*/ 30704 h 93254"/>
                <a:gd name="connsiteX33" fmla="*/ 259363 w 487810"/>
                <a:gd name="connsiteY33" fmla="*/ 12539 h 93254"/>
                <a:gd name="connsiteX34" fmla="*/ 178486 w 487810"/>
                <a:gd name="connsiteY34" fmla="*/ 12539 h 93254"/>
                <a:gd name="connsiteX35" fmla="*/ 223474 w 487810"/>
                <a:gd name="connsiteY35" fmla="*/ 12539 h 93254"/>
                <a:gd name="connsiteX36" fmla="*/ 223474 w 487810"/>
                <a:gd name="connsiteY36" fmla="*/ 14415 h 93254"/>
                <a:gd name="connsiteX37" fmla="*/ 197401 w 487810"/>
                <a:gd name="connsiteY37" fmla="*/ 87726 h 93254"/>
                <a:gd name="connsiteX38" fmla="*/ 174719 w 487810"/>
                <a:gd name="connsiteY38" fmla="*/ 87726 h 93254"/>
                <a:gd name="connsiteX39" fmla="*/ 174719 w 487810"/>
                <a:gd name="connsiteY39" fmla="*/ 86976 h 93254"/>
                <a:gd name="connsiteX40" fmla="*/ 195264 w 487810"/>
                <a:gd name="connsiteY40" fmla="*/ 30704 h 93254"/>
                <a:gd name="connsiteX41" fmla="*/ 157174 w 487810"/>
                <a:gd name="connsiteY41" fmla="*/ 30704 h 93254"/>
                <a:gd name="connsiteX42" fmla="*/ 157174 w 487810"/>
                <a:gd name="connsiteY42" fmla="*/ 0 h 93254"/>
                <a:gd name="connsiteX43" fmla="*/ 178486 w 487810"/>
                <a:gd name="connsiteY43" fmla="*/ 0 h 93254"/>
                <a:gd name="connsiteX44" fmla="*/ 178486 w 487810"/>
                <a:gd name="connsiteY44" fmla="*/ 12539 h 93254"/>
                <a:gd name="connsiteX45" fmla="*/ 151630 w 487810"/>
                <a:gd name="connsiteY45" fmla="*/ 49505 h 93254"/>
                <a:gd name="connsiteX46" fmla="*/ 109642 w 487810"/>
                <a:gd name="connsiteY46" fmla="*/ 89112 h 93254"/>
                <a:gd name="connsiteX47" fmla="*/ 81188 w 487810"/>
                <a:gd name="connsiteY47" fmla="*/ 83845 h 93254"/>
                <a:gd name="connsiteX48" fmla="*/ 86454 w 487810"/>
                <a:gd name="connsiteY48" fmla="*/ 67311 h 93254"/>
                <a:gd name="connsiteX49" fmla="*/ 109267 w 487810"/>
                <a:gd name="connsiteY49" fmla="*/ 71322 h 93254"/>
                <a:gd name="connsiteX50" fmla="*/ 130318 w 487810"/>
                <a:gd name="connsiteY50" fmla="*/ 49521 h 93254"/>
                <a:gd name="connsiteX51" fmla="*/ 112136 w 487810"/>
                <a:gd name="connsiteY51" fmla="*/ 28959 h 93254"/>
                <a:gd name="connsiteX52" fmla="*/ 98603 w 487810"/>
                <a:gd name="connsiteY52" fmla="*/ 38107 h 93254"/>
                <a:gd name="connsiteX53" fmla="*/ 111517 w 487810"/>
                <a:gd name="connsiteY53" fmla="*/ 46260 h 93254"/>
                <a:gd name="connsiteX54" fmla="*/ 110897 w 487810"/>
                <a:gd name="connsiteY54" fmla="*/ 62680 h 93254"/>
                <a:gd name="connsiteX55" fmla="*/ 77307 w 487810"/>
                <a:gd name="connsiteY55" fmla="*/ 38107 h 93254"/>
                <a:gd name="connsiteX56" fmla="*/ 112153 w 487810"/>
                <a:gd name="connsiteY56" fmla="*/ 11170 h 93254"/>
                <a:gd name="connsiteX57" fmla="*/ 151630 w 487810"/>
                <a:gd name="connsiteY57" fmla="*/ 49505 h 93254"/>
                <a:gd name="connsiteX58" fmla="*/ 31259 w 487810"/>
                <a:gd name="connsiteY58" fmla="*/ 87726 h 93254"/>
                <a:gd name="connsiteX59" fmla="*/ 31259 w 487810"/>
                <a:gd name="connsiteY59" fmla="*/ 69561 h 93254"/>
                <a:gd name="connsiteX60" fmla="*/ 45918 w 487810"/>
                <a:gd name="connsiteY60" fmla="*/ 69561 h 93254"/>
                <a:gd name="connsiteX61" fmla="*/ 45918 w 487810"/>
                <a:gd name="connsiteY61" fmla="*/ 40227 h 93254"/>
                <a:gd name="connsiteX62" fmla="*/ 38776 w 487810"/>
                <a:gd name="connsiteY62" fmla="*/ 30704 h 93254"/>
                <a:gd name="connsiteX63" fmla="*/ 33264 w 487810"/>
                <a:gd name="connsiteY63" fmla="*/ 30704 h 93254"/>
                <a:gd name="connsiteX64" fmla="*/ 33264 w 487810"/>
                <a:gd name="connsiteY64" fmla="*/ 12539 h 93254"/>
                <a:gd name="connsiteX65" fmla="*/ 45429 w 487810"/>
                <a:gd name="connsiteY65" fmla="*/ 12539 h 93254"/>
                <a:gd name="connsiteX66" fmla="*/ 67230 w 487810"/>
                <a:gd name="connsiteY66" fmla="*/ 34340 h 93254"/>
                <a:gd name="connsiteX67" fmla="*/ 67230 w 487810"/>
                <a:gd name="connsiteY67" fmla="*/ 87726 h 93254"/>
                <a:gd name="connsiteX68" fmla="*/ 31259 w 487810"/>
                <a:gd name="connsiteY68" fmla="*/ 87726 h 93254"/>
                <a:gd name="connsiteX69" fmla="*/ 0 w 487810"/>
                <a:gd name="connsiteY69" fmla="*/ 12539 h 93254"/>
                <a:gd name="connsiteX70" fmla="*/ 21296 w 487810"/>
                <a:gd name="connsiteY70" fmla="*/ 12539 h 93254"/>
                <a:gd name="connsiteX71" fmla="*/ 21296 w 487810"/>
                <a:gd name="connsiteY71" fmla="*/ 55033 h 93254"/>
                <a:gd name="connsiteX72" fmla="*/ 0 w 487810"/>
                <a:gd name="connsiteY72" fmla="*/ 58294 h 93254"/>
                <a:gd name="connsiteX73" fmla="*/ 0 w 487810"/>
                <a:gd name="connsiteY73" fmla="*/ 12539 h 93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87810" h="93254">
                  <a:moveTo>
                    <a:pt x="487811" y="86226"/>
                  </a:moveTo>
                  <a:lnTo>
                    <a:pt x="487811" y="87726"/>
                  </a:lnTo>
                  <a:lnTo>
                    <a:pt x="420255" y="87726"/>
                  </a:lnTo>
                  <a:lnTo>
                    <a:pt x="420255" y="69561"/>
                  </a:lnTo>
                  <a:lnTo>
                    <a:pt x="452834" y="69561"/>
                  </a:lnTo>
                  <a:lnTo>
                    <a:pt x="413863" y="13159"/>
                  </a:lnTo>
                  <a:lnTo>
                    <a:pt x="413863" y="12539"/>
                  </a:lnTo>
                  <a:lnTo>
                    <a:pt x="437295" y="12539"/>
                  </a:lnTo>
                  <a:lnTo>
                    <a:pt x="458721" y="43749"/>
                  </a:lnTo>
                  <a:cubicBezTo>
                    <a:pt x="464737" y="39363"/>
                    <a:pt x="467249" y="30215"/>
                    <a:pt x="466613" y="12539"/>
                  </a:cubicBezTo>
                  <a:lnTo>
                    <a:pt x="487158" y="12539"/>
                  </a:lnTo>
                  <a:cubicBezTo>
                    <a:pt x="487908" y="38613"/>
                    <a:pt x="482397" y="51886"/>
                    <a:pt x="468863" y="58539"/>
                  </a:cubicBezTo>
                  <a:lnTo>
                    <a:pt x="487811" y="86226"/>
                  </a:lnTo>
                  <a:close/>
                  <a:moveTo>
                    <a:pt x="386616" y="12539"/>
                  </a:moveTo>
                  <a:lnTo>
                    <a:pt x="407927" y="12539"/>
                  </a:lnTo>
                  <a:lnTo>
                    <a:pt x="407927" y="39493"/>
                  </a:lnTo>
                  <a:cubicBezTo>
                    <a:pt x="407927" y="70947"/>
                    <a:pt x="394263" y="90873"/>
                    <a:pt x="339622" y="93254"/>
                  </a:cubicBezTo>
                  <a:lnTo>
                    <a:pt x="338121" y="75839"/>
                  </a:lnTo>
                  <a:cubicBezTo>
                    <a:pt x="344269" y="75089"/>
                    <a:pt x="349780" y="74453"/>
                    <a:pt x="354672" y="73703"/>
                  </a:cubicBezTo>
                  <a:lnTo>
                    <a:pt x="337632" y="12539"/>
                  </a:lnTo>
                  <a:lnTo>
                    <a:pt x="359694" y="12539"/>
                  </a:lnTo>
                  <a:lnTo>
                    <a:pt x="374728" y="68175"/>
                  </a:lnTo>
                  <a:cubicBezTo>
                    <a:pt x="383256" y="63414"/>
                    <a:pt x="386632" y="55392"/>
                    <a:pt x="386632" y="39477"/>
                  </a:cubicBezTo>
                  <a:lnTo>
                    <a:pt x="386632" y="12539"/>
                  </a:lnTo>
                  <a:close/>
                  <a:moveTo>
                    <a:pt x="259363" y="12539"/>
                  </a:moveTo>
                  <a:lnTo>
                    <a:pt x="329169" y="12539"/>
                  </a:lnTo>
                  <a:lnTo>
                    <a:pt x="329169" y="30721"/>
                  </a:lnTo>
                  <a:cubicBezTo>
                    <a:pt x="318261" y="30721"/>
                    <a:pt x="314005" y="36982"/>
                    <a:pt x="314005" y="49146"/>
                  </a:cubicBezTo>
                  <a:lnTo>
                    <a:pt x="314005" y="87743"/>
                  </a:lnTo>
                  <a:lnTo>
                    <a:pt x="292693" y="87743"/>
                  </a:lnTo>
                  <a:lnTo>
                    <a:pt x="292693" y="49880"/>
                  </a:lnTo>
                  <a:cubicBezTo>
                    <a:pt x="292693" y="40732"/>
                    <a:pt x="295449" y="34715"/>
                    <a:pt x="300096" y="30704"/>
                  </a:cubicBezTo>
                  <a:lnTo>
                    <a:pt x="259363" y="30704"/>
                  </a:lnTo>
                  <a:lnTo>
                    <a:pt x="259363" y="12539"/>
                  </a:lnTo>
                  <a:close/>
                  <a:moveTo>
                    <a:pt x="178486" y="12539"/>
                  </a:moveTo>
                  <a:lnTo>
                    <a:pt x="223474" y="12539"/>
                  </a:lnTo>
                  <a:lnTo>
                    <a:pt x="223474" y="14415"/>
                  </a:lnTo>
                  <a:lnTo>
                    <a:pt x="197401" y="87726"/>
                  </a:lnTo>
                  <a:lnTo>
                    <a:pt x="174719" y="87726"/>
                  </a:lnTo>
                  <a:lnTo>
                    <a:pt x="174719" y="86976"/>
                  </a:lnTo>
                  <a:lnTo>
                    <a:pt x="195264" y="30704"/>
                  </a:lnTo>
                  <a:lnTo>
                    <a:pt x="157174" y="30704"/>
                  </a:lnTo>
                  <a:lnTo>
                    <a:pt x="157174" y="0"/>
                  </a:lnTo>
                  <a:lnTo>
                    <a:pt x="178486" y="0"/>
                  </a:lnTo>
                  <a:lnTo>
                    <a:pt x="178486" y="12539"/>
                  </a:lnTo>
                  <a:close/>
                  <a:moveTo>
                    <a:pt x="151630" y="49505"/>
                  </a:moveTo>
                  <a:cubicBezTo>
                    <a:pt x="151630" y="73198"/>
                    <a:pt x="137590" y="89112"/>
                    <a:pt x="109642" y="89112"/>
                  </a:cubicBezTo>
                  <a:cubicBezTo>
                    <a:pt x="100249" y="89112"/>
                    <a:pt x="90221" y="87743"/>
                    <a:pt x="81188" y="83845"/>
                  </a:cubicBezTo>
                  <a:lnTo>
                    <a:pt x="86454" y="67311"/>
                  </a:lnTo>
                  <a:cubicBezTo>
                    <a:pt x="93466" y="70067"/>
                    <a:pt x="101375" y="71322"/>
                    <a:pt x="109267" y="71322"/>
                  </a:cubicBezTo>
                  <a:cubicBezTo>
                    <a:pt x="122670" y="71322"/>
                    <a:pt x="130318" y="62419"/>
                    <a:pt x="130318" y="49521"/>
                  </a:cubicBezTo>
                  <a:cubicBezTo>
                    <a:pt x="130318" y="37357"/>
                    <a:pt x="123290" y="28959"/>
                    <a:pt x="112136" y="28959"/>
                  </a:cubicBezTo>
                  <a:cubicBezTo>
                    <a:pt x="103119" y="28959"/>
                    <a:pt x="98603" y="32596"/>
                    <a:pt x="98603" y="38107"/>
                  </a:cubicBezTo>
                  <a:cubicBezTo>
                    <a:pt x="98603" y="43504"/>
                    <a:pt x="103119" y="46749"/>
                    <a:pt x="111517" y="46260"/>
                  </a:cubicBezTo>
                  <a:lnTo>
                    <a:pt x="110897" y="62680"/>
                  </a:lnTo>
                  <a:cubicBezTo>
                    <a:pt x="90091" y="64066"/>
                    <a:pt x="77307" y="52897"/>
                    <a:pt x="77307" y="38107"/>
                  </a:cubicBezTo>
                  <a:cubicBezTo>
                    <a:pt x="77307" y="19681"/>
                    <a:pt x="92602" y="11170"/>
                    <a:pt x="112153" y="11170"/>
                  </a:cubicBezTo>
                  <a:cubicBezTo>
                    <a:pt x="137704" y="11153"/>
                    <a:pt x="151630" y="26448"/>
                    <a:pt x="151630" y="49505"/>
                  </a:cubicBezTo>
                  <a:moveTo>
                    <a:pt x="31259" y="87726"/>
                  </a:moveTo>
                  <a:lnTo>
                    <a:pt x="31259" y="69561"/>
                  </a:lnTo>
                  <a:lnTo>
                    <a:pt x="45918" y="69561"/>
                  </a:lnTo>
                  <a:lnTo>
                    <a:pt x="45918" y="40227"/>
                  </a:lnTo>
                  <a:cubicBezTo>
                    <a:pt x="45918" y="33085"/>
                    <a:pt x="44548" y="30704"/>
                    <a:pt x="38776" y="30704"/>
                  </a:cubicBezTo>
                  <a:lnTo>
                    <a:pt x="33264" y="30704"/>
                  </a:lnTo>
                  <a:lnTo>
                    <a:pt x="33264" y="12539"/>
                  </a:lnTo>
                  <a:lnTo>
                    <a:pt x="45429" y="12539"/>
                  </a:lnTo>
                  <a:cubicBezTo>
                    <a:pt x="61213" y="12539"/>
                    <a:pt x="67230" y="19437"/>
                    <a:pt x="67230" y="34340"/>
                  </a:cubicBezTo>
                  <a:lnTo>
                    <a:pt x="67230" y="87726"/>
                  </a:lnTo>
                  <a:lnTo>
                    <a:pt x="31259" y="87726"/>
                  </a:lnTo>
                  <a:close/>
                  <a:moveTo>
                    <a:pt x="0" y="12539"/>
                  </a:moveTo>
                  <a:lnTo>
                    <a:pt x="21296" y="12539"/>
                  </a:lnTo>
                  <a:lnTo>
                    <a:pt x="21296" y="55033"/>
                  </a:lnTo>
                  <a:lnTo>
                    <a:pt x="0" y="58294"/>
                  </a:lnTo>
                  <a:lnTo>
                    <a:pt x="0" y="12539"/>
                  </a:lnTo>
                  <a:close/>
                </a:path>
              </a:pathLst>
            </a:custGeom>
            <a:solidFill>
              <a:srgbClr val="123985"/>
            </a:solidFill>
            <a:ln w="16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10" name="Graphic 4">
              <a:extLst>
                <a:ext uri="{FF2B5EF4-FFF2-40B4-BE49-F238E27FC236}">
                  <a16:creationId xmlns:a16="http://schemas.microsoft.com/office/drawing/2014/main" id="{7FA42C67-A0FD-4F62-8676-C39087EBAE2F}"/>
                </a:ext>
              </a:extLst>
            </p:cNvPr>
            <p:cNvSpPr/>
            <p:nvPr/>
          </p:nvSpPr>
          <p:spPr>
            <a:xfrm>
              <a:off x="2119780" y="3440137"/>
              <a:ext cx="1099399" cy="104994"/>
            </a:xfrm>
            <a:custGeom>
              <a:avLst/>
              <a:gdLst>
                <a:gd name="connsiteX0" fmla="*/ 1089355 w 1099399"/>
                <a:gd name="connsiteY0" fmla="*/ 72774 h 104994"/>
                <a:gd name="connsiteX1" fmla="*/ 1099400 w 1099399"/>
                <a:gd name="connsiteY1" fmla="*/ 72774 h 104994"/>
                <a:gd name="connsiteX2" fmla="*/ 1099400 w 1099399"/>
                <a:gd name="connsiteY2" fmla="*/ 84759 h 104994"/>
                <a:gd name="connsiteX3" fmla="*/ 1028925 w 1099399"/>
                <a:gd name="connsiteY3" fmla="*/ 84759 h 104994"/>
                <a:gd name="connsiteX4" fmla="*/ 1028925 w 1099399"/>
                <a:gd name="connsiteY4" fmla="*/ 72774 h 104994"/>
                <a:gd name="connsiteX5" fmla="*/ 1075299 w 1099399"/>
                <a:gd name="connsiteY5" fmla="*/ 72774 h 104994"/>
                <a:gd name="connsiteX6" fmla="*/ 1075299 w 1099399"/>
                <a:gd name="connsiteY6" fmla="*/ 46863 h 104994"/>
                <a:gd name="connsiteX7" fmla="*/ 1054836 w 1099399"/>
                <a:gd name="connsiteY7" fmla="*/ 22649 h 104994"/>
                <a:gd name="connsiteX8" fmla="*/ 1031942 w 1099399"/>
                <a:gd name="connsiteY8" fmla="*/ 29302 h 104994"/>
                <a:gd name="connsiteX9" fmla="*/ 1027344 w 1099399"/>
                <a:gd name="connsiteY9" fmla="*/ 18882 h 104994"/>
                <a:gd name="connsiteX10" fmla="*/ 1057004 w 1099399"/>
                <a:gd name="connsiteY10" fmla="*/ 10648 h 104994"/>
                <a:gd name="connsiteX11" fmla="*/ 1089339 w 1099399"/>
                <a:gd name="connsiteY11" fmla="*/ 45885 h 104994"/>
                <a:gd name="connsiteX12" fmla="*/ 1089339 w 1099399"/>
                <a:gd name="connsiteY12" fmla="*/ 72774 h 104994"/>
                <a:gd name="connsiteX13" fmla="*/ 981524 w 1099399"/>
                <a:gd name="connsiteY13" fmla="*/ 12115 h 104994"/>
                <a:gd name="connsiteX14" fmla="*/ 981524 w 1099399"/>
                <a:gd name="connsiteY14" fmla="*/ 53288 h 104994"/>
                <a:gd name="connsiteX15" fmla="*/ 967484 w 1099399"/>
                <a:gd name="connsiteY15" fmla="*/ 56190 h 104994"/>
                <a:gd name="connsiteX16" fmla="*/ 967484 w 1099399"/>
                <a:gd name="connsiteY16" fmla="*/ 12115 h 104994"/>
                <a:gd name="connsiteX17" fmla="*/ 981524 w 1099399"/>
                <a:gd name="connsiteY17" fmla="*/ 12115 h 104994"/>
                <a:gd name="connsiteX18" fmla="*/ 1002966 w 1099399"/>
                <a:gd name="connsiteY18" fmla="*/ 12115 h 104994"/>
                <a:gd name="connsiteX19" fmla="*/ 1017005 w 1099399"/>
                <a:gd name="connsiteY19" fmla="*/ 12115 h 104994"/>
                <a:gd name="connsiteX20" fmla="*/ 1017005 w 1099399"/>
                <a:gd name="connsiteY20" fmla="*/ 44320 h 104994"/>
                <a:gd name="connsiteX21" fmla="*/ 974496 w 1099399"/>
                <a:gd name="connsiteY21" fmla="*/ 86226 h 104994"/>
                <a:gd name="connsiteX22" fmla="*/ 932117 w 1099399"/>
                <a:gd name="connsiteY22" fmla="*/ 44320 h 104994"/>
                <a:gd name="connsiteX23" fmla="*/ 932117 w 1099399"/>
                <a:gd name="connsiteY23" fmla="*/ 12115 h 104994"/>
                <a:gd name="connsiteX24" fmla="*/ 946156 w 1099399"/>
                <a:gd name="connsiteY24" fmla="*/ 12115 h 104994"/>
                <a:gd name="connsiteX25" fmla="*/ 946156 w 1099399"/>
                <a:gd name="connsiteY25" fmla="*/ 44809 h 104994"/>
                <a:gd name="connsiteX26" fmla="*/ 974496 w 1099399"/>
                <a:gd name="connsiteY26" fmla="*/ 74241 h 104994"/>
                <a:gd name="connsiteX27" fmla="*/ 1002950 w 1099399"/>
                <a:gd name="connsiteY27" fmla="*/ 44809 h 104994"/>
                <a:gd name="connsiteX28" fmla="*/ 1002950 w 1099399"/>
                <a:gd name="connsiteY28" fmla="*/ 12115 h 104994"/>
                <a:gd name="connsiteX29" fmla="*/ 915713 w 1099399"/>
                <a:gd name="connsiteY29" fmla="*/ 72774 h 104994"/>
                <a:gd name="connsiteX30" fmla="*/ 925757 w 1099399"/>
                <a:gd name="connsiteY30" fmla="*/ 72774 h 104994"/>
                <a:gd name="connsiteX31" fmla="*/ 925757 w 1099399"/>
                <a:gd name="connsiteY31" fmla="*/ 84759 h 104994"/>
                <a:gd name="connsiteX32" fmla="*/ 855283 w 1099399"/>
                <a:gd name="connsiteY32" fmla="*/ 84759 h 104994"/>
                <a:gd name="connsiteX33" fmla="*/ 855283 w 1099399"/>
                <a:gd name="connsiteY33" fmla="*/ 72774 h 104994"/>
                <a:gd name="connsiteX34" fmla="*/ 901657 w 1099399"/>
                <a:gd name="connsiteY34" fmla="*/ 72774 h 104994"/>
                <a:gd name="connsiteX35" fmla="*/ 901657 w 1099399"/>
                <a:gd name="connsiteY35" fmla="*/ 46863 h 104994"/>
                <a:gd name="connsiteX36" fmla="*/ 881193 w 1099399"/>
                <a:gd name="connsiteY36" fmla="*/ 22649 h 104994"/>
                <a:gd name="connsiteX37" fmla="*/ 858299 w 1099399"/>
                <a:gd name="connsiteY37" fmla="*/ 29302 h 104994"/>
                <a:gd name="connsiteX38" fmla="*/ 853701 w 1099399"/>
                <a:gd name="connsiteY38" fmla="*/ 18882 h 104994"/>
                <a:gd name="connsiteX39" fmla="*/ 883362 w 1099399"/>
                <a:gd name="connsiteY39" fmla="*/ 10648 h 104994"/>
                <a:gd name="connsiteX40" fmla="*/ 915696 w 1099399"/>
                <a:gd name="connsiteY40" fmla="*/ 45885 h 104994"/>
                <a:gd name="connsiteX41" fmla="*/ 915696 w 1099399"/>
                <a:gd name="connsiteY41" fmla="*/ 72774 h 104994"/>
                <a:gd name="connsiteX42" fmla="*/ 827628 w 1099399"/>
                <a:gd name="connsiteY42" fmla="*/ 12115 h 104994"/>
                <a:gd name="connsiteX43" fmla="*/ 841683 w 1099399"/>
                <a:gd name="connsiteY43" fmla="*/ 12115 h 104994"/>
                <a:gd name="connsiteX44" fmla="*/ 841683 w 1099399"/>
                <a:gd name="connsiteY44" fmla="*/ 53174 h 104994"/>
                <a:gd name="connsiteX45" fmla="*/ 827628 w 1099399"/>
                <a:gd name="connsiteY45" fmla="*/ 55473 h 104994"/>
                <a:gd name="connsiteX46" fmla="*/ 827628 w 1099399"/>
                <a:gd name="connsiteY46" fmla="*/ 12115 h 104994"/>
                <a:gd name="connsiteX47" fmla="*/ 768975 w 1099399"/>
                <a:gd name="connsiteY47" fmla="*/ 12115 h 104994"/>
                <a:gd name="connsiteX48" fmla="*/ 817176 w 1099399"/>
                <a:gd name="connsiteY48" fmla="*/ 12115 h 104994"/>
                <a:gd name="connsiteX49" fmla="*/ 817176 w 1099399"/>
                <a:gd name="connsiteY49" fmla="*/ 13452 h 104994"/>
                <a:gd name="connsiteX50" fmla="*/ 790042 w 1099399"/>
                <a:gd name="connsiteY50" fmla="*/ 84775 h 104994"/>
                <a:gd name="connsiteX51" fmla="*/ 775139 w 1099399"/>
                <a:gd name="connsiteY51" fmla="*/ 84775 h 104994"/>
                <a:gd name="connsiteX52" fmla="*/ 775139 w 1099399"/>
                <a:gd name="connsiteY52" fmla="*/ 84172 h 104994"/>
                <a:gd name="connsiteX53" fmla="*/ 798505 w 1099399"/>
                <a:gd name="connsiteY53" fmla="*/ 24100 h 104994"/>
                <a:gd name="connsiteX54" fmla="*/ 754919 w 1099399"/>
                <a:gd name="connsiteY54" fmla="*/ 24100 h 104994"/>
                <a:gd name="connsiteX55" fmla="*/ 754919 w 1099399"/>
                <a:gd name="connsiteY55" fmla="*/ 0 h 104994"/>
                <a:gd name="connsiteX56" fmla="*/ 768959 w 1099399"/>
                <a:gd name="connsiteY56" fmla="*/ 0 h 104994"/>
                <a:gd name="connsiteX57" fmla="*/ 768959 w 1099399"/>
                <a:gd name="connsiteY57" fmla="*/ 12115 h 104994"/>
                <a:gd name="connsiteX58" fmla="*/ 647593 w 1099399"/>
                <a:gd name="connsiteY58" fmla="*/ 46374 h 104994"/>
                <a:gd name="connsiteX59" fmla="*/ 661633 w 1099399"/>
                <a:gd name="connsiteY59" fmla="*/ 44434 h 104994"/>
                <a:gd name="connsiteX60" fmla="*/ 661633 w 1099399"/>
                <a:gd name="connsiteY60" fmla="*/ 84759 h 104994"/>
                <a:gd name="connsiteX61" fmla="*/ 647593 w 1099399"/>
                <a:gd name="connsiteY61" fmla="*/ 84759 h 104994"/>
                <a:gd name="connsiteX62" fmla="*/ 647593 w 1099399"/>
                <a:gd name="connsiteY62" fmla="*/ 46374 h 104994"/>
                <a:gd name="connsiteX63" fmla="*/ 646745 w 1099399"/>
                <a:gd name="connsiteY63" fmla="*/ 12115 h 104994"/>
                <a:gd name="connsiteX64" fmla="*/ 677498 w 1099399"/>
                <a:gd name="connsiteY64" fmla="*/ 12115 h 104994"/>
                <a:gd name="connsiteX65" fmla="*/ 713469 w 1099399"/>
                <a:gd name="connsiteY65" fmla="*/ 49293 h 104994"/>
                <a:gd name="connsiteX66" fmla="*/ 713469 w 1099399"/>
                <a:gd name="connsiteY66" fmla="*/ 84775 h 104994"/>
                <a:gd name="connsiteX67" fmla="*/ 699430 w 1099399"/>
                <a:gd name="connsiteY67" fmla="*/ 84775 h 104994"/>
                <a:gd name="connsiteX68" fmla="*/ 699430 w 1099399"/>
                <a:gd name="connsiteY68" fmla="*/ 49293 h 104994"/>
                <a:gd name="connsiteX69" fmla="*/ 677515 w 1099399"/>
                <a:gd name="connsiteY69" fmla="*/ 24100 h 104994"/>
                <a:gd name="connsiteX70" fmla="*/ 646761 w 1099399"/>
                <a:gd name="connsiteY70" fmla="*/ 24100 h 104994"/>
                <a:gd name="connsiteX71" fmla="*/ 646761 w 1099399"/>
                <a:gd name="connsiteY71" fmla="*/ 12115 h 104994"/>
                <a:gd name="connsiteX72" fmla="*/ 626591 w 1099399"/>
                <a:gd name="connsiteY72" fmla="*/ 72774 h 104994"/>
                <a:gd name="connsiteX73" fmla="*/ 636635 w 1099399"/>
                <a:gd name="connsiteY73" fmla="*/ 72774 h 104994"/>
                <a:gd name="connsiteX74" fmla="*/ 636635 w 1099399"/>
                <a:gd name="connsiteY74" fmla="*/ 84759 h 104994"/>
                <a:gd name="connsiteX75" fmla="*/ 566161 w 1099399"/>
                <a:gd name="connsiteY75" fmla="*/ 84759 h 104994"/>
                <a:gd name="connsiteX76" fmla="*/ 566161 w 1099399"/>
                <a:gd name="connsiteY76" fmla="*/ 72774 h 104994"/>
                <a:gd name="connsiteX77" fmla="*/ 612535 w 1099399"/>
                <a:gd name="connsiteY77" fmla="*/ 72774 h 104994"/>
                <a:gd name="connsiteX78" fmla="*/ 612535 w 1099399"/>
                <a:gd name="connsiteY78" fmla="*/ 46863 h 104994"/>
                <a:gd name="connsiteX79" fmla="*/ 592071 w 1099399"/>
                <a:gd name="connsiteY79" fmla="*/ 22649 h 104994"/>
                <a:gd name="connsiteX80" fmla="*/ 569178 w 1099399"/>
                <a:gd name="connsiteY80" fmla="*/ 29302 h 104994"/>
                <a:gd name="connsiteX81" fmla="*/ 564579 w 1099399"/>
                <a:gd name="connsiteY81" fmla="*/ 18882 h 104994"/>
                <a:gd name="connsiteX82" fmla="*/ 594240 w 1099399"/>
                <a:gd name="connsiteY82" fmla="*/ 10648 h 104994"/>
                <a:gd name="connsiteX83" fmla="*/ 626575 w 1099399"/>
                <a:gd name="connsiteY83" fmla="*/ 45885 h 104994"/>
                <a:gd name="connsiteX84" fmla="*/ 626575 w 1099399"/>
                <a:gd name="connsiteY84" fmla="*/ 72774 h 104994"/>
                <a:gd name="connsiteX85" fmla="*/ 553882 w 1099399"/>
                <a:gd name="connsiteY85" fmla="*/ 84759 h 104994"/>
                <a:gd name="connsiteX86" fmla="*/ 540316 w 1099399"/>
                <a:gd name="connsiteY86" fmla="*/ 84759 h 104994"/>
                <a:gd name="connsiteX87" fmla="*/ 540316 w 1099399"/>
                <a:gd name="connsiteY87" fmla="*/ 47826 h 104994"/>
                <a:gd name="connsiteX88" fmla="*/ 518025 w 1099399"/>
                <a:gd name="connsiteY88" fmla="*/ 22519 h 104994"/>
                <a:gd name="connsiteX89" fmla="*/ 496469 w 1099399"/>
                <a:gd name="connsiteY89" fmla="*/ 28568 h 104994"/>
                <a:gd name="connsiteX90" fmla="*/ 491740 w 1099399"/>
                <a:gd name="connsiteY90" fmla="*/ 18638 h 104994"/>
                <a:gd name="connsiteX91" fmla="*/ 520325 w 1099399"/>
                <a:gd name="connsiteY91" fmla="*/ 11137 h 104994"/>
                <a:gd name="connsiteX92" fmla="*/ 553866 w 1099399"/>
                <a:gd name="connsiteY92" fmla="*/ 47222 h 104994"/>
                <a:gd name="connsiteX93" fmla="*/ 553866 w 1099399"/>
                <a:gd name="connsiteY93" fmla="*/ 84759 h 104994"/>
                <a:gd name="connsiteX94" fmla="*/ 467607 w 1099399"/>
                <a:gd name="connsiteY94" fmla="*/ 12115 h 104994"/>
                <a:gd name="connsiteX95" fmla="*/ 481647 w 1099399"/>
                <a:gd name="connsiteY95" fmla="*/ 12115 h 104994"/>
                <a:gd name="connsiteX96" fmla="*/ 481647 w 1099399"/>
                <a:gd name="connsiteY96" fmla="*/ 53174 h 104994"/>
                <a:gd name="connsiteX97" fmla="*/ 467607 w 1099399"/>
                <a:gd name="connsiteY97" fmla="*/ 55473 h 104994"/>
                <a:gd name="connsiteX98" fmla="*/ 467607 w 1099399"/>
                <a:gd name="connsiteY98" fmla="*/ 12115 h 104994"/>
                <a:gd name="connsiteX99" fmla="*/ 454481 w 1099399"/>
                <a:gd name="connsiteY99" fmla="*/ 84155 h 104994"/>
                <a:gd name="connsiteX100" fmla="*/ 454481 w 1099399"/>
                <a:gd name="connsiteY100" fmla="*/ 84759 h 104994"/>
                <a:gd name="connsiteX101" fmla="*/ 438860 w 1099399"/>
                <a:gd name="connsiteY101" fmla="*/ 84759 h 104994"/>
                <a:gd name="connsiteX102" fmla="*/ 408465 w 1099399"/>
                <a:gd name="connsiteY102" fmla="*/ 46016 h 104994"/>
                <a:gd name="connsiteX103" fmla="*/ 396595 w 1099399"/>
                <a:gd name="connsiteY103" fmla="*/ 84759 h 104994"/>
                <a:gd name="connsiteX104" fmla="*/ 382539 w 1099399"/>
                <a:gd name="connsiteY104" fmla="*/ 84759 h 104994"/>
                <a:gd name="connsiteX105" fmla="*/ 401193 w 1099399"/>
                <a:gd name="connsiteY105" fmla="*/ 36689 h 104994"/>
                <a:gd name="connsiteX106" fmla="*/ 382425 w 1099399"/>
                <a:gd name="connsiteY106" fmla="*/ 12719 h 104994"/>
                <a:gd name="connsiteX107" fmla="*/ 382425 w 1099399"/>
                <a:gd name="connsiteY107" fmla="*/ 12115 h 104994"/>
                <a:gd name="connsiteX108" fmla="*/ 397932 w 1099399"/>
                <a:gd name="connsiteY108" fmla="*/ 12115 h 104994"/>
                <a:gd name="connsiteX109" fmla="*/ 428326 w 1099399"/>
                <a:gd name="connsiteY109" fmla="*/ 50858 h 104994"/>
                <a:gd name="connsiteX110" fmla="*/ 440311 w 1099399"/>
                <a:gd name="connsiteY110" fmla="*/ 12115 h 104994"/>
                <a:gd name="connsiteX111" fmla="*/ 454367 w 1099399"/>
                <a:gd name="connsiteY111" fmla="*/ 12115 h 104994"/>
                <a:gd name="connsiteX112" fmla="*/ 435599 w 1099399"/>
                <a:gd name="connsiteY112" fmla="*/ 60185 h 104994"/>
                <a:gd name="connsiteX113" fmla="*/ 454481 w 1099399"/>
                <a:gd name="connsiteY113" fmla="*/ 84155 h 104994"/>
                <a:gd name="connsiteX114" fmla="*/ 368206 w 1099399"/>
                <a:gd name="connsiteY114" fmla="*/ 84759 h 104994"/>
                <a:gd name="connsiteX115" fmla="*/ 354166 w 1099399"/>
                <a:gd name="connsiteY115" fmla="*/ 84759 h 104994"/>
                <a:gd name="connsiteX116" fmla="*/ 354166 w 1099399"/>
                <a:gd name="connsiteY116" fmla="*/ 12099 h 104994"/>
                <a:gd name="connsiteX117" fmla="*/ 368206 w 1099399"/>
                <a:gd name="connsiteY117" fmla="*/ 12099 h 104994"/>
                <a:gd name="connsiteX118" fmla="*/ 368206 w 1099399"/>
                <a:gd name="connsiteY118" fmla="*/ 84759 h 104994"/>
                <a:gd name="connsiteX119" fmla="*/ 302281 w 1099399"/>
                <a:gd name="connsiteY119" fmla="*/ 12115 h 104994"/>
                <a:gd name="connsiteX120" fmla="*/ 337518 w 1099399"/>
                <a:gd name="connsiteY120" fmla="*/ 47353 h 104994"/>
                <a:gd name="connsiteX121" fmla="*/ 337518 w 1099399"/>
                <a:gd name="connsiteY121" fmla="*/ 84775 h 104994"/>
                <a:gd name="connsiteX122" fmla="*/ 323479 w 1099399"/>
                <a:gd name="connsiteY122" fmla="*/ 84775 h 104994"/>
                <a:gd name="connsiteX123" fmla="*/ 323479 w 1099399"/>
                <a:gd name="connsiteY123" fmla="*/ 47353 h 104994"/>
                <a:gd name="connsiteX124" fmla="*/ 302036 w 1099399"/>
                <a:gd name="connsiteY124" fmla="*/ 24100 h 104994"/>
                <a:gd name="connsiteX125" fmla="*/ 286904 w 1099399"/>
                <a:gd name="connsiteY125" fmla="*/ 24100 h 104994"/>
                <a:gd name="connsiteX126" fmla="*/ 286904 w 1099399"/>
                <a:gd name="connsiteY126" fmla="*/ 67572 h 104994"/>
                <a:gd name="connsiteX127" fmla="*/ 270435 w 1099399"/>
                <a:gd name="connsiteY127" fmla="*/ 85492 h 104994"/>
                <a:gd name="connsiteX128" fmla="*/ 256021 w 1099399"/>
                <a:gd name="connsiteY128" fmla="*/ 83307 h 104994"/>
                <a:gd name="connsiteX129" fmla="*/ 257961 w 1099399"/>
                <a:gd name="connsiteY129" fmla="*/ 72285 h 104994"/>
                <a:gd name="connsiteX130" fmla="*/ 265951 w 1099399"/>
                <a:gd name="connsiteY130" fmla="*/ 73622 h 104994"/>
                <a:gd name="connsiteX131" fmla="*/ 272979 w 1099399"/>
                <a:gd name="connsiteY131" fmla="*/ 63577 h 104994"/>
                <a:gd name="connsiteX132" fmla="*/ 272979 w 1099399"/>
                <a:gd name="connsiteY132" fmla="*/ 24100 h 104994"/>
                <a:gd name="connsiteX133" fmla="*/ 263048 w 1099399"/>
                <a:gd name="connsiteY133" fmla="*/ 24100 h 104994"/>
                <a:gd name="connsiteX134" fmla="*/ 263048 w 1099399"/>
                <a:gd name="connsiteY134" fmla="*/ 12115 h 104994"/>
                <a:gd name="connsiteX135" fmla="*/ 302281 w 1099399"/>
                <a:gd name="connsiteY135" fmla="*/ 12115 h 104994"/>
                <a:gd name="connsiteX136" fmla="*/ 184160 w 1099399"/>
                <a:gd name="connsiteY136" fmla="*/ 12115 h 104994"/>
                <a:gd name="connsiteX137" fmla="*/ 184160 w 1099399"/>
                <a:gd name="connsiteY137" fmla="*/ 53288 h 104994"/>
                <a:gd name="connsiteX138" fmla="*/ 170120 w 1099399"/>
                <a:gd name="connsiteY138" fmla="*/ 56190 h 104994"/>
                <a:gd name="connsiteX139" fmla="*/ 170120 w 1099399"/>
                <a:gd name="connsiteY139" fmla="*/ 12115 h 104994"/>
                <a:gd name="connsiteX140" fmla="*/ 184160 w 1099399"/>
                <a:gd name="connsiteY140" fmla="*/ 12115 h 104994"/>
                <a:gd name="connsiteX141" fmla="*/ 205602 w 1099399"/>
                <a:gd name="connsiteY141" fmla="*/ 12115 h 104994"/>
                <a:gd name="connsiteX142" fmla="*/ 219642 w 1099399"/>
                <a:gd name="connsiteY142" fmla="*/ 12115 h 104994"/>
                <a:gd name="connsiteX143" fmla="*/ 219642 w 1099399"/>
                <a:gd name="connsiteY143" fmla="*/ 44320 h 104994"/>
                <a:gd name="connsiteX144" fmla="*/ 177132 w 1099399"/>
                <a:gd name="connsiteY144" fmla="*/ 86226 h 104994"/>
                <a:gd name="connsiteX145" fmla="*/ 134753 w 1099399"/>
                <a:gd name="connsiteY145" fmla="*/ 44320 h 104994"/>
                <a:gd name="connsiteX146" fmla="*/ 134753 w 1099399"/>
                <a:gd name="connsiteY146" fmla="*/ 12115 h 104994"/>
                <a:gd name="connsiteX147" fmla="*/ 148792 w 1099399"/>
                <a:gd name="connsiteY147" fmla="*/ 12115 h 104994"/>
                <a:gd name="connsiteX148" fmla="*/ 148792 w 1099399"/>
                <a:gd name="connsiteY148" fmla="*/ 44809 h 104994"/>
                <a:gd name="connsiteX149" fmla="*/ 177132 w 1099399"/>
                <a:gd name="connsiteY149" fmla="*/ 74241 h 104994"/>
                <a:gd name="connsiteX150" fmla="*/ 205586 w 1099399"/>
                <a:gd name="connsiteY150" fmla="*/ 44809 h 104994"/>
                <a:gd name="connsiteX151" fmla="*/ 205586 w 1099399"/>
                <a:gd name="connsiteY151" fmla="*/ 12115 h 104994"/>
                <a:gd name="connsiteX152" fmla="*/ 77551 w 1099399"/>
                <a:gd name="connsiteY152" fmla="*/ 12115 h 104994"/>
                <a:gd name="connsiteX153" fmla="*/ 125752 w 1099399"/>
                <a:gd name="connsiteY153" fmla="*/ 12115 h 104994"/>
                <a:gd name="connsiteX154" fmla="*/ 125752 w 1099399"/>
                <a:gd name="connsiteY154" fmla="*/ 13452 h 104994"/>
                <a:gd name="connsiteX155" fmla="*/ 98619 w 1099399"/>
                <a:gd name="connsiteY155" fmla="*/ 84775 h 104994"/>
                <a:gd name="connsiteX156" fmla="*/ 83731 w 1099399"/>
                <a:gd name="connsiteY156" fmla="*/ 84775 h 104994"/>
                <a:gd name="connsiteX157" fmla="*/ 83731 w 1099399"/>
                <a:gd name="connsiteY157" fmla="*/ 84172 h 104994"/>
                <a:gd name="connsiteX158" fmla="*/ 107098 w 1099399"/>
                <a:gd name="connsiteY158" fmla="*/ 24100 h 104994"/>
                <a:gd name="connsiteX159" fmla="*/ 63495 w 1099399"/>
                <a:gd name="connsiteY159" fmla="*/ 24100 h 104994"/>
                <a:gd name="connsiteX160" fmla="*/ 63495 w 1099399"/>
                <a:gd name="connsiteY160" fmla="*/ 0 h 104994"/>
                <a:gd name="connsiteX161" fmla="*/ 77535 w 1099399"/>
                <a:gd name="connsiteY161" fmla="*/ 0 h 104994"/>
                <a:gd name="connsiteX162" fmla="*/ 77535 w 1099399"/>
                <a:gd name="connsiteY162" fmla="*/ 12115 h 104994"/>
                <a:gd name="connsiteX163" fmla="*/ 0 w 1099399"/>
                <a:gd name="connsiteY163" fmla="*/ 12115 h 104994"/>
                <a:gd name="connsiteX164" fmla="*/ 22649 w 1099399"/>
                <a:gd name="connsiteY164" fmla="*/ 12115 h 104994"/>
                <a:gd name="connsiteX165" fmla="*/ 56565 w 1099399"/>
                <a:gd name="connsiteY165" fmla="*/ 48690 h 104994"/>
                <a:gd name="connsiteX166" fmla="*/ 56565 w 1099399"/>
                <a:gd name="connsiteY166" fmla="*/ 104994 h 104994"/>
                <a:gd name="connsiteX167" fmla="*/ 42526 w 1099399"/>
                <a:gd name="connsiteY167" fmla="*/ 104994 h 104994"/>
                <a:gd name="connsiteX168" fmla="*/ 42526 w 1099399"/>
                <a:gd name="connsiteY168" fmla="*/ 48690 h 104994"/>
                <a:gd name="connsiteX169" fmla="*/ 21703 w 1099399"/>
                <a:gd name="connsiteY169" fmla="*/ 24100 h 104994"/>
                <a:gd name="connsiteX170" fmla="*/ 0 w 1099399"/>
                <a:gd name="connsiteY170" fmla="*/ 24100 h 104994"/>
                <a:gd name="connsiteX171" fmla="*/ 0 w 1099399"/>
                <a:gd name="connsiteY171" fmla="*/ 12115 h 10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</a:cxnLst>
              <a:rect l="l" t="t" r="r" b="b"/>
              <a:pathLst>
                <a:path w="1099399" h="104994">
                  <a:moveTo>
                    <a:pt x="1089355" y="72774"/>
                  </a:moveTo>
                  <a:lnTo>
                    <a:pt x="1099400" y="72774"/>
                  </a:lnTo>
                  <a:lnTo>
                    <a:pt x="1099400" y="84759"/>
                  </a:lnTo>
                  <a:lnTo>
                    <a:pt x="1028925" y="84759"/>
                  </a:lnTo>
                  <a:lnTo>
                    <a:pt x="1028925" y="72774"/>
                  </a:lnTo>
                  <a:lnTo>
                    <a:pt x="1075299" y="72774"/>
                  </a:lnTo>
                  <a:lnTo>
                    <a:pt x="1075299" y="46863"/>
                  </a:lnTo>
                  <a:cubicBezTo>
                    <a:pt x="1075299" y="32335"/>
                    <a:pt x="1068875" y="22649"/>
                    <a:pt x="1054836" y="22649"/>
                  </a:cubicBezTo>
                  <a:cubicBezTo>
                    <a:pt x="1046356" y="22649"/>
                    <a:pt x="1038856" y="25552"/>
                    <a:pt x="1031942" y="29302"/>
                  </a:cubicBezTo>
                  <a:lnTo>
                    <a:pt x="1027344" y="18882"/>
                  </a:lnTo>
                  <a:cubicBezTo>
                    <a:pt x="1036785" y="13306"/>
                    <a:pt x="1046846" y="10648"/>
                    <a:pt x="1057004" y="10648"/>
                  </a:cubicBezTo>
                  <a:cubicBezTo>
                    <a:pt x="1080012" y="10648"/>
                    <a:pt x="1089339" y="23725"/>
                    <a:pt x="1089339" y="45885"/>
                  </a:cubicBezTo>
                  <a:lnTo>
                    <a:pt x="1089339" y="72774"/>
                  </a:lnTo>
                  <a:close/>
                  <a:moveTo>
                    <a:pt x="981524" y="12115"/>
                  </a:moveTo>
                  <a:lnTo>
                    <a:pt x="981524" y="53288"/>
                  </a:lnTo>
                  <a:lnTo>
                    <a:pt x="967484" y="56190"/>
                  </a:lnTo>
                  <a:lnTo>
                    <a:pt x="967484" y="12115"/>
                  </a:lnTo>
                  <a:lnTo>
                    <a:pt x="981524" y="12115"/>
                  </a:lnTo>
                  <a:close/>
                  <a:moveTo>
                    <a:pt x="1002966" y="12115"/>
                  </a:moveTo>
                  <a:lnTo>
                    <a:pt x="1017005" y="12115"/>
                  </a:lnTo>
                  <a:lnTo>
                    <a:pt x="1017005" y="44320"/>
                  </a:lnTo>
                  <a:cubicBezTo>
                    <a:pt x="1017005" y="70605"/>
                    <a:pt x="1001140" y="86226"/>
                    <a:pt x="974496" y="86226"/>
                  </a:cubicBezTo>
                  <a:cubicBezTo>
                    <a:pt x="947982" y="86226"/>
                    <a:pt x="932117" y="70605"/>
                    <a:pt x="932117" y="44320"/>
                  </a:cubicBezTo>
                  <a:lnTo>
                    <a:pt x="932117" y="12115"/>
                  </a:lnTo>
                  <a:lnTo>
                    <a:pt x="946156" y="12115"/>
                  </a:lnTo>
                  <a:lnTo>
                    <a:pt x="946156" y="44809"/>
                  </a:lnTo>
                  <a:cubicBezTo>
                    <a:pt x="946156" y="63088"/>
                    <a:pt x="956934" y="74241"/>
                    <a:pt x="974496" y="74241"/>
                  </a:cubicBezTo>
                  <a:cubicBezTo>
                    <a:pt x="992171" y="74241"/>
                    <a:pt x="1002950" y="63104"/>
                    <a:pt x="1002950" y="44809"/>
                  </a:cubicBezTo>
                  <a:lnTo>
                    <a:pt x="1002950" y="12115"/>
                  </a:lnTo>
                  <a:close/>
                  <a:moveTo>
                    <a:pt x="915713" y="72774"/>
                  </a:moveTo>
                  <a:lnTo>
                    <a:pt x="925757" y="72774"/>
                  </a:lnTo>
                  <a:lnTo>
                    <a:pt x="925757" y="84759"/>
                  </a:lnTo>
                  <a:lnTo>
                    <a:pt x="855283" y="84759"/>
                  </a:lnTo>
                  <a:lnTo>
                    <a:pt x="855283" y="72774"/>
                  </a:lnTo>
                  <a:lnTo>
                    <a:pt x="901657" y="72774"/>
                  </a:lnTo>
                  <a:lnTo>
                    <a:pt x="901657" y="46863"/>
                  </a:lnTo>
                  <a:cubicBezTo>
                    <a:pt x="901657" y="32335"/>
                    <a:pt x="895232" y="22649"/>
                    <a:pt x="881193" y="22649"/>
                  </a:cubicBezTo>
                  <a:cubicBezTo>
                    <a:pt x="872714" y="22649"/>
                    <a:pt x="865213" y="25552"/>
                    <a:pt x="858299" y="29302"/>
                  </a:cubicBezTo>
                  <a:lnTo>
                    <a:pt x="853701" y="18882"/>
                  </a:lnTo>
                  <a:cubicBezTo>
                    <a:pt x="863142" y="13306"/>
                    <a:pt x="873203" y="10648"/>
                    <a:pt x="883362" y="10648"/>
                  </a:cubicBezTo>
                  <a:cubicBezTo>
                    <a:pt x="906369" y="10648"/>
                    <a:pt x="915696" y="23725"/>
                    <a:pt x="915696" y="45885"/>
                  </a:cubicBezTo>
                  <a:lnTo>
                    <a:pt x="915696" y="72774"/>
                  </a:lnTo>
                  <a:close/>
                  <a:moveTo>
                    <a:pt x="827628" y="12115"/>
                  </a:moveTo>
                  <a:lnTo>
                    <a:pt x="841683" y="12115"/>
                  </a:lnTo>
                  <a:lnTo>
                    <a:pt x="841683" y="53174"/>
                  </a:lnTo>
                  <a:lnTo>
                    <a:pt x="827628" y="55473"/>
                  </a:lnTo>
                  <a:lnTo>
                    <a:pt x="827628" y="12115"/>
                  </a:lnTo>
                  <a:close/>
                  <a:moveTo>
                    <a:pt x="768975" y="12115"/>
                  </a:moveTo>
                  <a:lnTo>
                    <a:pt x="817176" y="12115"/>
                  </a:lnTo>
                  <a:lnTo>
                    <a:pt x="817176" y="13452"/>
                  </a:lnTo>
                  <a:lnTo>
                    <a:pt x="790042" y="84775"/>
                  </a:lnTo>
                  <a:lnTo>
                    <a:pt x="775139" y="84775"/>
                  </a:lnTo>
                  <a:lnTo>
                    <a:pt x="775139" y="84172"/>
                  </a:lnTo>
                  <a:lnTo>
                    <a:pt x="798505" y="24100"/>
                  </a:lnTo>
                  <a:lnTo>
                    <a:pt x="754919" y="24100"/>
                  </a:lnTo>
                  <a:lnTo>
                    <a:pt x="754919" y="0"/>
                  </a:lnTo>
                  <a:lnTo>
                    <a:pt x="768959" y="0"/>
                  </a:lnTo>
                  <a:lnTo>
                    <a:pt x="768959" y="12115"/>
                  </a:lnTo>
                  <a:close/>
                  <a:moveTo>
                    <a:pt x="647593" y="46374"/>
                  </a:moveTo>
                  <a:lnTo>
                    <a:pt x="661633" y="44434"/>
                  </a:lnTo>
                  <a:lnTo>
                    <a:pt x="661633" y="84759"/>
                  </a:lnTo>
                  <a:lnTo>
                    <a:pt x="647593" y="84759"/>
                  </a:lnTo>
                  <a:lnTo>
                    <a:pt x="647593" y="46374"/>
                  </a:lnTo>
                  <a:close/>
                  <a:moveTo>
                    <a:pt x="646745" y="12115"/>
                  </a:moveTo>
                  <a:lnTo>
                    <a:pt x="677498" y="12115"/>
                  </a:lnTo>
                  <a:cubicBezTo>
                    <a:pt x="702202" y="12115"/>
                    <a:pt x="713469" y="23611"/>
                    <a:pt x="713469" y="49293"/>
                  </a:cubicBezTo>
                  <a:lnTo>
                    <a:pt x="713469" y="84775"/>
                  </a:lnTo>
                  <a:lnTo>
                    <a:pt x="699430" y="84775"/>
                  </a:lnTo>
                  <a:lnTo>
                    <a:pt x="699430" y="49293"/>
                  </a:lnTo>
                  <a:cubicBezTo>
                    <a:pt x="699430" y="31617"/>
                    <a:pt x="692891" y="24100"/>
                    <a:pt x="677515" y="24100"/>
                  </a:cubicBezTo>
                  <a:lnTo>
                    <a:pt x="646761" y="24100"/>
                  </a:lnTo>
                  <a:lnTo>
                    <a:pt x="646761" y="12115"/>
                  </a:lnTo>
                  <a:close/>
                  <a:moveTo>
                    <a:pt x="626591" y="72774"/>
                  </a:moveTo>
                  <a:lnTo>
                    <a:pt x="636635" y="72774"/>
                  </a:lnTo>
                  <a:lnTo>
                    <a:pt x="636635" y="84759"/>
                  </a:lnTo>
                  <a:lnTo>
                    <a:pt x="566161" y="84759"/>
                  </a:lnTo>
                  <a:lnTo>
                    <a:pt x="566161" y="72774"/>
                  </a:lnTo>
                  <a:lnTo>
                    <a:pt x="612535" y="72774"/>
                  </a:lnTo>
                  <a:lnTo>
                    <a:pt x="612535" y="46863"/>
                  </a:lnTo>
                  <a:cubicBezTo>
                    <a:pt x="612535" y="32335"/>
                    <a:pt x="606127" y="22649"/>
                    <a:pt x="592071" y="22649"/>
                  </a:cubicBezTo>
                  <a:cubicBezTo>
                    <a:pt x="583592" y="22649"/>
                    <a:pt x="576091" y="25552"/>
                    <a:pt x="569178" y="29302"/>
                  </a:cubicBezTo>
                  <a:lnTo>
                    <a:pt x="564579" y="18882"/>
                  </a:lnTo>
                  <a:cubicBezTo>
                    <a:pt x="574020" y="13306"/>
                    <a:pt x="584081" y="10648"/>
                    <a:pt x="594240" y="10648"/>
                  </a:cubicBezTo>
                  <a:cubicBezTo>
                    <a:pt x="617248" y="10648"/>
                    <a:pt x="626575" y="23725"/>
                    <a:pt x="626575" y="45885"/>
                  </a:cubicBezTo>
                  <a:lnTo>
                    <a:pt x="626575" y="72774"/>
                  </a:lnTo>
                  <a:close/>
                  <a:moveTo>
                    <a:pt x="553882" y="84759"/>
                  </a:moveTo>
                  <a:lnTo>
                    <a:pt x="540316" y="84759"/>
                  </a:lnTo>
                  <a:lnTo>
                    <a:pt x="540316" y="47826"/>
                  </a:lnTo>
                  <a:cubicBezTo>
                    <a:pt x="540316" y="30998"/>
                    <a:pt x="531837" y="22519"/>
                    <a:pt x="518025" y="22519"/>
                  </a:cubicBezTo>
                  <a:cubicBezTo>
                    <a:pt x="509921" y="22519"/>
                    <a:pt x="503008" y="25176"/>
                    <a:pt x="496469" y="28568"/>
                  </a:cubicBezTo>
                  <a:lnTo>
                    <a:pt x="491740" y="18638"/>
                  </a:lnTo>
                  <a:cubicBezTo>
                    <a:pt x="501671" y="13061"/>
                    <a:pt x="511112" y="11137"/>
                    <a:pt x="520325" y="11137"/>
                  </a:cubicBezTo>
                  <a:cubicBezTo>
                    <a:pt x="539696" y="11137"/>
                    <a:pt x="553866" y="22029"/>
                    <a:pt x="553866" y="47222"/>
                  </a:cubicBezTo>
                  <a:lnTo>
                    <a:pt x="553866" y="84759"/>
                  </a:lnTo>
                  <a:close/>
                  <a:moveTo>
                    <a:pt x="467607" y="12115"/>
                  </a:moveTo>
                  <a:lnTo>
                    <a:pt x="481647" y="12115"/>
                  </a:lnTo>
                  <a:lnTo>
                    <a:pt x="481647" y="53174"/>
                  </a:lnTo>
                  <a:lnTo>
                    <a:pt x="467607" y="55473"/>
                  </a:lnTo>
                  <a:lnTo>
                    <a:pt x="467607" y="12115"/>
                  </a:lnTo>
                  <a:close/>
                  <a:moveTo>
                    <a:pt x="454481" y="84155"/>
                  </a:moveTo>
                  <a:lnTo>
                    <a:pt x="454481" y="84759"/>
                  </a:lnTo>
                  <a:lnTo>
                    <a:pt x="438860" y="84759"/>
                  </a:lnTo>
                  <a:lnTo>
                    <a:pt x="408465" y="46016"/>
                  </a:lnTo>
                  <a:cubicBezTo>
                    <a:pt x="399986" y="51217"/>
                    <a:pt x="395991" y="61995"/>
                    <a:pt x="396595" y="84759"/>
                  </a:cubicBezTo>
                  <a:lnTo>
                    <a:pt x="382539" y="84759"/>
                  </a:lnTo>
                  <a:cubicBezTo>
                    <a:pt x="381936" y="56305"/>
                    <a:pt x="388360" y="43472"/>
                    <a:pt x="401193" y="36689"/>
                  </a:cubicBezTo>
                  <a:lnTo>
                    <a:pt x="382425" y="12719"/>
                  </a:lnTo>
                  <a:lnTo>
                    <a:pt x="382425" y="12115"/>
                  </a:lnTo>
                  <a:lnTo>
                    <a:pt x="397932" y="12115"/>
                  </a:lnTo>
                  <a:lnTo>
                    <a:pt x="428326" y="50858"/>
                  </a:lnTo>
                  <a:cubicBezTo>
                    <a:pt x="436805" y="45771"/>
                    <a:pt x="440914" y="34993"/>
                    <a:pt x="440311" y="12115"/>
                  </a:cubicBezTo>
                  <a:lnTo>
                    <a:pt x="454367" y="12115"/>
                  </a:lnTo>
                  <a:cubicBezTo>
                    <a:pt x="454970" y="40700"/>
                    <a:pt x="448431" y="53402"/>
                    <a:pt x="435599" y="60185"/>
                  </a:cubicBezTo>
                  <a:lnTo>
                    <a:pt x="454481" y="84155"/>
                  </a:lnTo>
                  <a:close/>
                  <a:moveTo>
                    <a:pt x="368206" y="84759"/>
                  </a:moveTo>
                  <a:lnTo>
                    <a:pt x="354166" y="84759"/>
                  </a:lnTo>
                  <a:lnTo>
                    <a:pt x="354166" y="12099"/>
                  </a:lnTo>
                  <a:lnTo>
                    <a:pt x="368206" y="12099"/>
                  </a:lnTo>
                  <a:lnTo>
                    <a:pt x="368206" y="84759"/>
                  </a:lnTo>
                  <a:close/>
                  <a:moveTo>
                    <a:pt x="302281" y="12115"/>
                  </a:moveTo>
                  <a:cubicBezTo>
                    <a:pt x="327098" y="12115"/>
                    <a:pt x="337518" y="22404"/>
                    <a:pt x="337518" y="47353"/>
                  </a:cubicBezTo>
                  <a:lnTo>
                    <a:pt x="337518" y="84775"/>
                  </a:lnTo>
                  <a:lnTo>
                    <a:pt x="323479" y="84775"/>
                  </a:lnTo>
                  <a:lnTo>
                    <a:pt x="323479" y="47353"/>
                  </a:lnTo>
                  <a:cubicBezTo>
                    <a:pt x="323479" y="31487"/>
                    <a:pt x="317184" y="24100"/>
                    <a:pt x="302036" y="24100"/>
                  </a:cubicBezTo>
                  <a:lnTo>
                    <a:pt x="286904" y="24100"/>
                  </a:lnTo>
                  <a:lnTo>
                    <a:pt x="286904" y="67572"/>
                  </a:lnTo>
                  <a:cubicBezTo>
                    <a:pt x="286904" y="79916"/>
                    <a:pt x="279876" y="85492"/>
                    <a:pt x="270435" y="85492"/>
                  </a:cubicBezTo>
                  <a:cubicBezTo>
                    <a:pt x="265951" y="85492"/>
                    <a:pt x="259543" y="84644"/>
                    <a:pt x="256021" y="83307"/>
                  </a:cubicBezTo>
                  <a:lnTo>
                    <a:pt x="257961" y="72285"/>
                  </a:lnTo>
                  <a:cubicBezTo>
                    <a:pt x="260260" y="73018"/>
                    <a:pt x="262690" y="73622"/>
                    <a:pt x="265951" y="73622"/>
                  </a:cubicBezTo>
                  <a:cubicBezTo>
                    <a:pt x="271038" y="73622"/>
                    <a:pt x="272979" y="70589"/>
                    <a:pt x="272979" y="63577"/>
                  </a:cubicBezTo>
                  <a:lnTo>
                    <a:pt x="272979" y="24100"/>
                  </a:lnTo>
                  <a:lnTo>
                    <a:pt x="263048" y="24100"/>
                  </a:lnTo>
                  <a:lnTo>
                    <a:pt x="263048" y="12115"/>
                  </a:lnTo>
                  <a:lnTo>
                    <a:pt x="302281" y="12115"/>
                  </a:lnTo>
                  <a:close/>
                  <a:moveTo>
                    <a:pt x="184160" y="12115"/>
                  </a:moveTo>
                  <a:lnTo>
                    <a:pt x="184160" y="53288"/>
                  </a:lnTo>
                  <a:lnTo>
                    <a:pt x="170120" y="56190"/>
                  </a:lnTo>
                  <a:lnTo>
                    <a:pt x="170120" y="12115"/>
                  </a:lnTo>
                  <a:lnTo>
                    <a:pt x="184160" y="12115"/>
                  </a:lnTo>
                  <a:close/>
                  <a:moveTo>
                    <a:pt x="205602" y="12115"/>
                  </a:moveTo>
                  <a:lnTo>
                    <a:pt x="219642" y="12115"/>
                  </a:lnTo>
                  <a:lnTo>
                    <a:pt x="219642" y="44320"/>
                  </a:lnTo>
                  <a:cubicBezTo>
                    <a:pt x="219642" y="70605"/>
                    <a:pt x="203776" y="86226"/>
                    <a:pt x="177132" y="86226"/>
                  </a:cubicBezTo>
                  <a:cubicBezTo>
                    <a:pt x="150619" y="86226"/>
                    <a:pt x="134753" y="70605"/>
                    <a:pt x="134753" y="44320"/>
                  </a:cubicBezTo>
                  <a:lnTo>
                    <a:pt x="134753" y="12115"/>
                  </a:lnTo>
                  <a:lnTo>
                    <a:pt x="148792" y="12115"/>
                  </a:lnTo>
                  <a:lnTo>
                    <a:pt x="148792" y="44809"/>
                  </a:lnTo>
                  <a:cubicBezTo>
                    <a:pt x="148792" y="63088"/>
                    <a:pt x="159571" y="74241"/>
                    <a:pt x="177132" y="74241"/>
                  </a:cubicBezTo>
                  <a:cubicBezTo>
                    <a:pt x="194808" y="74241"/>
                    <a:pt x="205586" y="63104"/>
                    <a:pt x="205586" y="44809"/>
                  </a:cubicBezTo>
                  <a:lnTo>
                    <a:pt x="205586" y="12115"/>
                  </a:lnTo>
                  <a:close/>
                  <a:moveTo>
                    <a:pt x="77551" y="12115"/>
                  </a:moveTo>
                  <a:lnTo>
                    <a:pt x="125752" y="12115"/>
                  </a:lnTo>
                  <a:lnTo>
                    <a:pt x="125752" y="13452"/>
                  </a:lnTo>
                  <a:lnTo>
                    <a:pt x="98619" y="84775"/>
                  </a:lnTo>
                  <a:lnTo>
                    <a:pt x="83731" y="84775"/>
                  </a:lnTo>
                  <a:lnTo>
                    <a:pt x="83731" y="84172"/>
                  </a:lnTo>
                  <a:lnTo>
                    <a:pt x="107098" y="24100"/>
                  </a:lnTo>
                  <a:lnTo>
                    <a:pt x="63495" y="24100"/>
                  </a:lnTo>
                  <a:lnTo>
                    <a:pt x="63495" y="0"/>
                  </a:lnTo>
                  <a:lnTo>
                    <a:pt x="77535" y="0"/>
                  </a:lnTo>
                  <a:lnTo>
                    <a:pt x="77535" y="12115"/>
                  </a:lnTo>
                  <a:close/>
                  <a:moveTo>
                    <a:pt x="0" y="12115"/>
                  </a:moveTo>
                  <a:lnTo>
                    <a:pt x="22649" y="12115"/>
                  </a:lnTo>
                  <a:cubicBezTo>
                    <a:pt x="46994" y="12115"/>
                    <a:pt x="56565" y="22535"/>
                    <a:pt x="56565" y="48690"/>
                  </a:cubicBezTo>
                  <a:lnTo>
                    <a:pt x="56565" y="104994"/>
                  </a:lnTo>
                  <a:lnTo>
                    <a:pt x="42526" y="104994"/>
                  </a:lnTo>
                  <a:lnTo>
                    <a:pt x="42526" y="48690"/>
                  </a:lnTo>
                  <a:cubicBezTo>
                    <a:pt x="42526" y="31259"/>
                    <a:pt x="36346" y="24100"/>
                    <a:pt x="21703" y="24100"/>
                  </a:cubicBezTo>
                  <a:lnTo>
                    <a:pt x="0" y="24100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123985"/>
            </a:solidFill>
            <a:ln w="1631" cap="flat">
              <a:noFill/>
              <a:prstDash val="solid"/>
              <a:miter/>
            </a:ln>
          </p:spPr>
          <p:txBody>
            <a:bodyPr rtlCol="1" anchor="ctr"/>
            <a:lstStyle/>
            <a:p>
              <a:pPr algn="r" rtl="1"/>
              <a:endParaRPr lang="he-IL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6604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  <a:lumOff val="25000"/>
            </a:schemeClr>
          </a:solidFill>
          <a:latin typeface="Ploni ML Bold AAA" panose="00000800000000000000" pitchFamily="2" charset="-79"/>
          <a:ea typeface="Ploni ML Bold AAA" panose="00000800000000000000" pitchFamily="2" charset="-79"/>
          <a:cs typeface="Ploni ML Bold AAA" panose="00000800000000000000" pitchFamily="2" charset="-79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loni ML Medium AAA Medium" panose="00000600000000000000" pitchFamily="2" charset="-79"/>
          <a:ea typeface="Ploni ML Medium AAA Medium" panose="00000600000000000000" pitchFamily="2" charset="-79"/>
          <a:cs typeface="Ploni ML Medium AAA Medium" panose="00000600000000000000" pitchFamily="2" charset="-79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loni ML Light AAA Light" panose="00000400000000000000" pitchFamily="2" charset="-79"/>
          <a:ea typeface="Ploni ML Light AAA Light" panose="00000400000000000000" pitchFamily="2" charset="-79"/>
          <a:cs typeface="Ploni ML Light AAA Light" panose="00000400000000000000" pitchFamily="2" charset="-79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4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3FE60-F98A-48CF-802C-EF17B630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DEA43-F743-4879-8AD9-B92CA1AF4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58B71-7F9D-4F76-AA00-D011B5D8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79B1-F58B-49FA-8FA4-B46858C4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8544-F9BE-46C6-8086-A5C259C45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D2FB7-A868-42AE-961F-38F4472FE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64DEBD-46D9-2EB1-14CE-66A7B4BB390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500" y="0"/>
            <a:ext cx="6350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603B5C-2325-B228-7F46-A853700BBD07}"/>
              </a:ext>
            </a:extLst>
          </p:cNvPr>
          <p:cNvSpPr txBox="1"/>
          <p:nvPr/>
        </p:nvSpPr>
        <p:spPr>
          <a:xfrm>
            <a:off x="4572000" y="4064000"/>
            <a:ext cx="7620000" cy="1569660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4800">
                <a:solidFill>
                  <a:srgbClr val="FFFFFF"/>
                </a:solidFill>
                <a:latin typeface="Ploni ML v2 AAA"/>
              </a:rPr>
              <a:t>כרמיאל
תמונת מצב בראי התחרות</a:t>
            </a:r>
            <a:endParaRPr lang="en-IL" sz="4800">
              <a:solidFill>
                <a:srgbClr val="FFFFFF"/>
              </a:solidFill>
              <a:latin typeface="Ploni ML v2 AA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A954B-F146-989B-60C3-FF098135C942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880100"/>
            <a:ext cx="15240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BF8DC-3C4C-D94E-0ED7-BA7041699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FD2FB7-A868-42AE-961F-38F4472FE67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672AA-9C93-E469-14F4-3CD05BCC1B8E}"/>
              </a:ext>
            </a:extLst>
          </p:cNvPr>
          <p:cNvSpPr txBox="1"/>
          <p:nvPr/>
        </p:nvSpPr>
        <p:spPr>
          <a:xfrm>
            <a:off x="7112000" y="469900"/>
            <a:ext cx="5080000" cy="523220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2800">
                <a:solidFill>
                  <a:srgbClr val="002060"/>
                </a:solidFill>
                <a:latin typeface="Ploni ML v2 AAA"/>
              </a:rPr>
              <a:t>רקע</a:t>
            </a:r>
            <a:endParaRPr lang="en-IL" sz="2800">
              <a:solidFill>
                <a:srgbClr val="002060"/>
              </a:solidFill>
              <a:latin typeface="Ploni ML v2 AA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D2ADF-8039-95C0-A941-A5CA5843BD3D}"/>
              </a:ext>
            </a:extLst>
          </p:cNvPr>
          <p:cNvSpPr txBox="1"/>
          <p:nvPr/>
        </p:nvSpPr>
        <p:spPr>
          <a:xfrm>
            <a:off x="0" y="1714500"/>
            <a:ext cx="12192000" cy="1477328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marL="342900" indent="-342900" algn="r" rtl="1">
              <a:buFont typeface="+mj-lt"/>
              <a:buChar char="•"/>
            </a:pPr>
            <a:r>
              <a:rPr lang="he-IL">
                <a:solidFill>
                  <a:srgbClr val="002060"/>
                </a:solidFill>
                <a:latin typeface="Ploni ML v2 AAA"/>
              </a:rPr>
              <a:t>נקודה ראשונה
נקודה ראשונה ראשונה
נקודה ראשונה שנייה
נקודה שנייה
נקודה שלישית</a:t>
            </a:r>
            <a:endParaRPr lang="en-IL">
              <a:solidFill>
                <a:srgbClr val="002060"/>
              </a:solidFill>
              <a:latin typeface="Ploni ML v2 AAA"/>
            </a:endParaRPr>
          </a:p>
        </p:txBody>
      </p:sp>
    </p:spTree>
    <p:extLst>
      <p:ext uri="{BB962C8B-B14F-4D97-AF65-F5344CB8AC3E}">
        <p14:creationId xmlns:p14="http://schemas.microsoft.com/office/powerpoint/2010/main" val="17256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42DED-F9B4-D591-206C-C8C984DE9CD8}"/>
              </a:ext>
            </a:extLst>
          </p:cNvPr>
          <p:cNvSpPr txBox="1"/>
          <p:nvPr/>
        </p:nvSpPr>
        <p:spPr>
          <a:xfrm>
            <a:off x="8128000" y="4318000"/>
            <a:ext cx="3175000" cy="1015663"/>
          </a:xfrm>
          <a:prstGeom prst="rect">
            <a:avLst/>
          </a:prstGeom>
          <a:noFill/>
        </p:spPr>
        <p:txBody>
          <a:bodyPr vert="horz" rtlCol="0" anchor="t">
            <a:spAutoFit/>
          </a:bodyPr>
          <a:lstStyle/>
          <a:p>
            <a:pPr algn="r" rtl="1"/>
            <a:r>
              <a:rPr lang="he-IL" sz="6000">
                <a:solidFill>
                  <a:srgbClr val="C9FF4D"/>
                </a:solidFill>
                <a:latin typeface="Ploni ML Bold AAA"/>
              </a:rPr>
              <a:t>בהצלחה!</a:t>
            </a:r>
            <a:endParaRPr lang="en-IL" sz="6000">
              <a:solidFill>
                <a:srgbClr val="C9FF4D"/>
              </a:solidFill>
              <a:latin typeface="Ploni ML Bold AA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058C-3E77-0898-5399-F4858C7CE4C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85725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liltTheme">
  <a:themeElements>
    <a:clrScheme name="Clalit_2021">
      <a:dk1>
        <a:srgbClr val="002060"/>
      </a:dk1>
      <a:lt1>
        <a:sysClr val="window" lastClr="FFFFFF"/>
      </a:lt1>
      <a:dk2>
        <a:srgbClr val="002060"/>
      </a:dk2>
      <a:lt2>
        <a:srgbClr val="E7E6E6"/>
      </a:lt2>
      <a:accent1>
        <a:srgbClr val="29D1DE"/>
      </a:accent1>
      <a:accent2>
        <a:srgbClr val="17A1BA"/>
      </a:accent2>
      <a:accent3>
        <a:srgbClr val="00667D"/>
      </a:accent3>
      <a:accent4>
        <a:srgbClr val="05454F"/>
      </a:accent4>
      <a:accent5>
        <a:srgbClr val="123985"/>
      </a:accent5>
      <a:accent6>
        <a:srgbClr val="96D600"/>
      </a:accent6>
      <a:hlink>
        <a:srgbClr val="17A1BA"/>
      </a:hlink>
      <a:folHlink>
        <a:srgbClr val="29D1DE"/>
      </a:folHlink>
    </a:clrScheme>
    <a:fontScheme name="Hosen2020">
      <a:majorFont>
        <a:latin typeface="Narkiss Block Bold"/>
        <a:ea typeface=""/>
        <a:cs typeface="Arial"/>
      </a:majorFont>
      <a:minorFont>
        <a:latin typeface="Narkiss Blo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1" anchor="ctr"/>
      <a:lstStyle>
        <a:defPPr algn="ctr" rtl="1">
          <a:defRPr dirty="0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1">
        <a:spAutoFit/>
      </a:bodyPr>
      <a:lstStyle>
        <a:defPPr algn="r" rtl="1">
          <a:lnSpc>
            <a:spcPct val="130000"/>
          </a:lnSpc>
          <a:defRPr dirty="0" err="1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aliltTheme" id="{FC3E5D36-6374-4535-B757-249B8C54F501}" vid="{C6FE3B0C-FE56-4B90-BA89-6D8C5BE70781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"/>
        <a:cs typeface="Ploni ML v2 AAA"/>
      </a:majorFont>
      <a:minorFont>
        <a:latin typeface="Ploni ML v2 AAA Light"/>
        <a:ea typeface="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algn="r" rtl="1">
          <a:defRPr dirty="0" smtClean="0">
            <a:solidFill>
              <a:schemeClr val="tx2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כללית">
  <a:themeElements>
    <a:clrScheme name="Clalit_2021">
      <a:dk1>
        <a:srgbClr val="002060"/>
      </a:dk1>
      <a:lt1>
        <a:sysClr val="window" lastClr="FFFFFF"/>
      </a:lt1>
      <a:dk2>
        <a:srgbClr val="002060"/>
      </a:dk2>
      <a:lt2>
        <a:srgbClr val="E7E6E6"/>
      </a:lt2>
      <a:accent1>
        <a:srgbClr val="29D1DE"/>
      </a:accent1>
      <a:accent2>
        <a:srgbClr val="17A1BA"/>
      </a:accent2>
      <a:accent3>
        <a:srgbClr val="00667D"/>
      </a:accent3>
      <a:accent4>
        <a:srgbClr val="05454F"/>
      </a:accent4>
      <a:accent5>
        <a:srgbClr val="123985"/>
      </a:accent5>
      <a:accent6>
        <a:srgbClr val="96D600"/>
      </a:accent6>
      <a:hlink>
        <a:srgbClr val="17A1BA"/>
      </a:hlink>
      <a:folHlink>
        <a:srgbClr val="29D1DE"/>
      </a:folHlink>
    </a:clrScheme>
    <a:fontScheme name="Hosen2020">
      <a:majorFont>
        <a:latin typeface="Narkiss Block Bold"/>
        <a:ea typeface=""/>
        <a:cs typeface="Arial"/>
      </a:majorFont>
      <a:minorFont>
        <a:latin typeface="Narkiss Block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1">
        <a:spAutoFit/>
      </a:bodyPr>
      <a:lstStyle>
        <a:defPPr algn="r" rtl="1">
          <a:lnSpc>
            <a:spcPct val="130000"/>
          </a:lnSpc>
          <a:defRPr dirty="0" err="1" smtClean="0">
            <a:latin typeface="Ploni ML Medium AAA Medium" panose="00000600000000000000" pitchFamily="2" charset="-79"/>
            <a:ea typeface="Ploni ML Medium AAA Medium" panose="00000600000000000000" pitchFamily="2" charset="-79"/>
            <a:cs typeface="Ploni ML Medium AAA Medium" panose="00000600000000000000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כללית" id="{77181394-DF8A-4EED-A92A-3D6D0A52526F}" vid="{AF0BB489-8454-49F5-89D1-9866B7F72C56}"/>
    </a:ext>
  </a:extLst>
</a:theme>
</file>

<file path=ppt/theme/theme6.xml><?xml version="1.0" encoding="utf-8"?>
<a:theme xmlns:a="http://schemas.openxmlformats.org/drawingml/2006/main" name="4_Office Theme">
  <a:themeElements>
    <a:clrScheme name="קופת חולים כללית">
      <a:dk1>
        <a:srgbClr val="00206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קופת חולים כללית">
      <a:dk1>
        <a:srgbClr val="00206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Office Theme">
  <a:themeElements>
    <a:clrScheme name="קופת חולים כללית">
      <a:dk1>
        <a:sysClr val="windowText" lastClr="000000"/>
      </a:dk1>
      <a:lt1>
        <a:sysClr val="window" lastClr="FFFFFF"/>
      </a:lt1>
      <a:dk2>
        <a:srgbClr val="002060"/>
      </a:dk2>
      <a:lt2>
        <a:srgbClr val="F8F8F8"/>
      </a:lt2>
      <a:accent1>
        <a:srgbClr val="95D500"/>
      </a:accent1>
      <a:accent2>
        <a:srgbClr val="2AD0DE"/>
      </a:accent2>
      <a:accent3>
        <a:srgbClr val="17A0B8"/>
      </a:accent3>
      <a:accent4>
        <a:srgbClr val="00667C"/>
      </a:accent4>
      <a:accent5>
        <a:srgbClr val="05454F"/>
      </a:accent5>
      <a:accent6>
        <a:srgbClr val="123985"/>
      </a:accent6>
      <a:hlink>
        <a:srgbClr val="002060"/>
      </a:hlink>
      <a:folHlink>
        <a:srgbClr val="95D500"/>
      </a:folHlink>
    </a:clrScheme>
    <a:fontScheme name="Friends/קופת חולים כללית">
      <a:majorFont>
        <a:latin typeface="Ploni ML v2 AAA"/>
        <a:ea typeface="Ploni ML v2 AAA"/>
        <a:cs typeface="Ploni ML v2 AAA"/>
      </a:majorFont>
      <a:minorFont>
        <a:latin typeface="Ploni ML v2 AAA Light"/>
        <a:ea typeface="Ploni ML v2 AAA Light"/>
        <a:cs typeface="Ploni ML v2 AAA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</a:spPr>
      <a:bodyPr rtlCol="1" anchor="ctr"/>
      <a:lstStyle>
        <a:defPPr algn="ctr">
          <a:defRPr dirty="0" smtClean="0">
            <a:latin typeface="Ploni ML Bold AAA" panose="00000800000000000000" pitchFamily="2" charset="-79"/>
            <a:ea typeface="Ploni ML Bold AAA" panose="00000800000000000000" pitchFamily="2" charset="-79"/>
            <a:cs typeface="Ploni ML Bold AAA" panose="00000800000000000000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CaliltTheme</Template>
  <TotalTime>0</TotalTime>
  <Words>26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</vt:i4>
      </vt:variant>
    </vt:vector>
  </HeadingPairs>
  <TitlesOfParts>
    <vt:vector size="24" baseType="lpstr">
      <vt:lpstr>Segoe UI Light</vt:lpstr>
      <vt:lpstr>Ploni DL 1.1 AAA</vt:lpstr>
      <vt:lpstr>Arial</vt:lpstr>
      <vt:lpstr>Calibri Light</vt:lpstr>
      <vt:lpstr>Ploni ML v2 AAA Light</vt:lpstr>
      <vt:lpstr>Ploni ML Medium AAA Medium</vt:lpstr>
      <vt:lpstr>Ploni ML U-Bold AAA U-Bold</vt:lpstr>
      <vt:lpstr>Ploni ML Bold AAA</vt:lpstr>
      <vt:lpstr>Ploni ML Light AAA Light</vt:lpstr>
      <vt:lpstr>Calibri</vt:lpstr>
      <vt:lpstr>Ploni ML v2 AAA</vt:lpstr>
      <vt:lpstr>Ploni ML v2 AAA Medium</vt:lpstr>
      <vt:lpstr>Ploni ML DemiBold AAA D-Bold</vt:lpstr>
      <vt:lpstr>CaliltTheme</vt:lpstr>
      <vt:lpstr>ערכת נושא Office</vt:lpstr>
      <vt:lpstr>1_Office Theme</vt:lpstr>
      <vt:lpstr>2_Office Theme</vt:lpstr>
      <vt:lpstr>1_כללית</vt:lpstr>
      <vt:lpstr>4_Office Theme</vt:lpstr>
      <vt:lpstr>5_Office Theme</vt:lpstr>
      <vt:lpstr>7_Office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Nadav Svilim</dc:creator>
  <cp:lastModifiedBy>Nadav Svilim</cp:lastModifiedBy>
  <cp:revision>1</cp:revision>
  <dcterms:created xsi:type="dcterms:W3CDTF">2025-09-04T10:18:17Z</dcterms:created>
  <dcterms:modified xsi:type="dcterms:W3CDTF">2025-09-04T10:18:18Z</dcterms:modified>
</cp:coreProperties>
</file>