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60" r:id="rId3"/>
    <p:sldMasterId id="2147483687" r:id="rId4"/>
    <p:sldMasterId id="2147483691" r:id="rId5"/>
    <p:sldMasterId id="2147483693" r:id="rId6"/>
  </p:sldMasterIdLst>
  <p:sldIdLst>
    <p:sldId id="256" r:id="rId7"/>
    <p:sldId id="261" r:id="rId8"/>
    <p:sldId id="262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CC3399"/>
    <a:srgbClr val="FF3399"/>
    <a:srgbClr val="FF00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94583" autoAdjust="0"/>
  </p:normalViewPr>
  <p:slideViewPr>
    <p:cSldViewPr>
      <p:cViewPr>
        <p:scale>
          <a:sx n="150" d="100"/>
          <a:sy n="150" d="100"/>
        </p:scale>
        <p:origin x="-540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685800" y="3697266"/>
            <a:ext cx="7772400" cy="10278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TW" altLang="en-US" dirty="0" smtClean="0"/>
              <a:t>按一下以編輯標題樣式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745551"/>
            <a:ext cx="6400800" cy="6996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9866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19"/>
          <p:cNvSpPr>
            <a:spLocks noGrp="1"/>
          </p:cNvSpPr>
          <p:nvPr>
            <p:ph sz="quarter" idx="11" hasCustomPrompt="1"/>
          </p:nvPr>
        </p:nvSpPr>
        <p:spPr>
          <a:xfrm>
            <a:off x="4283968" y="0"/>
            <a:ext cx="4860032" cy="6858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按一下以編輯物件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251520" y="1052736"/>
            <a:ext cx="3456384" cy="1296144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D60093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按一下以編輯標題</a:t>
            </a:r>
            <a:endParaRPr lang="zh-TW" altLang="en-US" dirty="0"/>
          </a:p>
        </p:txBody>
      </p:sp>
      <p:sp>
        <p:nvSpPr>
          <p:cNvPr id="7" name="內容版面配置區 19"/>
          <p:cNvSpPr>
            <a:spLocks noGrp="1"/>
          </p:cNvSpPr>
          <p:nvPr>
            <p:ph sz="quarter" idx="12" hasCustomPrompt="1"/>
          </p:nvPr>
        </p:nvSpPr>
        <p:spPr>
          <a:xfrm>
            <a:off x="251520" y="4077072"/>
            <a:ext cx="3456384" cy="2420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按一下以編輯物件</a:t>
            </a:r>
            <a:endParaRPr lang="zh-TW" altLang="en-US" dirty="0"/>
          </a:p>
        </p:txBody>
      </p:sp>
      <p:sp>
        <p:nvSpPr>
          <p:cNvPr id="6" name="文字版面配置區 3"/>
          <p:cNvSpPr>
            <a:spLocks noGrp="1"/>
          </p:cNvSpPr>
          <p:nvPr>
            <p:ph type="body" sz="quarter" idx="13" hasCustomPrompt="1"/>
          </p:nvPr>
        </p:nvSpPr>
        <p:spPr>
          <a:xfrm>
            <a:off x="250899" y="2420888"/>
            <a:ext cx="3457005" cy="1512888"/>
          </a:xfrm>
          <a:prstGeom prst="rect">
            <a:avLst/>
          </a:prstGeom>
        </p:spPr>
        <p:txBody>
          <a:bodyPr/>
          <a:lstStyle>
            <a:lvl1pPr>
              <a:defRPr sz="19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按一下以編輯項目標題或副標</a:t>
            </a:r>
          </a:p>
        </p:txBody>
      </p:sp>
    </p:spTree>
    <p:extLst>
      <p:ext uri="{BB962C8B-B14F-4D97-AF65-F5344CB8AC3E}">
        <p14:creationId xmlns:p14="http://schemas.microsoft.com/office/powerpoint/2010/main" val="677955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19"/>
          <p:cNvSpPr>
            <a:spLocks noGrp="1"/>
          </p:cNvSpPr>
          <p:nvPr>
            <p:ph sz="quarter" idx="11" hasCustomPrompt="1"/>
          </p:nvPr>
        </p:nvSpPr>
        <p:spPr>
          <a:xfrm>
            <a:off x="143000" y="1556792"/>
            <a:ext cx="4356992" cy="345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按一下以編輯物件</a:t>
            </a:r>
            <a:endParaRPr lang="zh-TW" altLang="en-US" dirty="0"/>
          </a:p>
        </p:txBody>
      </p:sp>
      <p:sp>
        <p:nvSpPr>
          <p:cNvPr id="12" name="內容版面配置區 19"/>
          <p:cNvSpPr>
            <a:spLocks noGrp="1"/>
          </p:cNvSpPr>
          <p:nvPr>
            <p:ph sz="quarter" idx="12" hasCustomPrompt="1"/>
          </p:nvPr>
        </p:nvSpPr>
        <p:spPr>
          <a:xfrm>
            <a:off x="4568825" y="1556792"/>
            <a:ext cx="4575175" cy="345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按一下以編輯物件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2339752" y="692696"/>
            <a:ext cx="6552728" cy="648072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rgbClr val="D60093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按一下以編輯標題</a:t>
            </a:r>
            <a:endParaRPr lang="zh-TW" altLang="en-US" dirty="0"/>
          </a:p>
        </p:txBody>
      </p:sp>
      <p:sp>
        <p:nvSpPr>
          <p:cNvPr id="7" name="文字版面配置區 5"/>
          <p:cNvSpPr>
            <a:spLocks noGrp="1"/>
          </p:cNvSpPr>
          <p:nvPr>
            <p:ph type="body" sz="quarter" idx="14" hasCustomPrompt="1"/>
          </p:nvPr>
        </p:nvSpPr>
        <p:spPr>
          <a:xfrm>
            <a:off x="394841" y="5301208"/>
            <a:ext cx="8497639" cy="1224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按一下以編輯文字內容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960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19"/>
          <p:cNvSpPr>
            <a:spLocks noGrp="1"/>
          </p:cNvSpPr>
          <p:nvPr>
            <p:ph sz="quarter" idx="11" hasCustomPrompt="1"/>
          </p:nvPr>
        </p:nvSpPr>
        <p:spPr>
          <a:xfrm>
            <a:off x="3923928" y="404664"/>
            <a:ext cx="5040560" cy="3960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按一下以編輯物件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251520" y="1556792"/>
            <a:ext cx="3312368" cy="1512168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D60093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按一下以編輯標題</a:t>
            </a:r>
            <a:endParaRPr lang="zh-TW" altLang="en-US" dirty="0"/>
          </a:p>
        </p:txBody>
      </p:sp>
      <p:sp>
        <p:nvSpPr>
          <p:cNvPr id="7" name="內容版面配置區 19"/>
          <p:cNvSpPr>
            <a:spLocks noGrp="1"/>
          </p:cNvSpPr>
          <p:nvPr>
            <p:ph sz="quarter" idx="12" hasCustomPrompt="1"/>
          </p:nvPr>
        </p:nvSpPr>
        <p:spPr>
          <a:xfrm>
            <a:off x="6512322" y="4437112"/>
            <a:ext cx="2452164" cy="2016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按一下以編輯物件</a:t>
            </a:r>
            <a:endParaRPr lang="zh-TW" altLang="en-US" dirty="0"/>
          </a:p>
        </p:txBody>
      </p:sp>
      <p:sp>
        <p:nvSpPr>
          <p:cNvPr id="10" name="內容版面配置區 19"/>
          <p:cNvSpPr>
            <a:spLocks noGrp="1"/>
          </p:cNvSpPr>
          <p:nvPr>
            <p:ph sz="quarter" idx="13" hasCustomPrompt="1"/>
          </p:nvPr>
        </p:nvSpPr>
        <p:spPr>
          <a:xfrm>
            <a:off x="3923928" y="4437112"/>
            <a:ext cx="2452164" cy="2016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按一下以編輯物件</a:t>
            </a:r>
            <a:endParaRPr lang="zh-TW" altLang="en-US" dirty="0"/>
          </a:p>
        </p:txBody>
      </p:sp>
      <p:sp>
        <p:nvSpPr>
          <p:cNvPr id="9" name="文字版面配置區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99" y="3500263"/>
            <a:ext cx="3312989" cy="1512888"/>
          </a:xfrm>
          <a:prstGeom prst="rect">
            <a:avLst/>
          </a:prstGeom>
        </p:spPr>
        <p:txBody>
          <a:bodyPr/>
          <a:lstStyle>
            <a:lvl1pPr>
              <a:defRPr sz="19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按一下以編輯項目標題或副標</a:t>
            </a:r>
          </a:p>
        </p:txBody>
      </p:sp>
      <p:sp>
        <p:nvSpPr>
          <p:cNvPr id="12" name="文字版面配置區 5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5084018"/>
            <a:ext cx="3312989" cy="13693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按一下以編輯文字內容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9542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19"/>
          <p:cNvSpPr>
            <a:spLocks noGrp="1"/>
          </p:cNvSpPr>
          <p:nvPr>
            <p:ph sz="quarter" idx="11" hasCustomPrompt="1"/>
          </p:nvPr>
        </p:nvSpPr>
        <p:spPr>
          <a:xfrm>
            <a:off x="1" y="0"/>
            <a:ext cx="9140824" cy="407707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按一下以編輯物件</a:t>
            </a:r>
            <a:endParaRPr lang="zh-TW" altLang="en-US" dirty="0"/>
          </a:p>
        </p:txBody>
      </p:sp>
      <p:sp>
        <p:nvSpPr>
          <p:cNvPr id="12" name="內容版面配置區 19"/>
          <p:cNvSpPr>
            <a:spLocks noGrp="1"/>
          </p:cNvSpPr>
          <p:nvPr>
            <p:ph sz="quarter" idx="12" hasCustomPrompt="1"/>
          </p:nvPr>
        </p:nvSpPr>
        <p:spPr>
          <a:xfrm>
            <a:off x="3923928" y="4365104"/>
            <a:ext cx="2448272" cy="21941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按一下以編輯物件</a:t>
            </a:r>
            <a:endParaRPr lang="zh-TW" altLang="en-US" dirty="0"/>
          </a:p>
        </p:txBody>
      </p:sp>
      <p:sp>
        <p:nvSpPr>
          <p:cNvPr id="8" name="內容版面配置區 19"/>
          <p:cNvSpPr>
            <a:spLocks noGrp="1"/>
          </p:cNvSpPr>
          <p:nvPr>
            <p:ph sz="quarter" idx="13" hasCustomPrompt="1"/>
          </p:nvPr>
        </p:nvSpPr>
        <p:spPr>
          <a:xfrm>
            <a:off x="6516215" y="4367912"/>
            <a:ext cx="2448272" cy="21941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按一下以編輯物件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251520" y="3284984"/>
            <a:ext cx="6552728" cy="648072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D60093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按一下以編輯標題</a:t>
            </a:r>
            <a:endParaRPr lang="zh-TW" altLang="en-US" dirty="0"/>
          </a:p>
        </p:txBody>
      </p:sp>
      <p:sp>
        <p:nvSpPr>
          <p:cNvPr id="10" name="文字版面配置區 3"/>
          <p:cNvSpPr>
            <a:spLocks noGrp="1"/>
          </p:cNvSpPr>
          <p:nvPr>
            <p:ph type="body" sz="quarter" idx="14" hasCustomPrompt="1"/>
          </p:nvPr>
        </p:nvSpPr>
        <p:spPr>
          <a:xfrm>
            <a:off x="250899" y="4436392"/>
            <a:ext cx="3312989" cy="1944936"/>
          </a:xfrm>
          <a:prstGeom prst="rect">
            <a:avLst/>
          </a:prstGeom>
        </p:spPr>
        <p:txBody>
          <a:bodyPr/>
          <a:lstStyle>
            <a:lvl1pPr>
              <a:defRPr sz="19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按一下以編輯項目標題或副標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-36512" y="720080"/>
            <a:ext cx="179512" cy="6165304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330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19"/>
          <p:cNvSpPr>
            <a:spLocks noGrp="1"/>
          </p:cNvSpPr>
          <p:nvPr>
            <p:ph sz="quarter" idx="11" hasCustomPrompt="1"/>
          </p:nvPr>
        </p:nvSpPr>
        <p:spPr>
          <a:xfrm>
            <a:off x="4499992" y="5968"/>
            <a:ext cx="4644008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按一下以編輯物件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251520" y="1196752"/>
            <a:ext cx="3600400" cy="1152128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D60093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按一下以編輯標題</a:t>
            </a:r>
            <a:endParaRPr lang="zh-TW" altLang="en-US" dirty="0"/>
          </a:p>
        </p:txBody>
      </p:sp>
      <p:sp>
        <p:nvSpPr>
          <p:cNvPr id="7" name="內容版面配置區 19"/>
          <p:cNvSpPr>
            <a:spLocks noGrp="1"/>
          </p:cNvSpPr>
          <p:nvPr>
            <p:ph sz="quarter" idx="12" hasCustomPrompt="1"/>
          </p:nvPr>
        </p:nvSpPr>
        <p:spPr>
          <a:xfrm>
            <a:off x="251520" y="5313392"/>
            <a:ext cx="3600400" cy="14279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按一下以編輯物件</a:t>
            </a:r>
            <a:endParaRPr lang="zh-TW" altLang="en-US" dirty="0"/>
          </a:p>
        </p:txBody>
      </p:sp>
      <p:sp>
        <p:nvSpPr>
          <p:cNvPr id="11" name="內容版面配置區 19"/>
          <p:cNvSpPr>
            <a:spLocks noGrp="1"/>
          </p:cNvSpPr>
          <p:nvPr>
            <p:ph sz="quarter" idx="13" hasCustomPrompt="1"/>
          </p:nvPr>
        </p:nvSpPr>
        <p:spPr>
          <a:xfrm>
            <a:off x="251520" y="3825044"/>
            <a:ext cx="3600400" cy="14279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按一下以編輯物件</a:t>
            </a:r>
            <a:endParaRPr lang="zh-TW" altLang="en-US" dirty="0"/>
          </a:p>
        </p:txBody>
      </p:sp>
      <p:sp>
        <p:nvSpPr>
          <p:cNvPr id="12" name="文字版面配置區 5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1" y="2420888"/>
            <a:ext cx="3600400" cy="1008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按一下以編輯文字內容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5167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19"/>
          <p:cNvSpPr>
            <a:spLocks noGrp="1"/>
          </p:cNvSpPr>
          <p:nvPr>
            <p:ph sz="quarter" idx="11" hasCustomPrompt="1"/>
          </p:nvPr>
        </p:nvSpPr>
        <p:spPr>
          <a:xfrm>
            <a:off x="3923928" y="404664"/>
            <a:ext cx="5220072" cy="3960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按一下以編輯物件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251520" y="1412776"/>
            <a:ext cx="3240360" cy="1728192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D60093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按一下以編輯標題</a:t>
            </a:r>
            <a:endParaRPr lang="zh-TW" altLang="en-US" dirty="0"/>
          </a:p>
        </p:txBody>
      </p:sp>
      <p:sp>
        <p:nvSpPr>
          <p:cNvPr id="11" name="內容版面配置區 19"/>
          <p:cNvSpPr>
            <a:spLocks noGrp="1"/>
          </p:cNvSpPr>
          <p:nvPr>
            <p:ph sz="quarter" idx="13" hasCustomPrompt="1"/>
          </p:nvPr>
        </p:nvSpPr>
        <p:spPr>
          <a:xfrm>
            <a:off x="3923929" y="4509120"/>
            <a:ext cx="1671672" cy="19442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按一下以編輯物件</a:t>
            </a:r>
            <a:endParaRPr lang="zh-TW" altLang="en-US" dirty="0"/>
          </a:p>
        </p:txBody>
      </p:sp>
      <p:sp>
        <p:nvSpPr>
          <p:cNvPr id="9" name="內容版面配置區 19"/>
          <p:cNvSpPr>
            <a:spLocks noGrp="1"/>
          </p:cNvSpPr>
          <p:nvPr>
            <p:ph sz="quarter" idx="14" hasCustomPrompt="1"/>
          </p:nvPr>
        </p:nvSpPr>
        <p:spPr>
          <a:xfrm>
            <a:off x="5698129" y="4509120"/>
            <a:ext cx="1671672" cy="19442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按一下以編輯物件</a:t>
            </a:r>
            <a:endParaRPr lang="zh-TW" altLang="en-US" dirty="0"/>
          </a:p>
        </p:txBody>
      </p:sp>
      <p:sp>
        <p:nvSpPr>
          <p:cNvPr id="12" name="內容版面配置區 19"/>
          <p:cNvSpPr>
            <a:spLocks noGrp="1"/>
          </p:cNvSpPr>
          <p:nvPr>
            <p:ph sz="quarter" idx="15" hasCustomPrompt="1"/>
          </p:nvPr>
        </p:nvSpPr>
        <p:spPr>
          <a:xfrm>
            <a:off x="7472329" y="4509120"/>
            <a:ext cx="1671672" cy="19442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按一下以編輯物件</a:t>
            </a:r>
            <a:endParaRPr lang="zh-TW" altLang="en-US" dirty="0"/>
          </a:p>
        </p:txBody>
      </p:sp>
      <p:sp>
        <p:nvSpPr>
          <p:cNvPr id="15" name="文字版面配置區 3"/>
          <p:cNvSpPr>
            <a:spLocks noGrp="1"/>
          </p:cNvSpPr>
          <p:nvPr>
            <p:ph type="body" sz="quarter" idx="16" hasCustomPrompt="1"/>
          </p:nvPr>
        </p:nvSpPr>
        <p:spPr>
          <a:xfrm>
            <a:off x="250899" y="3500263"/>
            <a:ext cx="3240995" cy="1512888"/>
          </a:xfrm>
          <a:prstGeom prst="rect">
            <a:avLst/>
          </a:prstGeom>
        </p:spPr>
        <p:txBody>
          <a:bodyPr/>
          <a:lstStyle>
            <a:lvl1pPr>
              <a:defRPr sz="19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按一下以編輯項目標題或副標</a:t>
            </a:r>
          </a:p>
        </p:txBody>
      </p:sp>
      <p:sp>
        <p:nvSpPr>
          <p:cNvPr id="16" name="文字版面配置區 5"/>
          <p:cNvSpPr>
            <a:spLocks noGrp="1"/>
          </p:cNvSpPr>
          <p:nvPr>
            <p:ph type="body" sz="quarter" idx="17" hasCustomPrompt="1"/>
          </p:nvPr>
        </p:nvSpPr>
        <p:spPr>
          <a:xfrm>
            <a:off x="250825" y="5084018"/>
            <a:ext cx="3240995" cy="13693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按一下以編輯文字內容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4998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251520" y="1916832"/>
            <a:ext cx="2736304" cy="19442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D60093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按一下以編輯標題</a:t>
            </a:r>
            <a:endParaRPr lang="zh-TW" altLang="en-US" dirty="0"/>
          </a:p>
        </p:txBody>
      </p:sp>
      <p:sp>
        <p:nvSpPr>
          <p:cNvPr id="10" name="內容版面配置區 19"/>
          <p:cNvSpPr>
            <a:spLocks noGrp="1"/>
          </p:cNvSpPr>
          <p:nvPr>
            <p:ph sz="quarter" idx="14" hasCustomPrompt="1"/>
          </p:nvPr>
        </p:nvSpPr>
        <p:spPr>
          <a:xfrm>
            <a:off x="3634308" y="620688"/>
            <a:ext cx="2629086" cy="2808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按一下以編輯物件</a:t>
            </a:r>
            <a:endParaRPr lang="zh-TW" altLang="en-US" dirty="0"/>
          </a:p>
        </p:txBody>
      </p:sp>
      <p:sp>
        <p:nvSpPr>
          <p:cNvPr id="14" name="內容版面配置區 19"/>
          <p:cNvSpPr>
            <a:spLocks noGrp="1"/>
          </p:cNvSpPr>
          <p:nvPr>
            <p:ph sz="quarter" idx="15" hasCustomPrompt="1"/>
          </p:nvPr>
        </p:nvSpPr>
        <p:spPr>
          <a:xfrm>
            <a:off x="6335402" y="620688"/>
            <a:ext cx="2629086" cy="2808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按一下以編輯物件</a:t>
            </a:r>
            <a:endParaRPr lang="zh-TW" altLang="en-US" dirty="0"/>
          </a:p>
        </p:txBody>
      </p:sp>
      <p:sp>
        <p:nvSpPr>
          <p:cNvPr id="15" name="內容版面配置區 19"/>
          <p:cNvSpPr>
            <a:spLocks noGrp="1"/>
          </p:cNvSpPr>
          <p:nvPr>
            <p:ph sz="quarter" idx="16" hasCustomPrompt="1"/>
          </p:nvPr>
        </p:nvSpPr>
        <p:spPr>
          <a:xfrm>
            <a:off x="3634308" y="3573016"/>
            <a:ext cx="2629086" cy="2808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按一下以編輯物件</a:t>
            </a:r>
            <a:endParaRPr lang="zh-TW" altLang="en-US" dirty="0"/>
          </a:p>
        </p:txBody>
      </p:sp>
      <p:sp>
        <p:nvSpPr>
          <p:cNvPr id="16" name="內容版面配置區 19"/>
          <p:cNvSpPr>
            <a:spLocks noGrp="1"/>
          </p:cNvSpPr>
          <p:nvPr>
            <p:ph sz="quarter" idx="17" hasCustomPrompt="1"/>
          </p:nvPr>
        </p:nvSpPr>
        <p:spPr>
          <a:xfrm>
            <a:off x="6335402" y="3573016"/>
            <a:ext cx="2629086" cy="2808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按一下以編輯物件</a:t>
            </a:r>
            <a:endParaRPr lang="zh-TW" altLang="en-US" dirty="0"/>
          </a:p>
        </p:txBody>
      </p:sp>
      <p:sp>
        <p:nvSpPr>
          <p:cNvPr id="17" name="文字版面配置區 3"/>
          <p:cNvSpPr>
            <a:spLocks noGrp="1"/>
          </p:cNvSpPr>
          <p:nvPr>
            <p:ph type="body" sz="quarter" idx="18" hasCustomPrompt="1"/>
          </p:nvPr>
        </p:nvSpPr>
        <p:spPr>
          <a:xfrm>
            <a:off x="250899" y="4581128"/>
            <a:ext cx="2736925" cy="1800920"/>
          </a:xfrm>
          <a:prstGeom prst="rect">
            <a:avLst/>
          </a:prstGeom>
        </p:spPr>
        <p:txBody>
          <a:bodyPr/>
          <a:lstStyle>
            <a:lvl1pPr>
              <a:defRPr sz="19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按一下以編輯項目標題或副標</a:t>
            </a:r>
          </a:p>
        </p:txBody>
      </p:sp>
    </p:spTree>
    <p:extLst>
      <p:ext uri="{BB962C8B-B14F-4D97-AF65-F5344CB8AC3E}">
        <p14:creationId xmlns:p14="http://schemas.microsoft.com/office/powerpoint/2010/main" val="2944700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 hasCustomPrompt="1"/>
          </p:nvPr>
        </p:nvSpPr>
        <p:spPr>
          <a:xfrm>
            <a:off x="755576" y="1196752"/>
            <a:ext cx="7632848" cy="576064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按一下以編輯標題</a:t>
            </a:r>
            <a:endParaRPr lang="zh-TW" altLang="en-US" dirty="0"/>
          </a:p>
        </p:txBody>
      </p:sp>
      <p:cxnSp>
        <p:nvCxnSpPr>
          <p:cNvPr id="12" name="直線接點 11"/>
          <p:cNvCxnSpPr/>
          <p:nvPr userDrawn="1"/>
        </p:nvCxnSpPr>
        <p:spPr>
          <a:xfrm>
            <a:off x="755576" y="2060848"/>
            <a:ext cx="763284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版面配置區 19"/>
          <p:cNvSpPr>
            <a:spLocks noGrp="1"/>
          </p:cNvSpPr>
          <p:nvPr>
            <p:ph type="body" sz="quarter" idx="20" hasCustomPrompt="1"/>
          </p:nvPr>
        </p:nvSpPr>
        <p:spPr>
          <a:xfrm>
            <a:off x="755650" y="2349500"/>
            <a:ext cx="7632700" cy="1366838"/>
          </a:xfrm>
          <a:prstGeom prst="rect">
            <a:avLst/>
          </a:prstGeom>
        </p:spPr>
        <p:txBody>
          <a:bodyPr/>
          <a:lstStyle>
            <a:lvl1pPr>
              <a:defRPr sz="19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按一下以編輯項目標題或副標</a:t>
            </a:r>
          </a:p>
        </p:txBody>
      </p:sp>
      <p:sp>
        <p:nvSpPr>
          <p:cNvPr id="21" name="文字版面配置區 5"/>
          <p:cNvSpPr>
            <a:spLocks noGrp="1"/>
          </p:cNvSpPr>
          <p:nvPr>
            <p:ph type="body" sz="quarter" idx="17" hasCustomPrompt="1"/>
          </p:nvPr>
        </p:nvSpPr>
        <p:spPr>
          <a:xfrm>
            <a:off x="755576" y="3861048"/>
            <a:ext cx="7632848" cy="26642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按一下以編輯文字</a:t>
            </a:r>
            <a:r>
              <a:rPr lang="en-US" altLang="zh-TW" dirty="0" smtClean="0"/>
              <a:t>/</a:t>
            </a:r>
            <a:r>
              <a:rPr lang="zh-TW" altLang="en-US" dirty="0" smtClean="0"/>
              <a:t>表格</a:t>
            </a:r>
            <a:r>
              <a:rPr lang="en-US" altLang="zh-TW" dirty="0" smtClean="0"/>
              <a:t>/</a:t>
            </a:r>
            <a:r>
              <a:rPr lang="zh-TW" altLang="en-US" dirty="0" smtClean="0"/>
              <a:t>圖表內容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8073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 hasCustomPrompt="1"/>
          </p:nvPr>
        </p:nvSpPr>
        <p:spPr>
          <a:xfrm>
            <a:off x="395536" y="1268760"/>
            <a:ext cx="3096344" cy="1800200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按一下以編輯標題</a:t>
            </a:r>
            <a:endParaRPr lang="zh-TW" altLang="en-US" dirty="0"/>
          </a:p>
        </p:txBody>
      </p:sp>
      <p:cxnSp>
        <p:nvCxnSpPr>
          <p:cNvPr id="5" name="直線接點 4"/>
          <p:cNvCxnSpPr/>
          <p:nvPr userDrawn="1"/>
        </p:nvCxnSpPr>
        <p:spPr>
          <a:xfrm>
            <a:off x="3779912" y="1412776"/>
            <a:ext cx="0" cy="41764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版面配置區 3"/>
          <p:cNvSpPr>
            <a:spLocks noGrp="1"/>
          </p:cNvSpPr>
          <p:nvPr>
            <p:ph type="body" sz="quarter" idx="18" hasCustomPrompt="1"/>
          </p:nvPr>
        </p:nvSpPr>
        <p:spPr>
          <a:xfrm>
            <a:off x="395536" y="3933056"/>
            <a:ext cx="3096344" cy="1656184"/>
          </a:xfrm>
          <a:prstGeom prst="rect">
            <a:avLst/>
          </a:prstGeom>
        </p:spPr>
        <p:txBody>
          <a:bodyPr/>
          <a:lstStyle>
            <a:lvl1pPr>
              <a:defRPr sz="19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按一下以編輯項目標題或副標</a:t>
            </a:r>
          </a:p>
        </p:txBody>
      </p:sp>
      <p:sp>
        <p:nvSpPr>
          <p:cNvPr id="19" name="文字版面配置區 5"/>
          <p:cNvSpPr>
            <a:spLocks noGrp="1"/>
          </p:cNvSpPr>
          <p:nvPr>
            <p:ph type="body" sz="quarter" idx="17" hasCustomPrompt="1"/>
          </p:nvPr>
        </p:nvSpPr>
        <p:spPr>
          <a:xfrm>
            <a:off x="4139952" y="1700808"/>
            <a:ext cx="4608512" cy="3528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按一下以編輯文字</a:t>
            </a:r>
            <a:r>
              <a:rPr lang="en-US" altLang="zh-TW" dirty="0" smtClean="0"/>
              <a:t>/</a:t>
            </a:r>
            <a:r>
              <a:rPr lang="zh-TW" altLang="en-US" dirty="0" smtClean="0"/>
              <a:t>表格</a:t>
            </a:r>
            <a:r>
              <a:rPr lang="en-US" altLang="zh-TW" dirty="0" smtClean="0"/>
              <a:t>/</a:t>
            </a:r>
            <a:r>
              <a:rPr lang="zh-TW" altLang="en-US" dirty="0" smtClean="0"/>
              <a:t>圖表內容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832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 hasCustomPrompt="1"/>
          </p:nvPr>
        </p:nvSpPr>
        <p:spPr>
          <a:xfrm>
            <a:off x="755576" y="980728"/>
            <a:ext cx="7632848" cy="648072"/>
          </a:xfrm>
          <a:prstGeom prst="rect">
            <a:avLst/>
          </a:prstGeo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按一下以編輯標題</a:t>
            </a:r>
            <a:endParaRPr lang="zh-TW" altLang="en-US" dirty="0"/>
          </a:p>
        </p:txBody>
      </p:sp>
      <p:sp>
        <p:nvSpPr>
          <p:cNvPr id="7" name="文字版面配置區 3"/>
          <p:cNvSpPr>
            <a:spLocks noGrp="1"/>
          </p:cNvSpPr>
          <p:nvPr>
            <p:ph type="body" sz="quarter" idx="18" hasCustomPrompt="1"/>
          </p:nvPr>
        </p:nvSpPr>
        <p:spPr>
          <a:xfrm>
            <a:off x="755576" y="1772816"/>
            <a:ext cx="7632848" cy="432048"/>
          </a:xfrm>
          <a:prstGeom prst="rect">
            <a:avLst/>
          </a:prstGeom>
        </p:spPr>
        <p:txBody>
          <a:bodyPr/>
          <a:lstStyle>
            <a:lvl1pPr algn="ctr">
              <a:defRPr sz="19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按一下以編輯項目標題或副標</a:t>
            </a:r>
          </a:p>
        </p:txBody>
      </p:sp>
      <p:sp>
        <p:nvSpPr>
          <p:cNvPr id="11" name="文字版面配置區 5"/>
          <p:cNvSpPr>
            <a:spLocks noGrp="1"/>
          </p:cNvSpPr>
          <p:nvPr>
            <p:ph type="body" sz="quarter" idx="17" hasCustomPrompt="1"/>
          </p:nvPr>
        </p:nvSpPr>
        <p:spPr>
          <a:xfrm>
            <a:off x="755576" y="2564904"/>
            <a:ext cx="7632848" cy="3528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按一下以編輯文字</a:t>
            </a:r>
            <a:r>
              <a:rPr lang="en-US" altLang="zh-TW" dirty="0" smtClean="0"/>
              <a:t>/</a:t>
            </a:r>
            <a:r>
              <a:rPr lang="zh-TW" altLang="en-US" dirty="0" smtClean="0"/>
              <a:t>表格</a:t>
            </a:r>
            <a:r>
              <a:rPr lang="en-US" altLang="zh-TW" dirty="0" smtClean="0"/>
              <a:t>/</a:t>
            </a:r>
            <a:r>
              <a:rPr lang="zh-TW" altLang="en-US" dirty="0" smtClean="0"/>
              <a:t>圖表內容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1454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378904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TW" altLang="en-US" dirty="0" smtClean="0"/>
              <a:t>按一下以編輯標題樣式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961728" y="494116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8EA75C04-7C77-4D07-A12E-692F40584C42}" type="datetimeFigureOut">
              <a:rPr lang="zh-TW" altLang="en-US" smtClean="0"/>
              <a:pPr/>
              <a:t>2018/3/2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628728" y="494116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r>
              <a:rPr lang="zh-TW" altLang="en-US" smtClean="0"/>
              <a:t>作者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2136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ctrTitle" hasCustomPrompt="1"/>
          </p:nvPr>
        </p:nvSpPr>
        <p:spPr>
          <a:xfrm>
            <a:off x="1261864" y="2924944"/>
            <a:ext cx="6910536" cy="1336386"/>
          </a:xfrm>
          <a:prstGeom prst="rect">
            <a:avLst/>
          </a:prstGeom>
        </p:spPr>
        <p:txBody>
          <a:bodyPr/>
          <a:lstStyle>
            <a:lvl1pPr>
              <a:defRPr sz="4600" b="1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201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Cindy Lin\Desktop\製作物\2018\01-ppt模組製作\JPG\0122-母片\ppt模組-母片黑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927995"/>
            <a:ext cx="16287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939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solidFill>
          <a:srgbClr val="D600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:\Cindy Lin\Desktop\製作物\2018\01-ppt模組製作\JPG\0122-母片\ppt模組-母片白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068960"/>
            <a:ext cx="16287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484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3"/>
          <p:cNvSpPr>
            <a:spLocks noGrp="1"/>
          </p:cNvSpPr>
          <p:nvPr>
            <p:ph type="title" hasCustomPrompt="1"/>
          </p:nvPr>
        </p:nvSpPr>
        <p:spPr>
          <a:xfrm>
            <a:off x="457200" y="22048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400" b="1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3500438"/>
            <a:ext cx="8207375" cy="7921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按一下以編輯文字副標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5585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3"/>
          <p:cNvSpPr>
            <a:spLocks noGrp="1"/>
          </p:cNvSpPr>
          <p:nvPr>
            <p:ph type="title" hasCustomPrompt="1"/>
          </p:nvPr>
        </p:nvSpPr>
        <p:spPr>
          <a:xfrm>
            <a:off x="457200" y="22048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400" b="1">
                <a:solidFill>
                  <a:srgbClr val="D60093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按一下以編輯標題樣式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3500438"/>
            <a:ext cx="8207375" cy="7921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D60093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按一下以編輯文字副標樣式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2299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19"/>
          <p:cNvSpPr>
            <a:spLocks noGrp="1"/>
          </p:cNvSpPr>
          <p:nvPr>
            <p:ph sz="quarter" idx="11" hasCustomPrompt="1"/>
          </p:nvPr>
        </p:nvSpPr>
        <p:spPr>
          <a:xfrm>
            <a:off x="-36512" y="0"/>
            <a:ext cx="9180512" cy="6858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按一下以編輯物件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3779912" y="4941168"/>
            <a:ext cx="5112568" cy="1512168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rgbClr val="D60093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323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19"/>
          <p:cNvSpPr>
            <a:spLocks noGrp="1"/>
          </p:cNvSpPr>
          <p:nvPr>
            <p:ph sz="quarter" idx="11" hasCustomPrompt="1"/>
          </p:nvPr>
        </p:nvSpPr>
        <p:spPr>
          <a:xfrm>
            <a:off x="4499992" y="0"/>
            <a:ext cx="4644008" cy="6858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按一下以編輯物件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251520" y="1484784"/>
            <a:ext cx="3528392" cy="1512168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D60093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按一下以編輯標題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5" y="3429000"/>
            <a:ext cx="3529013" cy="1373188"/>
          </a:xfrm>
          <a:prstGeom prst="rect">
            <a:avLst/>
          </a:prstGeom>
        </p:spPr>
        <p:txBody>
          <a:bodyPr/>
          <a:lstStyle>
            <a:lvl1pPr>
              <a:defRPr sz="19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按一下以編輯項目標題或副標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4862201"/>
            <a:ext cx="3529013" cy="1728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按一下以編輯文字內容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1700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19"/>
          <p:cNvSpPr>
            <a:spLocks noGrp="1"/>
          </p:cNvSpPr>
          <p:nvPr>
            <p:ph sz="quarter" idx="11" hasCustomPrompt="1"/>
          </p:nvPr>
        </p:nvSpPr>
        <p:spPr>
          <a:xfrm>
            <a:off x="143000" y="2132856"/>
            <a:ext cx="9001000" cy="4725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按一下以編輯物件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2771800" y="692696"/>
            <a:ext cx="6192688" cy="72008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rgbClr val="D60093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按一下以編輯標題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1556792"/>
            <a:ext cx="8640763" cy="432346"/>
          </a:xfrm>
          <a:prstGeom prst="rect">
            <a:avLst/>
          </a:prstGeom>
        </p:spPr>
        <p:txBody>
          <a:bodyPr/>
          <a:lstStyle>
            <a:lvl1pPr algn="r">
              <a:defRPr sz="1900" b="1">
                <a:latin typeface="微軟正黑體" pitchFamily="34" charset="-120"/>
                <a:ea typeface="微軟正黑體" pitchFamily="34" charset="-120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zh-TW" altLang="en-US" dirty="0" smtClean="0"/>
              <a:t>按一下以編輯項目標題或副標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0291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19"/>
          <p:cNvSpPr>
            <a:spLocks noGrp="1"/>
          </p:cNvSpPr>
          <p:nvPr>
            <p:ph sz="quarter" idx="11" hasCustomPrompt="1"/>
          </p:nvPr>
        </p:nvSpPr>
        <p:spPr>
          <a:xfrm>
            <a:off x="-36512" y="0"/>
            <a:ext cx="9180511" cy="5229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按一下以編輯物件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2555776" y="4509120"/>
            <a:ext cx="6192688" cy="72008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rgbClr val="D60093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按一下以編輯標題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2" hasCustomPrompt="1"/>
          </p:nvPr>
        </p:nvSpPr>
        <p:spPr>
          <a:xfrm>
            <a:off x="611559" y="5445125"/>
            <a:ext cx="8137153" cy="1152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按一下以編文字內容</a:t>
            </a:r>
            <a:endParaRPr lang="zh-TW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-36512" y="720080"/>
            <a:ext cx="179512" cy="6165304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501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19"/>
          <p:cNvSpPr>
            <a:spLocks noGrp="1"/>
          </p:cNvSpPr>
          <p:nvPr>
            <p:ph sz="quarter" idx="11" hasCustomPrompt="1"/>
          </p:nvPr>
        </p:nvSpPr>
        <p:spPr>
          <a:xfrm>
            <a:off x="4499992" y="188640"/>
            <a:ext cx="4392488" cy="316835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按一下以編輯物件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251520" y="1484784"/>
            <a:ext cx="3528392" cy="1296144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D60093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按一下以編輯標題</a:t>
            </a:r>
            <a:endParaRPr lang="zh-TW" altLang="en-US" dirty="0"/>
          </a:p>
        </p:txBody>
      </p:sp>
      <p:sp>
        <p:nvSpPr>
          <p:cNvPr id="7" name="內容版面配置區 19"/>
          <p:cNvSpPr>
            <a:spLocks noGrp="1"/>
          </p:cNvSpPr>
          <p:nvPr>
            <p:ph sz="quarter" idx="12" hasCustomPrompt="1"/>
          </p:nvPr>
        </p:nvSpPr>
        <p:spPr>
          <a:xfrm>
            <a:off x="4499992" y="3502572"/>
            <a:ext cx="4392488" cy="316678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按一下以編輯物件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 hasCustomPrompt="1"/>
          </p:nvPr>
        </p:nvSpPr>
        <p:spPr>
          <a:xfrm>
            <a:off x="250899" y="3429000"/>
            <a:ext cx="3529013" cy="1512888"/>
          </a:xfrm>
          <a:prstGeom prst="rect">
            <a:avLst/>
          </a:prstGeom>
        </p:spPr>
        <p:txBody>
          <a:bodyPr/>
          <a:lstStyle>
            <a:lvl1pPr>
              <a:defRPr sz="19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按一下以編輯項目標題或副標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5012755"/>
            <a:ext cx="3529013" cy="1657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按一下以編輯文字內容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8710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4.jp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jp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93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6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03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36512" y="720080"/>
            <a:ext cx="179512" cy="6165304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52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2" r:id="rId2"/>
    <p:sldLayoutId id="2147483677" r:id="rId3"/>
    <p:sldLayoutId id="2147483676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458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52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19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20180301</a:t>
            </a:r>
            <a:r>
              <a:rPr lang="zh-TW" altLang="en-US" dirty="0" smtClean="0"/>
              <a:t>網頁修改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37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AndyYu\Desktop\網站需求維護\Y18_03\擷取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630967"/>
            <a:ext cx="4887433" cy="294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AndyYu\Desktop\網站需求維護\Y18_03\擷取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863" y="3444562"/>
            <a:ext cx="4968552" cy="292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7067486" y="1781466"/>
            <a:ext cx="1976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修改為：</a:t>
            </a:r>
            <a:endParaRPr lang="en-US" altLang="zh-TW" dirty="0" smtClean="0">
              <a:solidFill>
                <a:srgbClr val="FF0000"/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$21,490</a:t>
            </a:r>
            <a:endParaRPr lang="zh-TW" altLang="en-US" dirty="0">
              <a:solidFill>
                <a:srgbClr val="FF0000"/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/>
          <p:cNvCxnSpPr>
            <a:endCxn id="8" idx="1"/>
          </p:cNvCxnSpPr>
          <p:nvPr/>
        </p:nvCxnSpPr>
        <p:spPr>
          <a:xfrm flipV="1">
            <a:off x="5652120" y="2104632"/>
            <a:ext cx="1415366" cy="57568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220072" y="2681621"/>
            <a:ext cx="425315" cy="146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885466" y="2427797"/>
            <a:ext cx="1249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修改為：</a:t>
            </a:r>
            <a:endParaRPr lang="en-US" altLang="zh-TW" dirty="0" smtClean="0">
              <a:solidFill>
                <a:srgbClr val="FF0000"/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$26,800</a:t>
            </a:r>
            <a:endParaRPr lang="zh-TW" altLang="en-US" dirty="0">
              <a:solidFill>
                <a:srgbClr val="FF0000"/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24149" y="4953531"/>
            <a:ext cx="114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修改為：</a:t>
            </a:r>
            <a:endParaRPr lang="en-US" altLang="zh-TW" dirty="0" smtClean="0">
              <a:solidFill>
                <a:srgbClr val="FF0000"/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$28,400</a:t>
            </a:r>
            <a:endParaRPr lang="zh-TW" altLang="en-US" dirty="0">
              <a:solidFill>
                <a:srgbClr val="FF0000"/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71800" y="2826647"/>
            <a:ext cx="360040" cy="146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/>
          <p:nvPr/>
        </p:nvCxnSpPr>
        <p:spPr>
          <a:xfrm flipH="1" flipV="1">
            <a:off x="1907704" y="2899940"/>
            <a:ext cx="864096" cy="4422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660547" y="5551039"/>
            <a:ext cx="360040" cy="146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1907704" y="5551039"/>
            <a:ext cx="752843" cy="11751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910220" y="5551039"/>
            <a:ext cx="301739" cy="1607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>
            <a:stCxn id="31" idx="1"/>
          </p:cNvCxnSpPr>
          <p:nvPr/>
        </p:nvCxnSpPr>
        <p:spPr>
          <a:xfrm flipH="1">
            <a:off x="1907704" y="5631431"/>
            <a:ext cx="2002516" cy="46186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885466" y="5718523"/>
            <a:ext cx="1022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修改為：</a:t>
            </a:r>
            <a:endParaRPr lang="en-US" altLang="zh-TW" dirty="0" smtClean="0">
              <a:solidFill>
                <a:srgbClr val="FF0000"/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$22,800</a:t>
            </a:r>
            <a:endParaRPr lang="zh-TW" altLang="en-US" dirty="0">
              <a:solidFill>
                <a:srgbClr val="FF0000"/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59279" y="2834021"/>
            <a:ext cx="348825" cy="139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7149955" y="2752228"/>
            <a:ext cx="1976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修改為：</a:t>
            </a:r>
            <a:endParaRPr lang="en-US" altLang="zh-TW" dirty="0" smtClean="0">
              <a:solidFill>
                <a:srgbClr val="FF0000"/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$22,490</a:t>
            </a:r>
            <a:endParaRPr lang="zh-TW" altLang="en-US" dirty="0">
              <a:solidFill>
                <a:srgbClr val="FF0000"/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>
            <a:off x="5490835" y="2986306"/>
            <a:ext cx="1659120" cy="22667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439161" y="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http://www.tstartel.com/static/discount/20170405_employee/index.htm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99845" y="138499"/>
            <a:ext cx="2112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員工眷福利專案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83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39161" y="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http://doc.tstartel.com/BP/index.aspx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99845" y="138499"/>
            <a:ext cx="2112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保證最低價</a:t>
            </a:r>
          </a:p>
        </p:txBody>
      </p:sp>
      <p:pic>
        <p:nvPicPr>
          <p:cNvPr id="1026" name="Picture 2" descr="D:\AndyYu\Desktop\網站需求維護\Y18_03\dd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86677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467544" y="1916832"/>
            <a:ext cx="8136904" cy="10801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8460432" y="2996952"/>
            <a:ext cx="0" cy="86409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828247" y="3933056"/>
            <a:ext cx="1264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移除此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BANNER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8553595"/>
      </p:ext>
    </p:extLst>
  </p:cSld>
  <p:clrMapOvr>
    <a:masterClrMapping/>
  </p:clrMapOvr>
</p:sld>
</file>

<file path=ppt/theme/theme1.xml><?xml version="1.0" encoding="utf-8"?>
<a:theme xmlns:a="http://schemas.openxmlformats.org/drawingml/2006/main" name="台灣之星-封面">
  <a:themeElements>
    <a:clrScheme name="台灣之星">
      <a:dk1>
        <a:srgbClr val="CC0099"/>
      </a:dk1>
      <a:lt1>
        <a:srgbClr val="F2F2F2"/>
      </a:lt1>
      <a:dk2>
        <a:srgbClr val="CC0099"/>
      </a:dk2>
      <a:lt2>
        <a:srgbClr val="F2F2F2"/>
      </a:lt2>
      <a:accent1>
        <a:srgbClr val="CC0099"/>
      </a:accent1>
      <a:accent2>
        <a:srgbClr val="FF3399"/>
      </a:accent2>
      <a:accent3>
        <a:srgbClr val="CC0099"/>
      </a:accent3>
      <a:accent4>
        <a:srgbClr val="FF3399"/>
      </a:accent4>
      <a:accent5>
        <a:srgbClr val="FF84C1"/>
      </a:accent5>
      <a:accent6>
        <a:srgbClr val="FF47D1"/>
      </a:accent6>
      <a:hlink>
        <a:srgbClr val="FFFF00"/>
      </a:hlink>
      <a:folHlink>
        <a:srgbClr val="FF3399"/>
      </a:folHlink>
    </a:clrScheme>
    <a:fontScheme name="台灣之星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分隔頁/章節">
  <a:themeElements>
    <a:clrScheme name="台灣之星">
      <a:dk1>
        <a:srgbClr val="CC0099"/>
      </a:dk1>
      <a:lt1>
        <a:srgbClr val="FF3399"/>
      </a:lt1>
      <a:dk2>
        <a:srgbClr val="CC0099"/>
      </a:dk2>
      <a:lt2>
        <a:srgbClr val="F2F2F2"/>
      </a:lt2>
      <a:accent1>
        <a:srgbClr val="FF3399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圖/文配置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6009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文字段落編排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結尾頁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OGO素材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43</Words>
  <Application>Microsoft Office PowerPoint</Application>
  <PresentationFormat>如螢幕大小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6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台灣之星-封面</vt:lpstr>
      <vt:lpstr>分隔頁/章節</vt:lpstr>
      <vt:lpstr>圖/文配置</vt:lpstr>
      <vt:lpstr>文字段落編排</vt:lpstr>
      <vt:lpstr>結尾頁</vt:lpstr>
      <vt:lpstr>LOGO素材</vt:lpstr>
      <vt:lpstr>20180301網頁修改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Cindy01 Lin (林欣蓓)</dc:creator>
  <cp:lastModifiedBy>Ilandy Chiu (邱子繡)</cp:lastModifiedBy>
  <cp:revision>60</cp:revision>
  <dcterms:created xsi:type="dcterms:W3CDTF">2018-01-22T11:35:39Z</dcterms:created>
  <dcterms:modified xsi:type="dcterms:W3CDTF">2018-03-02T07:30:20Z</dcterms:modified>
</cp:coreProperties>
</file>