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GOVAN </a:t>
            </a:r>
            <a:r>
              <a:rPr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V2065</dc:creator>
  <dcterms:created xsi:type="dcterms:W3CDTF">2024-09-11T10:19:22Z</dcterms:created>
  <dcterms:modified xsi:type="dcterms:W3CDTF">2024-09-11T10:19:22Z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10a5808493ba445f9894d2982401225c</vt:lpwstr>
  </property>
</Properties>
</file>