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35934-B9A9-4D6A-83D8-C48B73808A6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1FD6-333C-46CC-BEEC-ED9BF8E35F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en\Downloads\hurric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0"/>
            <a:ext cx="100327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HURRICANES!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 love oceans. oceans are important. woo!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save the world.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71" t="12500" r="3368" b="7292"/>
          <a:stretch>
            <a:fillRect/>
          </a:stretch>
        </p:blipFill>
        <p:spPr bwMode="auto">
          <a:xfrm>
            <a:off x="0" y="1700242"/>
            <a:ext cx="9144000" cy="431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59436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MAP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1295400"/>
            <a:ext cx="20574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Filters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Ben\Downloads\hurric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0"/>
            <a:ext cx="100327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HURRICANES!</vt:lpstr>
      <vt:lpstr>Dataset</vt:lpstr>
      <vt:lpstr>Design</vt:lpstr>
      <vt:lpstr>Slide 4</vt:lpstr>
    </vt:vector>
  </TitlesOfParts>
  <Company>Johns Hopkins Hospital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HURRICANES!</dc:title>
  <dc:creator>Ben Lewin</dc:creator>
  <cp:lastModifiedBy>Ben Lewin</cp:lastModifiedBy>
  <cp:revision>1</cp:revision>
  <dcterms:created xsi:type="dcterms:W3CDTF">2014-12-02T02:22:33Z</dcterms:created>
  <dcterms:modified xsi:type="dcterms:W3CDTF">2014-12-02T02:42:04Z</dcterms:modified>
</cp:coreProperties>
</file>