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5" r:id="rId18"/>
    <p:sldId id="276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3383" autoAdjust="0"/>
  </p:normalViewPr>
  <p:slideViewPr>
    <p:cSldViewPr snapToGrid="0">
      <p:cViewPr varScale="1">
        <p:scale>
          <a:sx n="113" d="100"/>
          <a:sy n="113" d="100"/>
        </p:scale>
        <p:origin x="13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of attendees developing against SQL Server, then of those using VMs or local instance installs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slide covers it, but start the explanation that Bind Mounts are necessary when using Linux Containers on Windows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path of the named volume after creating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option 1 is the only customization available if the image doesn’t have environment variables exposed/documented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software products is multiple items: an API, (sometimes) a Virtual Machine, and a set of file-system changes. The Containers are defined as code, and makes reproducibility much easier than “Install Steps with VM setup”.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  <a:p>
            <a:pPr marL="228600" indent="-228600">
              <a:buAutoNum type="arabicPeriod"/>
            </a:pPr>
            <a:r>
              <a:rPr lang="en-US" dirty="0"/>
              <a:t>Last point, Linux Containers on Windows host uses a Virtual Machine</a:t>
            </a:r>
          </a:p>
          <a:p>
            <a:pPr marL="228600" indent="-228600">
              <a:buAutoNum type="arabicPeriod"/>
            </a:pPr>
            <a:r>
              <a:rPr lang="en-US" dirty="0"/>
              <a:t>Open Hyper-V Manager to show the Linux VM for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to bring up:</a:t>
            </a:r>
          </a:p>
          <a:p>
            <a:r>
              <a:rPr lang="en-US" dirty="0"/>
              <a:t>- How large a VM is</a:t>
            </a:r>
          </a:p>
          <a:p>
            <a:r>
              <a:rPr lang="en-US" dirty="0"/>
              <a:t>- How much memory it takes</a:t>
            </a:r>
          </a:p>
          <a:p>
            <a:r>
              <a:rPr lang="en-US" dirty="0"/>
              <a:t>- All of the OS-setup jazz</a:t>
            </a:r>
          </a:p>
          <a:p>
            <a:r>
              <a:rPr lang="en-US" dirty="0"/>
              <a:t>  vs.</a:t>
            </a:r>
          </a:p>
          <a:p>
            <a:r>
              <a:rPr lang="en-US" dirty="0"/>
              <a:t>- Containers are on the same host OS</a:t>
            </a:r>
          </a:p>
          <a:p>
            <a:r>
              <a:rPr lang="en-US" dirty="0"/>
              <a:t>- They run in their own space</a:t>
            </a:r>
          </a:p>
          <a:p>
            <a:pPr marL="0" indent="0">
              <a:buFontTx/>
              <a:buNone/>
            </a:pPr>
            <a:r>
              <a:rPr lang="en-US" dirty="0"/>
              <a:t>- They take less space than a VM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Differencing Disks can help with space savings, but trying to do Windows Updates with them is a nightmare after a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that the newest Edge release allows install on Windows 10 Home using WSL2 (https://docs.docker.com/docker-for-windows/edge-release-notes/#docker-desktop-community-2220)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point. Once you’re at the next slide, demo the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done, switch to Linux Containers for the Settings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delete a VM, the VHDX files are still there. But if I store files local to the container filesystem and the container is remove, then my data is gone.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7FA3E9C-B4A3-4F6D-A843-DF2E8FBAA2F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C866-0373-41CD-AA2C-7037F2A7F7A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D906-8833-48F0-B5BD-8D3994FDADE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0C1-EE13-4044-AA84-CDFE7378A1D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7C5-98DB-479F-8983-A8F77B354E5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D5D5-ED9A-4748-B4FE-F5434CF437B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F79-0306-48E3-B1F7-0B32923463A4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C5A-4C6F-4268-99BE-F4BD869EF8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789-C7F6-4120-8DF0-A6D4E0F66E1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D18-AAF6-44F4-B61F-983FE41D43E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4D-0234-4D64-A7B4-D08157DE1D6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5E3-89CC-4061-B545-FEDAADEB42E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B317-E18A-4B66-876F-F9AA7030FF7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CA9-61DB-4EE1-9336-235C324AD9EA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FA7A-4024-4A0E-8651-6B80E99EE04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70F3-3F9D-4F9B-BEBB-2707177129F3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AD8-B3D2-4843-8CC5-345FC9ED90C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3B6E06B-41A4-413D-AB61-5124A3CAF8D9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bafromthecol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nham/Presentations" TargetMode="External"/><Relationship Id="rId2" Type="http://schemas.openxmlformats.org/officeDocument/2006/relationships/hyperlink" Target="mailto:ilanham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hub.dock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4070-B244-44B2-A344-5F617FD1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85574-F3D0-499E-A6F7-64A940AC03EC}"/>
              </a:ext>
            </a:extLst>
          </p:cNvPr>
          <p:cNvSpPr txBox="1"/>
          <p:nvPr/>
        </p:nvSpPr>
        <p:spPr>
          <a:xfrm>
            <a:off x="1546659" y="6224418"/>
            <a:ext cx="791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only applies when running Linux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37BD3-1630-4C01-B681-89D7DE0B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endParaRPr lang="en-US" dirty="0"/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endParaRPr lang="en-US" dirty="0"/>
          </a:p>
          <a:p>
            <a:r>
              <a:rPr lang="en-US" dirty="0"/>
              <a:t>Bind Mounts make a 1:1 link from local filesystem to the Container’s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B83B6-6B36-4C0B-BC30-1F50C56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D4ED-24F5-427E-91A8-CF34340C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endParaRPr lang="en-US" dirty="0"/>
          </a:p>
          <a:p>
            <a:r>
              <a:rPr lang="en-US" dirty="0"/>
              <a:t>Copy files into the local path</a:t>
            </a:r>
          </a:p>
          <a:p>
            <a:endParaRPr lang="en-US" dirty="0"/>
          </a:p>
          <a:p>
            <a:r>
              <a:rPr lang="en-US" dirty="0"/>
              <a:t>Show the new files visible to the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C310-D8F1-44E2-86D9-7C76C13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Often suggested/recommended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65F6-7A17-4D53-86C1-73CC8C30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Often downloaded from Docker Hub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specify a source Image, then add your customizations on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BE02-E7FC-432F-A108-E466ED6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but I couldn’t find the environment variables to customize</a:t>
            </a:r>
          </a:p>
          <a:p>
            <a:endParaRPr lang="en-US" dirty="0"/>
          </a:p>
          <a:p>
            <a:r>
              <a:rPr lang="en-US" dirty="0"/>
              <a:t>We’ll need to use an official Microsoft image which has some environment variables exposed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8CC0-51FC-454F-A43F-A3C35062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/mssql-server-windows-developer:2017-latest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415E-616C-47F6-A861-4268D1F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endParaRPr lang="en-US" dirty="0"/>
          </a:p>
          <a:p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7FD2-A9E4-4B85-A316-9A5135D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DC6-3927-4ED2-9577-B9FB564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A816-78D7-4251-97EB-AF4FC002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ilanham@gmail.com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 copy of this presentation is on GitHub: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https://github.com/ilanham/Presentations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9D7E-CAC7-4288-ADC6-443117B4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endParaRPr lang="en-US" sz="2400" baseline="40000" dirty="0">
              <a:solidFill>
                <a:srgbClr val="ACD433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3E92-F122-42FC-91B3-189F832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39D4-77C1-4C3E-B8F8-725CD8F5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08D8-39CA-442E-A79C-B0DAAEF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957273-B523-45CE-ADD7-7FE81BCF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7C71-7441-403F-AF73-4B92C24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4367"/>
          </a:xfrm>
        </p:spPr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8827E-4344-42F4-8015-B7578DEA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7C1F-32BC-4DAB-9A97-8C31CE7C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AF62-B6DC-4520-9D1C-6DDB0B05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D47D-EC1B-4C46-A8CF-8B9F4332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3256</TotalTime>
  <Words>1261</Words>
  <Application>Microsoft Office PowerPoint</Application>
  <PresentationFormat>Widescreen</PresentationFormat>
  <Paragraphs>203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Demo #3 – Custom Image with a Dockerfile</vt:lpstr>
      <vt:lpstr>Container and Image Recap</vt:lpstr>
      <vt:lpstr>Questions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Ian Lanham</cp:lastModifiedBy>
  <cp:revision>188</cp:revision>
  <dcterms:created xsi:type="dcterms:W3CDTF">2020-02-22T18:58:14Z</dcterms:created>
  <dcterms:modified xsi:type="dcterms:W3CDTF">2020-03-04T20:20:24Z</dcterms:modified>
</cp:coreProperties>
</file>