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6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  <a:p>
            <a:pPr marL="228600" indent="-228600">
              <a:buAutoNum type="arabicPeriod"/>
            </a:pPr>
            <a:r>
              <a:rPr lang="en-US" dirty="0"/>
              <a:t>Also bring up Andrew </a:t>
            </a:r>
            <a:r>
              <a:rPr lang="en-US" dirty="0" err="1"/>
              <a:t>Pruski’s</a:t>
            </a:r>
            <a:r>
              <a:rPr lang="en-US" dirty="0"/>
              <a:t> blog series on containers and how none of this is possible without that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2/08/sql-container-from-dockerfile/" TargetMode="External"/><Relationship Id="rId2" Type="http://schemas.openxmlformats.org/officeDocument/2006/relationships/hyperlink" Target="https://twitter.com/dbafromtheco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r>
              <a:rPr lang="en-US" dirty="0"/>
              <a:t>Bind Mounts make a 1:1 link from local filesystem to the Container’s paths</a:t>
            </a:r>
          </a:p>
          <a:p>
            <a:r>
              <a:rPr lang="en-US" dirty="0"/>
              <a:t>Using Windows 10 Docker Desktop (at time of presentation)?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a huge difference using either</a:t>
            </a:r>
          </a:p>
          <a:p>
            <a:r>
              <a:rPr lang="en-US" dirty="0"/>
              <a:t>Using any other platform?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Seriously consider a Named Volume</a:t>
            </a:r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r>
              <a:rPr lang="en-US" dirty="0"/>
              <a:t>Copy files to there</a:t>
            </a:r>
          </a:p>
          <a:p>
            <a:r>
              <a:rPr lang="en-US" dirty="0"/>
              <a:t>See the changes in the container process</a:t>
            </a:r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writing our own from scratch…</a:t>
            </a:r>
          </a:p>
          <a:p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let’s customize what he’s already given 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https://dbafromthecold.com/2017/02/08/sql-container-from-dockerfile/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endParaRPr lang="en-US" dirty="0"/>
          </a:p>
          <a:p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dbafromthecold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/sqlserver2014dev:sp2</a:t>
            </a: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https://en.wikipedia.org/wiki/Docker_(software)</a:t>
            </a:r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2914</TotalTime>
  <Words>977</Words>
  <Application>Microsoft Office PowerPoint</Application>
  <PresentationFormat>Widescreen</PresentationFormat>
  <Paragraphs>140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Volume?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Container and Image Recap</vt:lpstr>
      <vt:lpstr>Demo #3 – Custom Image with a Dockerfile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139</cp:revision>
  <dcterms:created xsi:type="dcterms:W3CDTF">2020-02-22T18:58:14Z</dcterms:created>
  <dcterms:modified xsi:type="dcterms:W3CDTF">2020-02-28T13:02:48Z</dcterms:modified>
</cp:coreProperties>
</file>