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167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842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505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70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620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343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618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979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722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20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79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FCB1-C916-40C6-9EB0-4E1536E18BB8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4008-C416-41FE-98EA-B64DE1623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980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45845"/>
            <a:ext cx="9144000" cy="2387600"/>
          </a:xfrm>
        </p:spPr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26275"/>
            <a:ext cx="9144000" cy="1655762"/>
          </a:xfrm>
        </p:spPr>
        <p:txBody>
          <a:bodyPr/>
          <a:lstStyle/>
          <a:p>
            <a:r>
              <a:rPr lang="es-AR" sz="9600" dirty="0" smtClean="0"/>
              <a:t>INSTRUIDO</a:t>
            </a:r>
            <a:endParaRPr lang="es-AR" sz="9600" dirty="0"/>
          </a:p>
        </p:txBody>
      </p:sp>
    </p:spTree>
    <p:extLst>
      <p:ext uri="{BB962C8B-B14F-4D97-AF65-F5344CB8AC3E}">
        <p14:creationId xmlns:p14="http://schemas.microsoft.com/office/powerpoint/2010/main" val="3463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6670" y="695459"/>
            <a:ext cx="2897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Elegir instruido</a:t>
            </a:r>
          </a:p>
          <a:p>
            <a:endParaRPr lang="es-AR" dirty="0"/>
          </a:p>
          <a:p>
            <a:r>
              <a:rPr lang="es-AR" dirty="0" smtClean="0"/>
              <a:t>Cargar rutina</a:t>
            </a:r>
          </a:p>
          <a:p>
            <a:endParaRPr lang="es-A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9261"/>
              </p:ext>
            </p:extLst>
          </p:nvPr>
        </p:nvGraphicFramePr>
        <p:xfrm>
          <a:off x="975932" y="208482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Ejercicio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Series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Peso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Img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Biceps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10KG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Espalda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50KG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Hombros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10KG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015543" y="4713668"/>
            <a:ext cx="851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Crear                             Editar                           Eliminar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4907" y="154546"/>
            <a:ext cx="229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hlinkClick r:id="rId2" action="ppaction://hlinksldjump"/>
              </a:rPr>
              <a:t>COMENTARIOS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29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43944" y="643944"/>
            <a:ext cx="1143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Instruido “XXXX </a:t>
            </a:r>
            <a:r>
              <a:rPr lang="es-AR" dirty="0" err="1" smtClean="0"/>
              <a:t>XXXX</a:t>
            </a:r>
            <a:r>
              <a:rPr lang="es-AR" dirty="0" smtClean="0"/>
              <a:t>” </a:t>
            </a:r>
            <a:r>
              <a:rPr lang="es-AR" dirty="0" err="1" smtClean="0"/>
              <a:t>envio</a:t>
            </a:r>
            <a:r>
              <a:rPr lang="es-AR" dirty="0" smtClean="0"/>
              <a:t> un comentario sobre el ejercicio X de su rutina X:”xxxxxxxxxxxxxxxxxxxxxxxxxxxxxxxxxxxxxxxxxxxxxxx”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643943" y="1504682"/>
            <a:ext cx="1143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Instruido “XXXX </a:t>
            </a:r>
            <a:r>
              <a:rPr lang="es-AR" dirty="0" err="1" smtClean="0"/>
              <a:t>XXXX</a:t>
            </a:r>
            <a:r>
              <a:rPr lang="es-AR" dirty="0" smtClean="0"/>
              <a:t>” </a:t>
            </a:r>
            <a:r>
              <a:rPr lang="es-AR" dirty="0" err="1" smtClean="0"/>
              <a:t>envio</a:t>
            </a:r>
            <a:r>
              <a:rPr lang="es-AR" dirty="0" smtClean="0"/>
              <a:t> un comentario sobre el ejercicio X de su rutina X:”xxxxxxxxxxxxxxxxxxxxxxxxxxxxxxxxxxxxxxxxxxxxxxx”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643943" y="2365420"/>
            <a:ext cx="1143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Instruido “XXXX </a:t>
            </a:r>
            <a:r>
              <a:rPr lang="es-AR" dirty="0" err="1" smtClean="0"/>
              <a:t>XXXX</a:t>
            </a:r>
            <a:r>
              <a:rPr lang="es-AR" dirty="0" smtClean="0"/>
              <a:t>” </a:t>
            </a:r>
            <a:r>
              <a:rPr lang="es-AR" dirty="0" err="1" smtClean="0"/>
              <a:t>envio</a:t>
            </a:r>
            <a:r>
              <a:rPr lang="es-AR" dirty="0" smtClean="0"/>
              <a:t> un comentario sobre el ejercicio X de su rutina X:”xxxxxxxxxxxxxxxxxxxxxxxxxxxxxxxxxxxxxxxxxxxxxxx”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14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¡Bienvenido! </a:t>
            </a:r>
            <a:r>
              <a:rPr lang="es-AR" sz="2400" dirty="0" smtClean="0"/>
              <a:t>Complete los siguientes campos para registrarse</a:t>
            </a:r>
            <a:endParaRPr lang="es-AR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Nombre</a:t>
            </a:r>
          </a:p>
          <a:p>
            <a:r>
              <a:rPr lang="es-AR" dirty="0" smtClean="0"/>
              <a:t>Apellido</a:t>
            </a:r>
          </a:p>
          <a:p>
            <a:r>
              <a:rPr lang="es-AR" dirty="0" smtClean="0"/>
              <a:t>Mail</a:t>
            </a:r>
          </a:p>
          <a:p>
            <a:r>
              <a:rPr lang="es-AR" dirty="0" smtClean="0"/>
              <a:t>Contraseña</a:t>
            </a:r>
          </a:p>
          <a:p>
            <a:r>
              <a:rPr lang="es-AR" dirty="0" smtClean="0"/>
              <a:t>Fecha de nacimiento</a:t>
            </a:r>
          </a:p>
          <a:p>
            <a:r>
              <a:rPr lang="es-AR" dirty="0" smtClean="0"/>
              <a:t>Sexo</a:t>
            </a:r>
          </a:p>
          <a:p>
            <a:r>
              <a:rPr lang="es-AR" dirty="0" smtClean="0"/>
              <a:t>Peso</a:t>
            </a:r>
          </a:p>
          <a:p>
            <a:r>
              <a:rPr lang="es-AR" dirty="0" smtClean="0"/>
              <a:t>Altura</a:t>
            </a:r>
          </a:p>
          <a:p>
            <a:r>
              <a:rPr lang="es-AR" dirty="0" smtClean="0"/>
              <a:t>Complicaciones</a:t>
            </a:r>
          </a:p>
          <a:p>
            <a:r>
              <a:rPr lang="es-AR" dirty="0" smtClean="0"/>
              <a:t>Alguna vez fue al </a:t>
            </a:r>
            <a:r>
              <a:rPr lang="es-AR" dirty="0" err="1" smtClean="0"/>
              <a:t>gym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				            </a:t>
            </a:r>
            <a:r>
              <a:rPr lang="es-AR" b="1" dirty="0" smtClean="0">
                <a:solidFill>
                  <a:srgbClr val="FF0000"/>
                </a:solidFill>
                <a:hlinkClick r:id="rId2" action="ppaction://hlinksldjump"/>
              </a:rPr>
              <a:t>Registrarse</a:t>
            </a:r>
            <a:endParaRPr lang="es-A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Rutinas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hlinkClick r:id="rId2" action="ppaction://hlinksldjump"/>
              </a:rPr>
              <a:t>Rutina 1     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>
                <a:hlinkClick r:id="rId2" action="ppaction://hlinksldjump"/>
              </a:rPr>
              <a:t>Rutina 2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>
                <a:hlinkClick r:id="rId2" action="ppaction://hlinksldjump"/>
              </a:rPr>
              <a:t>Rutina 3</a:t>
            </a:r>
            <a:endParaRPr lang="es-AR" dirty="0"/>
          </a:p>
        </p:txBody>
      </p:sp>
      <p:sp>
        <p:nvSpPr>
          <p:cNvPr id="4" name="Flecha abajo 3"/>
          <p:cNvSpPr/>
          <p:nvPr/>
        </p:nvSpPr>
        <p:spPr>
          <a:xfrm>
            <a:off x="4347027" y="1869225"/>
            <a:ext cx="362857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bajo 4"/>
          <p:cNvSpPr/>
          <p:nvPr/>
        </p:nvSpPr>
        <p:spPr>
          <a:xfrm>
            <a:off x="4347028" y="2885056"/>
            <a:ext cx="362857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Flecha abajo 5"/>
          <p:cNvSpPr/>
          <p:nvPr/>
        </p:nvSpPr>
        <p:spPr>
          <a:xfrm>
            <a:off x="4347027" y="3908142"/>
            <a:ext cx="362857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 abajo 6"/>
          <p:cNvSpPr/>
          <p:nvPr/>
        </p:nvSpPr>
        <p:spPr>
          <a:xfrm rot="10800000">
            <a:off x="3759199" y="1869225"/>
            <a:ext cx="362857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echa abajo 7"/>
          <p:cNvSpPr/>
          <p:nvPr/>
        </p:nvSpPr>
        <p:spPr>
          <a:xfrm rot="10800000">
            <a:off x="3759200" y="2885056"/>
            <a:ext cx="362857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 rot="10800000">
            <a:off x="3759199" y="3908142"/>
            <a:ext cx="362857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9939567" y="843240"/>
            <a:ext cx="141423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hlinkClick r:id="rId3" action="ppaction://hlinksldjump"/>
              </a:rPr>
              <a:t>Cerrar sesión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Nombre rutina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/>
          <a:lstStyle/>
          <a:p>
            <a:r>
              <a:rPr lang="es-AR" dirty="0" smtClean="0"/>
              <a:t>Hacer: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 		Nombre ejercicio         </a:t>
            </a:r>
            <a:endParaRPr lang="es-AR" dirty="0"/>
          </a:p>
        </p:txBody>
      </p:sp>
      <p:sp>
        <p:nvSpPr>
          <p:cNvPr id="4" name="AutoShape 2" descr="Resultado de imagen para pecho pla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8" y="1978025"/>
            <a:ext cx="1971675" cy="2324100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005604" y="2156505"/>
            <a:ext cx="10515600" cy="313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1005604" y="5760583"/>
            <a:ext cx="327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Escribir notificación al instructor: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5485691" y="6328228"/>
            <a:ext cx="777713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b="1" dirty="0"/>
              <a:t>Enviar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310207" y="4302125"/>
            <a:ext cx="785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b="1" dirty="0" smtClean="0">
                <a:hlinkClick r:id="rId3" action="ppaction://hlinksldjump"/>
              </a:rPr>
              <a:t>Hecho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581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Nombre rutina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Hacer:</a:t>
            </a:r>
          </a:p>
          <a:p>
            <a:pPr marL="0" indent="0">
              <a:buNone/>
            </a:pPr>
            <a:r>
              <a:rPr lang="es-AR" dirty="0" smtClean="0"/>
              <a:t>	 		Nombre ejercicio        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310207" y="4302125"/>
            <a:ext cx="785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b="1" dirty="0" smtClean="0">
                <a:hlinkClick r:id="rId2" action="ppaction://hlinksldjump"/>
              </a:rPr>
              <a:t>Hecho</a:t>
            </a:r>
            <a:endParaRPr lang="es-AR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5604" y="5760583"/>
            <a:ext cx="327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Escribir notificación al instructor: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5485691" y="6328228"/>
            <a:ext cx="777713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b="1" dirty="0"/>
              <a:t>Enviar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09" y="23291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Nombre rutina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Hacer:</a:t>
            </a:r>
          </a:p>
          <a:p>
            <a:pPr marL="0" indent="0">
              <a:buNone/>
            </a:pPr>
            <a:r>
              <a:rPr lang="es-AR" dirty="0" smtClean="0"/>
              <a:t>	 		Nombre ejercicio         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5310207" y="4302125"/>
            <a:ext cx="9800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b="1" dirty="0" smtClean="0">
                <a:hlinkClick r:id="rId2" action="ppaction://hlinksldjump"/>
              </a:rPr>
              <a:t>Finalizar</a:t>
            </a:r>
            <a:endParaRPr lang="es-AR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5604" y="5760583"/>
            <a:ext cx="327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Escribir notificación al instructor: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5485691" y="6328228"/>
            <a:ext cx="777713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b="1" dirty="0"/>
              <a:t>Enviar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91" y="2701925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	           </a:t>
            </a:r>
            <a:r>
              <a:rPr lang="es-AR" sz="4400" dirty="0" smtClean="0"/>
              <a:t>Ha finalizado la rutina de hoy</a:t>
            </a:r>
          </a:p>
          <a:p>
            <a:pPr marL="0" indent="0">
              <a:buNone/>
            </a:pPr>
            <a:r>
              <a:rPr lang="es-AR" dirty="0" smtClean="0"/>
              <a:t>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		               Tardo  00:00  en terminar.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				           </a:t>
            </a:r>
            <a:r>
              <a:rPr lang="es-AR" dirty="0" smtClean="0">
                <a:hlinkClick r:id="rId2" action="ppaction://hlinksldjump"/>
              </a:rPr>
              <a:t>aceptar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9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38409"/>
            <a:ext cx="10515600" cy="1325563"/>
          </a:xfrm>
        </p:spPr>
        <p:txBody>
          <a:bodyPr/>
          <a:lstStyle/>
          <a:p>
            <a:r>
              <a:rPr lang="es-AR" dirty="0" smtClean="0"/>
              <a:t>				    </a:t>
            </a:r>
            <a:r>
              <a:rPr lang="es-AR" sz="5400" b="1" dirty="0" smtClean="0">
                <a:hlinkClick r:id="rId2" action="ppaction://hlinksldjump"/>
              </a:rPr>
              <a:t>Log in</a:t>
            </a:r>
            <a:endParaRPr lang="es-AR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84711"/>
            <a:ext cx="10515600" cy="1175154"/>
          </a:xfrm>
        </p:spPr>
        <p:txBody>
          <a:bodyPr/>
          <a:lstStyle/>
          <a:p>
            <a:r>
              <a:rPr lang="es-AR" dirty="0" smtClean="0"/>
              <a:t>Ingrese mail:</a:t>
            </a:r>
          </a:p>
          <a:p>
            <a:r>
              <a:rPr lang="es-AR" dirty="0" smtClean="0"/>
              <a:t>Ingrese contraseña: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778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287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9600" b="1" dirty="0" smtClean="0"/>
              <a:t>INSTRUCTOR</a:t>
            </a:r>
            <a:endParaRPr lang="es-AR" sz="9600" b="1" dirty="0"/>
          </a:p>
        </p:txBody>
      </p:sp>
    </p:spTree>
    <p:extLst>
      <p:ext uri="{BB962C8B-B14F-4D97-AF65-F5344CB8AC3E}">
        <p14:creationId xmlns:p14="http://schemas.microsoft.com/office/powerpoint/2010/main" val="10831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153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 </vt:lpstr>
      <vt:lpstr>¡Bienvenido! Complete los siguientes campos para registrarse</vt:lpstr>
      <vt:lpstr>Rutinas</vt:lpstr>
      <vt:lpstr>Nombre rutina</vt:lpstr>
      <vt:lpstr>Nombre rutina</vt:lpstr>
      <vt:lpstr>Nombre rutina</vt:lpstr>
      <vt:lpstr>Presentación de PowerPoint</vt:lpstr>
      <vt:lpstr>        Log in</vt:lpstr>
      <vt:lpstr>INSTRUCTOR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ILAN MIKLER KALIK</dc:creator>
  <cp:lastModifiedBy>ILAN MIKLER KALIK</cp:lastModifiedBy>
  <cp:revision>7</cp:revision>
  <dcterms:created xsi:type="dcterms:W3CDTF">2016-04-20T19:23:09Z</dcterms:created>
  <dcterms:modified xsi:type="dcterms:W3CDTF">2016-04-20T20:16:01Z</dcterms:modified>
</cp:coreProperties>
</file>