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D8E3D-2548-4E06-A7C3-9E4ED1A840E6}" v="69" dt="2018-10-20T23:48:23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n Reiter" userId="e7e108c4d05ea0a8" providerId="LiveId" clId="{9F1D8E3D-2548-4E06-A7C3-9E4ED1A840E6}"/>
    <pc:docChg chg="undo custSel addSld modSld">
      <pc:chgData name="Ilan Reiter" userId="e7e108c4d05ea0a8" providerId="LiveId" clId="{9F1D8E3D-2548-4E06-A7C3-9E4ED1A840E6}" dt="2018-10-28T22:45:17.876" v="1740" actId="404"/>
      <pc:docMkLst>
        <pc:docMk/>
      </pc:docMkLst>
      <pc:sldChg chg="addSp delSp modSp">
        <pc:chgData name="Ilan Reiter" userId="e7e108c4d05ea0a8" providerId="LiveId" clId="{9F1D8E3D-2548-4E06-A7C3-9E4ED1A840E6}" dt="2018-10-14T16:51:54.017" v="862" actId="20577"/>
        <pc:sldMkLst>
          <pc:docMk/>
          <pc:sldMk cId="922376698" sldId="256"/>
        </pc:sldMkLst>
        <pc:spChg chg="add del">
          <ac:chgData name="Ilan Reiter" userId="e7e108c4d05ea0a8" providerId="LiveId" clId="{9F1D8E3D-2548-4E06-A7C3-9E4ED1A840E6}" dt="2018-10-14T16:50:30.961" v="853"/>
          <ac:spMkLst>
            <pc:docMk/>
            <pc:sldMk cId="922376698" sldId="256"/>
            <ac:spMk id="2" creationId="{93A58C14-0C4B-46F9-ABC4-93F727AB0363}"/>
          </ac:spMkLst>
        </pc:spChg>
        <pc:spChg chg="add del">
          <ac:chgData name="Ilan Reiter" userId="e7e108c4d05ea0a8" providerId="LiveId" clId="{9F1D8E3D-2548-4E06-A7C3-9E4ED1A840E6}" dt="2018-10-14T16:50:30.254" v="852"/>
          <ac:spMkLst>
            <pc:docMk/>
            <pc:sldMk cId="922376698" sldId="256"/>
            <ac:spMk id="3" creationId="{BC6B34CD-858D-4418-8D8F-EB3138FF31FE}"/>
          </ac:spMkLst>
        </pc:spChg>
        <pc:spChg chg="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5" creationId="{D3F1D243-3F5E-47CA-B823-3219657A1B3D}"/>
          </ac:spMkLst>
        </pc:spChg>
        <pc:spChg chg="mod">
          <ac:chgData name="Ilan Reiter" userId="e7e108c4d05ea0a8" providerId="LiveId" clId="{9F1D8E3D-2548-4E06-A7C3-9E4ED1A840E6}" dt="2018-10-13T23:34:40.285" v="760" actId="20577"/>
          <ac:spMkLst>
            <pc:docMk/>
            <pc:sldMk cId="922376698" sldId="256"/>
            <ac:spMk id="6" creationId="{2A3C2216-6542-43B0-B052-250BFFE0DEEF}"/>
          </ac:spMkLst>
        </pc:spChg>
        <pc:spChg chg="mod">
          <ac:chgData name="Ilan Reiter" userId="e7e108c4d05ea0a8" providerId="LiveId" clId="{9F1D8E3D-2548-4E06-A7C3-9E4ED1A840E6}" dt="2018-10-14T16:42:10.518" v="827" actId="1076"/>
          <ac:spMkLst>
            <pc:docMk/>
            <pc:sldMk cId="922376698" sldId="256"/>
            <ac:spMk id="9" creationId="{CA3AB12A-26A6-4331-8133-1968BA374237}"/>
          </ac:spMkLst>
        </pc:spChg>
        <pc:spChg chg="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1" creationId="{4EE68C6B-0EC0-447B-ADC4-2E3D88969111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5" creationId="{6BD35213-215C-4CDC-8E7C-8465BC37FDEA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19" creationId="{931B3291-F741-4AF4-BE6D-B38D99514EE8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20" creationId="{5FAEE718-B4D1-44BB-9426-AF2AF2628E36}"/>
          </ac:spMkLst>
        </pc:spChg>
        <pc:spChg chg="add del mod">
          <ac:chgData name="Ilan Reiter" userId="e7e108c4d05ea0a8" providerId="LiveId" clId="{9F1D8E3D-2548-4E06-A7C3-9E4ED1A840E6}" dt="2018-10-13T18:02:41.640" v="77" actId="478"/>
          <ac:spMkLst>
            <pc:docMk/>
            <pc:sldMk cId="922376698" sldId="256"/>
            <ac:spMk id="27" creationId="{CBEAA6D1-3752-41B2-AA55-A526884A4168}"/>
          </ac:spMkLst>
        </pc:spChg>
        <pc:spChg chg="add del mod">
          <ac:chgData name="Ilan Reiter" userId="e7e108c4d05ea0a8" providerId="LiveId" clId="{9F1D8E3D-2548-4E06-A7C3-9E4ED1A840E6}" dt="2018-10-13T18:59:55.262" v="126" actId="478"/>
          <ac:spMkLst>
            <pc:docMk/>
            <pc:sldMk cId="922376698" sldId="256"/>
            <ac:spMk id="30" creationId="{11514279-0538-4B92-AB34-DD4C5108D28A}"/>
          </ac:spMkLst>
        </pc:spChg>
        <pc:spChg chg="add del mod">
          <ac:chgData name="Ilan Reiter" userId="e7e108c4d05ea0a8" providerId="LiveId" clId="{9F1D8E3D-2548-4E06-A7C3-9E4ED1A840E6}" dt="2018-10-13T18:59:13.277" v="120" actId="478"/>
          <ac:spMkLst>
            <pc:docMk/>
            <pc:sldMk cId="922376698" sldId="256"/>
            <ac:spMk id="31" creationId="{756F973F-7732-4E6D-A606-4DF3D8F6E0E5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32" creationId="{C8AE1FC1-CCBB-453A-918F-0F03873FA644}"/>
          </ac:spMkLst>
        </pc:spChg>
        <pc:spChg chg="add mod">
          <ac:chgData name="Ilan Reiter" userId="e7e108c4d05ea0a8" providerId="LiveId" clId="{9F1D8E3D-2548-4E06-A7C3-9E4ED1A840E6}" dt="2018-10-13T19:03:16.220" v="167" actId="1076"/>
          <ac:spMkLst>
            <pc:docMk/>
            <pc:sldMk cId="922376698" sldId="256"/>
            <ac:spMk id="33" creationId="{5D7CACA8-B670-4346-9024-339476454FD7}"/>
          </ac:spMkLst>
        </pc:spChg>
        <pc:spChg chg="add mod ord">
          <ac:chgData name="Ilan Reiter" userId="e7e108c4d05ea0a8" providerId="LiveId" clId="{9F1D8E3D-2548-4E06-A7C3-9E4ED1A840E6}" dt="2018-10-14T16:51:22.523" v="856" actId="1076"/>
          <ac:spMkLst>
            <pc:docMk/>
            <pc:sldMk cId="922376698" sldId="256"/>
            <ac:spMk id="34" creationId="{E9A37E92-6A0B-4669-BC03-708835BF2802}"/>
          </ac:spMkLst>
        </pc:spChg>
        <pc:spChg chg="add del mod">
          <ac:chgData name="Ilan Reiter" userId="e7e108c4d05ea0a8" providerId="LiveId" clId="{9F1D8E3D-2548-4E06-A7C3-9E4ED1A840E6}" dt="2018-10-13T19:05:22.780" v="173" actId="478"/>
          <ac:spMkLst>
            <pc:docMk/>
            <pc:sldMk cId="922376698" sldId="256"/>
            <ac:spMk id="35" creationId="{6FA9650A-5900-4464-8860-CF4BAB4AD28A}"/>
          </ac:spMkLst>
        </pc:spChg>
        <pc:spChg chg="add mod">
          <ac:chgData name="Ilan Reiter" userId="e7e108c4d05ea0a8" providerId="LiveId" clId="{9F1D8E3D-2548-4E06-A7C3-9E4ED1A840E6}" dt="2018-10-13T19:38:18.296" v="286" actId="207"/>
          <ac:spMkLst>
            <pc:docMk/>
            <pc:sldMk cId="922376698" sldId="256"/>
            <ac:spMk id="36" creationId="{610D85A7-D6CC-4D1D-A45D-F733528C8DEB}"/>
          </ac:spMkLst>
        </pc:spChg>
        <pc:spChg chg="add mod">
          <ac:chgData name="Ilan Reiter" userId="e7e108c4d05ea0a8" providerId="LiveId" clId="{9F1D8E3D-2548-4E06-A7C3-9E4ED1A840E6}" dt="2018-10-13T19:38:40.525" v="292" actId="1076"/>
          <ac:spMkLst>
            <pc:docMk/>
            <pc:sldMk cId="922376698" sldId="256"/>
            <ac:spMk id="37" creationId="{9626D2B1-B2A6-4FC9-9284-CA3654C5E615}"/>
          </ac:spMkLst>
        </pc:spChg>
        <pc:spChg chg="add mod">
          <ac:chgData name="Ilan Reiter" userId="e7e108c4d05ea0a8" providerId="LiveId" clId="{9F1D8E3D-2548-4E06-A7C3-9E4ED1A840E6}" dt="2018-10-13T20:10:44.286" v="646" actId="404"/>
          <ac:spMkLst>
            <pc:docMk/>
            <pc:sldMk cId="922376698" sldId="256"/>
            <ac:spMk id="38" creationId="{28B50366-82E4-48B7-A404-920D1F000D28}"/>
          </ac:spMkLst>
        </pc:spChg>
        <pc:spChg chg="add mod">
          <ac:chgData name="Ilan Reiter" userId="e7e108c4d05ea0a8" providerId="LiveId" clId="{9F1D8E3D-2548-4E06-A7C3-9E4ED1A840E6}" dt="2018-10-13T20:16:14.539" v="739" actId="14100"/>
          <ac:spMkLst>
            <pc:docMk/>
            <pc:sldMk cId="922376698" sldId="256"/>
            <ac:spMk id="39" creationId="{B46F27A5-8E12-4047-9563-71D3863C4F2F}"/>
          </ac:spMkLst>
        </pc:spChg>
        <pc:spChg chg="add del mod">
          <ac:chgData name="Ilan Reiter" userId="e7e108c4d05ea0a8" providerId="LiveId" clId="{9F1D8E3D-2548-4E06-A7C3-9E4ED1A840E6}" dt="2018-10-13T19:35:10.597" v="256" actId="478"/>
          <ac:spMkLst>
            <pc:docMk/>
            <pc:sldMk cId="922376698" sldId="256"/>
            <ac:spMk id="40" creationId="{2FA0C638-EA56-437B-BDF3-0B119054C5C0}"/>
          </ac:spMkLst>
        </pc:spChg>
        <pc:spChg chg="add mod">
          <ac:chgData name="Ilan Reiter" userId="e7e108c4d05ea0a8" providerId="LiveId" clId="{9F1D8E3D-2548-4E06-A7C3-9E4ED1A840E6}" dt="2018-10-14T16:33:58.344" v="788" actId="404"/>
          <ac:spMkLst>
            <pc:docMk/>
            <pc:sldMk cId="922376698" sldId="256"/>
            <ac:spMk id="46" creationId="{3A917401-DA44-42E6-87E7-7373B88F238C}"/>
          </ac:spMkLst>
        </pc:spChg>
        <pc:spChg chg="add mod">
          <ac:chgData name="Ilan Reiter" userId="e7e108c4d05ea0a8" providerId="LiveId" clId="{9F1D8E3D-2548-4E06-A7C3-9E4ED1A840E6}" dt="2018-10-14T16:33:43.693" v="785" actId="14100"/>
          <ac:spMkLst>
            <pc:docMk/>
            <pc:sldMk cId="922376698" sldId="256"/>
            <ac:spMk id="47" creationId="{F3894D4D-C645-4D6A-A11A-DF749351217D}"/>
          </ac:spMkLst>
        </pc:spChg>
        <pc:spChg chg="add mod">
          <ac:chgData name="Ilan Reiter" userId="e7e108c4d05ea0a8" providerId="LiveId" clId="{9F1D8E3D-2548-4E06-A7C3-9E4ED1A840E6}" dt="2018-10-14T16:34:40.801" v="802" actId="404"/>
          <ac:spMkLst>
            <pc:docMk/>
            <pc:sldMk cId="922376698" sldId="256"/>
            <ac:spMk id="48" creationId="{AB2E0F4E-A8ED-4DE4-8AE6-3716AA83688B}"/>
          </ac:spMkLst>
        </pc:spChg>
        <pc:spChg chg="add mod">
          <ac:chgData name="Ilan Reiter" userId="e7e108c4d05ea0a8" providerId="LiveId" clId="{9F1D8E3D-2548-4E06-A7C3-9E4ED1A840E6}" dt="2018-10-14T16:35:19.679" v="815" actId="1076"/>
          <ac:spMkLst>
            <pc:docMk/>
            <pc:sldMk cId="922376698" sldId="256"/>
            <ac:spMk id="49" creationId="{0B553531-F39C-4E1D-8125-873FB5B860FB}"/>
          </ac:spMkLst>
        </pc:spChg>
        <pc:spChg chg="add mod">
          <ac:chgData name="Ilan Reiter" userId="e7e108c4d05ea0a8" providerId="LiveId" clId="{9F1D8E3D-2548-4E06-A7C3-9E4ED1A840E6}" dt="2018-10-13T19:53:37.041" v="553" actId="1076"/>
          <ac:spMkLst>
            <pc:docMk/>
            <pc:sldMk cId="922376698" sldId="256"/>
            <ac:spMk id="51" creationId="{85203865-4A37-4FB0-B185-BBBDE3153923}"/>
          </ac:spMkLst>
        </pc:spChg>
        <pc:spChg chg="add mod">
          <ac:chgData name="Ilan Reiter" userId="e7e108c4d05ea0a8" providerId="LiveId" clId="{9F1D8E3D-2548-4E06-A7C3-9E4ED1A840E6}" dt="2018-10-14T16:41:45.554" v="822" actId="1076"/>
          <ac:spMkLst>
            <pc:docMk/>
            <pc:sldMk cId="922376698" sldId="256"/>
            <ac:spMk id="52" creationId="{1B38406B-EBE7-4A76-94B5-0B698A5A942B}"/>
          </ac:spMkLst>
        </pc:spChg>
        <pc:spChg chg="add mod">
          <ac:chgData name="Ilan Reiter" userId="e7e108c4d05ea0a8" providerId="LiveId" clId="{9F1D8E3D-2548-4E06-A7C3-9E4ED1A840E6}" dt="2018-10-14T16:51:29.216" v="857" actId="1076"/>
          <ac:spMkLst>
            <pc:docMk/>
            <pc:sldMk cId="922376698" sldId="256"/>
            <ac:spMk id="53" creationId="{B2361E01-C732-49E4-87B6-A20711E2712E}"/>
          </ac:spMkLst>
        </pc:spChg>
        <pc:spChg chg="add mod">
          <ac:chgData name="Ilan Reiter" userId="e7e108c4d05ea0a8" providerId="LiveId" clId="{9F1D8E3D-2548-4E06-A7C3-9E4ED1A840E6}" dt="2018-10-13T19:53:51.452" v="556" actId="1076"/>
          <ac:spMkLst>
            <pc:docMk/>
            <pc:sldMk cId="922376698" sldId="256"/>
            <ac:spMk id="58" creationId="{0A76434C-2B57-4CEC-9B53-C8853561FB56}"/>
          </ac:spMkLst>
        </pc:spChg>
        <pc:spChg chg="add mod">
          <ac:chgData name="Ilan Reiter" userId="e7e108c4d05ea0a8" providerId="LiveId" clId="{9F1D8E3D-2548-4E06-A7C3-9E4ED1A840E6}" dt="2018-10-14T16:35:42.979" v="819" actId="403"/>
          <ac:spMkLst>
            <pc:docMk/>
            <pc:sldMk cId="922376698" sldId="256"/>
            <ac:spMk id="59" creationId="{2B1078F9-6FE3-4FCF-B22B-5625E9174C7F}"/>
          </ac:spMkLst>
        </pc:spChg>
        <pc:spChg chg="add del mod">
          <ac:chgData name="Ilan Reiter" userId="e7e108c4d05ea0a8" providerId="LiveId" clId="{9F1D8E3D-2548-4E06-A7C3-9E4ED1A840E6}" dt="2018-10-13T19:51:35.036" v="534" actId="478"/>
          <ac:spMkLst>
            <pc:docMk/>
            <pc:sldMk cId="922376698" sldId="256"/>
            <ac:spMk id="60" creationId="{B6389F06-45A6-4B72-A8B1-EC2815377696}"/>
          </ac:spMkLst>
        </pc:spChg>
        <pc:spChg chg="add mod">
          <ac:chgData name="Ilan Reiter" userId="e7e108c4d05ea0a8" providerId="LiveId" clId="{9F1D8E3D-2548-4E06-A7C3-9E4ED1A840E6}" dt="2018-10-13T19:58:26.530" v="601" actId="14100"/>
          <ac:spMkLst>
            <pc:docMk/>
            <pc:sldMk cId="922376698" sldId="256"/>
            <ac:spMk id="61" creationId="{1F8BB39B-9703-47EF-9AD5-EED34C28DDCB}"/>
          </ac:spMkLst>
        </pc:spChg>
        <pc:spChg chg="add mod ord">
          <ac:chgData name="Ilan Reiter" userId="e7e108c4d05ea0a8" providerId="LiveId" clId="{9F1D8E3D-2548-4E06-A7C3-9E4ED1A840E6}" dt="2018-10-14T16:41:36.329" v="820" actId="1076"/>
          <ac:spMkLst>
            <pc:docMk/>
            <pc:sldMk cId="922376698" sldId="256"/>
            <ac:spMk id="62" creationId="{CBB6A290-4AFF-4A63-A232-031E771F3752}"/>
          </ac:spMkLst>
        </pc:spChg>
        <pc:spChg chg="add del mod">
          <ac:chgData name="Ilan Reiter" userId="e7e108c4d05ea0a8" providerId="LiveId" clId="{9F1D8E3D-2548-4E06-A7C3-9E4ED1A840E6}" dt="2018-10-13T19:55:36.418" v="574"/>
          <ac:spMkLst>
            <pc:docMk/>
            <pc:sldMk cId="922376698" sldId="256"/>
            <ac:spMk id="90" creationId="{BD757E63-9763-41A4-A4E7-80BA74D1D9E6}"/>
          </ac:spMkLst>
        </pc:spChg>
        <pc:spChg chg="add mod ord">
          <ac:chgData name="Ilan Reiter" userId="e7e108c4d05ea0a8" providerId="LiveId" clId="{9F1D8E3D-2548-4E06-A7C3-9E4ED1A840E6}" dt="2018-10-13T20:00:50.673" v="620" actId="1076"/>
          <ac:spMkLst>
            <pc:docMk/>
            <pc:sldMk cId="922376698" sldId="256"/>
            <ac:spMk id="91" creationId="{A1C4FD71-3E93-4107-B3CE-1E761F255D9F}"/>
          </ac:spMkLst>
        </pc:spChg>
        <pc:spChg chg="add mod ord">
          <ac:chgData name="Ilan Reiter" userId="e7e108c4d05ea0a8" providerId="LiveId" clId="{9F1D8E3D-2548-4E06-A7C3-9E4ED1A840E6}" dt="2018-10-13T19:58:26.530" v="601" actId="14100"/>
          <ac:spMkLst>
            <pc:docMk/>
            <pc:sldMk cId="922376698" sldId="256"/>
            <ac:spMk id="92" creationId="{FD27BBF4-2E29-4E9B-8193-B35B75D6FF00}"/>
          </ac:spMkLst>
        </pc:spChg>
        <pc:spChg chg="add mod">
          <ac:chgData name="Ilan Reiter" userId="e7e108c4d05ea0a8" providerId="LiveId" clId="{9F1D8E3D-2548-4E06-A7C3-9E4ED1A840E6}" dt="2018-10-13T19:59:18.772" v="616" actId="1076"/>
          <ac:spMkLst>
            <pc:docMk/>
            <pc:sldMk cId="922376698" sldId="256"/>
            <ac:spMk id="107" creationId="{9FDC3FF0-FC25-444F-8EAE-69274FC25676}"/>
          </ac:spMkLst>
        </pc:spChg>
        <pc:spChg chg="add mod">
          <ac:chgData name="Ilan Reiter" userId="e7e108c4d05ea0a8" providerId="LiveId" clId="{9F1D8E3D-2548-4E06-A7C3-9E4ED1A840E6}" dt="2018-10-14T16:47:07.035" v="847"/>
          <ac:spMkLst>
            <pc:docMk/>
            <pc:sldMk cId="922376698" sldId="256"/>
            <ac:spMk id="113" creationId="{F05E83D6-294E-42D1-BC0E-A2D0B9C750EE}"/>
          </ac:spMkLst>
        </pc:spChg>
        <pc:spChg chg="add mod">
          <ac:chgData name="Ilan Reiter" userId="e7e108c4d05ea0a8" providerId="LiveId" clId="{9F1D8E3D-2548-4E06-A7C3-9E4ED1A840E6}" dt="2018-10-14T16:47:03.128" v="846" actId="20577"/>
          <ac:spMkLst>
            <pc:docMk/>
            <pc:sldMk cId="922376698" sldId="256"/>
            <ac:spMk id="114" creationId="{7DC2B125-1C9F-4D7D-A647-7F66629B22F0}"/>
          </ac:spMkLst>
        </pc:spChg>
        <pc:spChg chg="add mod ord">
          <ac:chgData name="Ilan Reiter" userId="e7e108c4d05ea0a8" providerId="LiveId" clId="{9F1D8E3D-2548-4E06-A7C3-9E4ED1A840E6}" dt="2018-10-13T20:10:26.264" v="642" actId="14100"/>
          <ac:spMkLst>
            <pc:docMk/>
            <pc:sldMk cId="922376698" sldId="256"/>
            <ac:spMk id="115" creationId="{838E4B32-35D2-41D5-A876-9F4AD6479EB6}"/>
          </ac:spMkLst>
        </pc:spChg>
        <pc:spChg chg="add mod">
          <ac:chgData name="Ilan Reiter" userId="e7e108c4d05ea0a8" providerId="LiveId" clId="{9F1D8E3D-2548-4E06-A7C3-9E4ED1A840E6}" dt="2018-10-13T20:10:55.779" v="658" actId="20577"/>
          <ac:spMkLst>
            <pc:docMk/>
            <pc:sldMk cId="922376698" sldId="256"/>
            <ac:spMk id="116" creationId="{23BFAD69-4028-430B-9927-F8F601C19E6F}"/>
          </ac:spMkLst>
        </pc:spChg>
        <pc:spChg chg="add del mod">
          <ac:chgData name="Ilan Reiter" userId="e7e108c4d05ea0a8" providerId="LiveId" clId="{9F1D8E3D-2548-4E06-A7C3-9E4ED1A840E6}" dt="2018-10-13T20:13:45.961" v="668" actId="478"/>
          <ac:spMkLst>
            <pc:docMk/>
            <pc:sldMk cId="922376698" sldId="256"/>
            <ac:spMk id="117" creationId="{29BE4074-987D-44D5-AB5E-E0E219E7E8FF}"/>
          </ac:spMkLst>
        </pc:spChg>
        <pc:spChg chg="add mod">
          <ac:chgData name="Ilan Reiter" userId="e7e108c4d05ea0a8" providerId="LiveId" clId="{9F1D8E3D-2548-4E06-A7C3-9E4ED1A840E6}" dt="2018-10-13T20:14:59.140" v="694" actId="1076"/>
          <ac:spMkLst>
            <pc:docMk/>
            <pc:sldMk cId="922376698" sldId="256"/>
            <ac:spMk id="118" creationId="{69D96310-85AD-421B-8909-55419DE837A7}"/>
          </ac:spMkLst>
        </pc:spChg>
        <pc:spChg chg="add mod">
          <ac:chgData name="Ilan Reiter" userId="e7e108c4d05ea0a8" providerId="LiveId" clId="{9F1D8E3D-2548-4E06-A7C3-9E4ED1A840E6}" dt="2018-10-14T16:51:54.017" v="862" actId="20577"/>
          <ac:spMkLst>
            <pc:docMk/>
            <pc:sldMk cId="922376698" sldId="256"/>
            <ac:spMk id="119" creationId="{109E5B25-7A06-4CBD-B087-7201A11F5A16}"/>
          </ac:spMkLst>
        </pc:spChg>
        <pc:spChg chg="add mod">
          <ac:chgData name="Ilan Reiter" userId="e7e108c4d05ea0a8" providerId="LiveId" clId="{9F1D8E3D-2548-4E06-A7C3-9E4ED1A840E6}" dt="2018-10-13T20:27:03.359" v="742" actId="1076"/>
          <ac:spMkLst>
            <pc:docMk/>
            <pc:sldMk cId="922376698" sldId="256"/>
            <ac:spMk id="125" creationId="{9EB8993D-1FCF-40A0-9516-20F4B6F0C8BE}"/>
          </ac:spMkLst>
        </pc:spChg>
        <pc:spChg chg="add del">
          <ac:chgData name="Ilan Reiter" userId="e7e108c4d05ea0a8" providerId="LiveId" clId="{9F1D8E3D-2548-4E06-A7C3-9E4ED1A840E6}" dt="2018-10-13T20:27:14.324" v="744"/>
          <ac:spMkLst>
            <pc:docMk/>
            <pc:sldMk cId="922376698" sldId="256"/>
            <ac:spMk id="126" creationId="{B5EC3454-187D-4DA8-B24A-82B353E1BDE2}"/>
          </ac:spMkLst>
        </pc:spChg>
        <pc:spChg chg="add mod">
          <ac:chgData name="Ilan Reiter" userId="e7e108c4d05ea0a8" providerId="LiveId" clId="{9F1D8E3D-2548-4E06-A7C3-9E4ED1A840E6}" dt="2018-10-13T20:27:29.786" v="753" actId="20577"/>
          <ac:spMkLst>
            <pc:docMk/>
            <pc:sldMk cId="922376698" sldId="256"/>
            <ac:spMk id="127" creationId="{A5603D3C-5223-4C37-A7F3-F581D636A1AC}"/>
          </ac:spMkLst>
        </pc:spChg>
        <pc:graphicFrameChg chg="add del mod">
          <ac:chgData name="Ilan Reiter" userId="e7e108c4d05ea0a8" providerId="LiveId" clId="{9F1D8E3D-2548-4E06-A7C3-9E4ED1A840E6}" dt="2018-10-13T18:03:01.479" v="79" actId="1032"/>
          <ac:graphicFrameMkLst>
            <pc:docMk/>
            <pc:sldMk cId="922376698" sldId="256"/>
            <ac:graphicFrameMk id="28" creationId="{4EA4EEEA-A46B-4087-9108-D8444410A160}"/>
          </ac:graphicFrameMkLst>
        </pc:graphicFrameChg>
        <pc:graphicFrameChg chg="add del mod">
          <ac:chgData name="Ilan Reiter" userId="e7e108c4d05ea0a8" providerId="LiveId" clId="{9F1D8E3D-2548-4E06-A7C3-9E4ED1A840E6}" dt="2018-10-13T18:58:10.791" v="113" actId="478"/>
          <ac:graphicFrameMkLst>
            <pc:docMk/>
            <pc:sldMk cId="922376698" sldId="256"/>
            <ac:graphicFrameMk id="29" creationId="{60649953-AA52-4ED1-8437-37878728E420}"/>
          </ac:graphicFrameMkLst>
        </pc:graphicFrameChg>
        <pc:cxnChg chg="mod">
          <ac:chgData name="Ilan Reiter" userId="e7e108c4d05ea0a8" providerId="LiveId" clId="{9F1D8E3D-2548-4E06-A7C3-9E4ED1A840E6}" dt="2018-10-13T19:40:11.380" v="310" actId="14100"/>
          <ac:cxnSpMkLst>
            <pc:docMk/>
            <pc:sldMk cId="922376698" sldId="256"/>
            <ac:cxnSpMk id="8" creationId="{DC347031-9F82-4167-9A56-7A61D0D8FE9D}"/>
          </ac:cxnSpMkLst>
        </pc:cxnChg>
        <pc:cxnChg chg="mod">
          <ac:chgData name="Ilan Reiter" userId="e7e108c4d05ea0a8" providerId="LiveId" clId="{9F1D8E3D-2548-4E06-A7C3-9E4ED1A840E6}" dt="2018-10-13T19:40:11.380" v="310" actId="14100"/>
          <ac:cxnSpMkLst>
            <pc:docMk/>
            <pc:sldMk cId="922376698" sldId="256"/>
            <ac:cxnSpMk id="13" creationId="{D5E8F72F-F74F-4004-B46A-DB29B32DB275}"/>
          </ac:cxnSpMkLst>
        </pc:cxnChg>
        <pc:cxnChg chg="add mod">
          <ac:chgData name="Ilan Reiter" userId="e7e108c4d05ea0a8" providerId="LiveId" clId="{9F1D8E3D-2548-4E06-A7C3-9E4ED1A840E6}" dt="2018-10-13T19:03:16.220" v="167" actId="1076"/>
          <ac:cxnSpMkLst>
            <pc:docMk/>
            <pc:sldMk cId="922376698" sldId="256"/>
            <ac:cxnSpMk id="18" creationId="{A41EA050-E260-4FDB-B94F-7C2327CD6A31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42" creationId="{6B9BF9FF-FB10-4641-A7C0-FE13D59EDB33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45" creationId="{5C5B9437-2646-4051-AA3E-CD2A6531840A}"/>
          </ac:cxnSpMkLst>
        </pc:cxnChg>
        <pc:cxnChg chg="add mod">
          <ac:chgData name="Ilan Reiter" userId="e7e108c4d05ea0a8" providerId="LiveId" clId="{9F1D8E3D-2548-4E06-A7C3-9E4ED1A840E6}" dt="2018-10-13T20:16:14.539" v="739" actId="14100"/>
          <ac:cxnSpMkLst>
            <pc:docMk/>
            <pc:sldMk cId="922376698" sldId="256"/>
            <ac:cxnSpMk id="50" creationId="{F6A3012B-0F45-43E8-B8A6-5316643CA08C}"/>
          </ac:cxnSpMkLst>
        </pc:cxnChg>
        <pc:cxnChg chg="add del mod">
          <ac:chgData name="Ilan Reiter" userId="e7e108c4d05ea0a8" providerId="LiveId" clId="{9F1D8E3D-2548-4E06-A7C3-9E4ED1A840E6}" dt="2018-10-13T19:44:51.864" v="345" actId="478"/>
          <ac:cxnSpMkLst>
            <pc:docMk/>
            <pc:sldMk cId="922376698" sldId="256"/>
            <ac:cxnSpMk id="57" creationId="{5C3F10E6-353A-4FF2-8DB5-1AFE19429EDE}"/>
          </ac:cxnSpMkLst>
        </pc:cxnChg>
        <pc:cxnChg chg="add mod">
          <ac:chgData name="Ilan Reiter" userId="e7e108c4d05ea0a8" providerId="LiveId" clId="{9F1D8E3D-2548-4E06-A7C3-9E4ED1A840E6}" dt="2018-10-13T20:16:23.853" v="740" actId="14100"/>
          <ac:cxnSpMkLst>
            <pc:docMk/>
            <pc:sldMk cId="922376698" sldId="256"/>
            <ac:cxnSpMk id="64" creationId="{B9FA7470-F297-4DB4-B87C-A25AB2C4E284}"/>
          </ac:cxnSpMkLst>
        </pc:cxnChg>
        <pc:cxnChg chg="add mod">
          <ac:chgData name="Ilan Reiter" userId="e7e108c4d05ea0a8" providerId="LiveId" clId="{9F1D8E3D-2548-4E06-A7C3-9E4ED1A840E6}" dt="2018-10-13T19:53:59.912" v="559" actId="14100"/>
          <ac:cxnSpMkLst>
            <pc:docMk/>
            <pc:sldMk cId="922376698" sldId="256"/>
            <ac:cxnSpMk id="67" creationId="{BED568A0-84DF-43F8-8231-2C40C305E5B1}"/>
          </ac:cxnSpMkLst>
        </pc:cxnChg>
        <pc:cxnChg chg="add mod">
          <ac:chgData name="Ilan Reiter" userId="e7e108c4d05ea0a8" providerId="LiveId" clId="{9F1D8E3D-2548-4E06-A7C3-9E4ED1A840E6}" dt="2018-10-13T19:58:26.530" v="601" actId="14100"/>
          <ac:cxnSpMkLst>
            <pc:docMk/>
            <pc:sldMk cId="922376698" sldId="256"/>
            <ac:cxnSpMk id="82" creationId="{FB56DB55-78AF-4710-865B-843478E656DD}"/>
          </ac:cxnSpMkLst>
        </pc:cxnChg>
        <pc:cxnChg chg="add mod">
          <ac:chgData name="Ilan Reiter" userId="e7e108c4d05ea0a8" providerId="LiveId" clId="{9F1D8E3D-2548-4E06-A7C3-9E4ED1A840E6}" dt="2018-10-13T19:58:24.098" v="600" actId="1076"/>
          <ac:cxnSpMkLst>
            <pc:docMk/>
            <pc:sldMk cId="922376698" sldId="256"/>
            <ac:cxnSpMk id="83" creationId="{6A67FB92-4AD1-478A-B9F3-1D4FB904FFC9}"/>
          </ac:cxnSpMkLst>
        </pc:cxnChg>
        <pc:cxnChg chg="add mod">
          <ac:chgData name="Ilan Reiter" userId="e7e108c4d05ea0a8" providerId="LiveId" clId="{9F1D8E3D-2548-4E06-A7C3-9E4ED1A840E6}" dt="2018-10-13T19:58:37.822" v="604" actId="14100"/>
          <ac:cxnSpMkLst>
            <pc:docMk/>
            <pc:sldMk cId="922376698" sldId="256"/>
            <ac:cxnSpMk id="88" creationId="{937E62ED-B9F5-4E6A-B231-0E5FBA7FF944}"/>
          </ac:cxnSpMkLst>
        </pc:cxnChg>
        <pc:cxnChg chg="add mod">
          <ac:chgData name="Ilan Reiter" userId="e7e108c4d05ea0a8" providerId="LiveId" clId="{9F1D8E3D-2548-4E06-A7C3-9E4ED1A840E6}" dt="2018-10-13T20:00:37.095" v="618" actId="14100"/>
          <ac:cxnSpMkLst>
            <pc:docMk/>
            <pc:sldMk cId="922376698" sldId="256"/>
            <ac:cxnSpMk id="98" creationId="{BE390AD4-AA28-45F3-806E-0826CA68DCF2}"/>
          </ac:cxnSpMkLst>
        </pc:cxnChg>
        <pc:cxnChg chg="add mod">
          <ac:chgData name="Ilan Reiter" userId="e7e108c4d05ea0a8" providerId="LiveId" clId="{9F1D8E3D-2548-4E06-A7C3-9E4ED1A840E6}" dt="2018-10-13T20:05:52.051" v="622" actId="14100"/>
          <ac:cxnSpMkLst>
            <pc:docMk/>
            <pc:sldMk cId="922376698" sldId="256"/>
            <ac:cxnSpMk id="111" creationId="{9CB65FE7-4002-483E-A4BB-C5A371537B67}"/>
          </ac:cxnSpMkLst>
        </pc:cxnChg>
      </pc:sldChg>
      <pc:sldChg chg="addSp delSp modSp">
        <pc:chgData name="Ilan Reiter" userId="e7e108c4d05ea0a8" providerId="LiveId" clId="{9F1D8E3D-2548-4E06-A7C3-9E4ED1A840E6}" dt="2018-10-20T23:44:52.021" v="1631" actId="1076"/>
        <pc:sldMkLst>
          <pc:docMk/>
          <pc:sldMk cId="1065236799" sldId="257"/>
        </pc:sldMkLst>
        <pc:spChg chg="mod ord">
          <ac:chgData name="Ilan Reiter" userId="e7e108c4d05ea0a8" providerId="LiveId" clId="{9F1D8E3D-2548-4E06-A7C3-9E4ED1A840E6}" dt="2018-10-16T23:36:33.765" v="1319" actId="1076"/>
          <ac:spMkLst>
            <pc:docMk/>
            <pc:sldMk cId="1065236799" sldId="257"/>
            <ac:spMk id="2" creationId="{9278A7A8-DF6D-47F7-8BA2-41C25FB74E9E}"/>
          </ac:spMkLst>
        </pc:spChg>
        <pc:spChg chg="mod ord">
          <ac:chgData name="Ilan Reiter" userId="e7e108c4d05ea0a8" providerId="LiveId" clId="{9F1D8E3D-2548-4E06-A7C3-9E4ED1A840E6}" dt="2018-10-18T11:34:40.080" v="1608" actId="20577"/>
          <ac:spMkLst>
            <pc:docMk/>
            <pc:sldMk cId="1065236799" sldId="257"/>
            <ac:spMk id="3" creationId="{15BC9D5B-B149-48BD-B3B9-C3208E958711}"/>
          </ac:spMkLst>
        </pc:spChg>
        <pc:spChg chg="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4" creationId="{C911ED2F-2087-4AEB-A991-8EE2C9EEF661}"/>
          </ac:spMkLst>
        </pc:spChg>
        <pc:spChg chg="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5" creationId="{8D6096CE-77E0-49DF-9836-6FAB44559F27}"/>
          </ac:spMkLst>
        </pc:spChg>
        <pc:spChg chg="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6" creationId="{7FA48996-4E6B-4826-8C7E-310B541529D4}"/>
          </ac:spMkLst>
        </pc:spChg>
        <pc:spChg chg="add mod">
          <ac:chgData name="Ilan Reiter" userId="e7e108c4d05ea0a8" providerId="LiveId" clId="{9F1D8E3D-2548-4E06-A7C3-9E4ED1A840E6}" dt="2018-10-18T00:10:04.503" v="1534" actId="14100"/>
          <ac:spMkLst>
            <pc:docMk/>
            <pc:sldMk cId="1065236799" sldId="257"/>
            <ac:spMk id="10" creationId="{464E34E0-EF38-4B60-B2BD-B20610F09ACC}"/>
          </ac:spMkLst>
        </pc:spChg>
        <pc:spChg chg="add mod ord">
          <ac:chgData name="Ilan Reiter" userId="e7e108c4d05ea0a8" providerId="LiveId" clId="{9F1D8E3D-2548-4E06-A7C3-9E4ED1A840E6}" dt="2018-10-18T00:24:56.904" v="1607" actId="14100"/>
          <ac:spMkLst>
            <pc:docMk/>
            <pc:sldMk cId="1065236799" sldId="257"/>
            <ac:spMk id="11" creationId="{CCDCF39B-955C-4420-9F52-7407097E1BBB}"/>
          </ac:spMkLst>
        </pc:spChg>
        <pc:spChg chg="add mod">
          <ac:chgData name="Ilan Reiter" userId="e7e108c4d05ea0a8" providerId="LiveId" clId="{9F1D8E3D-2548-4E06-A7C3-9E4ED1A840E6}" dt="2018-10-18T00:16:42.766" v="1563" actId="14100"/>
          <ac:spMkLst>
            <pc:docMk/>
            <pc:sldMk cId="1065236799" sldId="257"/>
            <ac:spMk id="12" creationId="{0FBBBF95-73E6-4480-9F14-B082E7A55B55}"/>
          </ac:spMkLst>
        </pc:spChg>
        <pc:spChg chg="add mod">
          <ac:chgData name="Ilan Reiter" userId="e7e108c4d05ea0a8" providerId="LiveId" clId="{9F1D8E3D-2548-4E06-A7C3-9E4ED1A840E6}" dt="2018-10-16T23:27:39.392" v="1221" actId="1076"/>
          <ac:spMkLst>
            <pc:docMk/>
            <pc:sldMk cId="1065236799" sldId="257"/>
            <ac:spMk id="14" creationId="{6C9805FC-25FA-4273-ADA5-77B41DC8BCA4}"/>
          </ac:spMkLst>
        </pc:spChg>
        <pc:spChg chg="add mod">
          <ac:chgData name="Ilan Reiter" userId="e7e108c4d05ea0a8" providerId="LiveId" clId="{9F1D8E3D-2548-4E06-A7C3-9E4ED1A840E6}" dt="2018-10-16T23:29:10.662" v="1245" actId="1076"/>
          <ac:spMkLst>
            <pc:docMk/>
            <pc:sldMk cId="1065236799" sldId="257"/>
            <ac:spMk id="24" creationId="{06094F6F-3D9E-47BD-A303-4B0854D763A8}"/>
          </ac:spMkLst>
        </pc:spChg>
        <pc:spChg chg="add del mod">
          <ac:chgData name="Ilan Reiter" userId="e7e108c4d05ea0a8" providerId="LiveId" clId="{9F1D8E3D-2548-4E06-A7C3-9E4ED1A840E6}" dt="2018-10-18T00:11:43.874" v="1551" actId="1076"/>
          <ac:spMkLst>
            <pc:docMk/>
            <pc:sldMk cId="1065236799" sldId="257"/>
            <ac:spMk id="26" creationId="{8CFB4264-E787-465D-AC6F-BAB846E2AAE1}"/>
          </ac:spMkLst>
        </pc:spChg>
        <pc:spChg chg="add mod ord">
          <ac:chgData name="Ilan Reiter" userId="e7e108c4d05ea0a8" providerId="LiveId" clId="{9F1D8E3D-2548-4E06-A7C3-9E4ED1A840E6}" dt="2018-10-18T00:11:58.946" v="1554" actId="166"/>
          <ac:spMkLst>
            <pc:docMk/>
            <pc:sldMk cId="1065236799" sldId="257"/>
            <ac:spMk id="27" creationId="{F7A7C94B-36A6-48A7-BEA7-CE0830EDC13A}"/>
          </ac:spMkLst>
        </pc:spChg>
        <pc:spChg chg="add mod ord">
          <ac:chgData name="Ilan Reiter" userId="e7e108c4d05ea0a8" providerId="LiveId" clId="{9F1D8E3D-2548-4E06-A7C3-9E4ED1A840E6}" dt="2018-10-18T00:11:54.043" v="1553" actId="166"/>
          <ac:spMkLst>
            <pc:docMk/>
            <pc:sldMk cId="1065236799" sldId="257"/>
            <ac:spMk id="28" creationId="{2D620F92-5F18-4057-8CE0-173A5CB60FC1}"/>
          </ac:spMkLst>
        </pc:spChg>
        <pc:spChg chg="add mod">
          <ac:chgData name="Ilan Reiter" userId="e7e108c4d05ea0a8" providerId="LiveId" clId="{9F1D8E3D-2548-4E06-A7C3-9E4ED1A840E6}" dt="2018-10-18T00:10:33.618" v="1537" actId="1076"/>
          <ac:spMkLst>
            <pc:docMk/>
            <pc:sldMk cId="1065236799" sldId="257"/>
            <ac:spMk id="32" creationId="{84E9B4D8-81D9-489C-BA63-34C234933858}"/>
          </ac:spMkLst>
        </pc:spChg>
        <pc:spChg chg="add mod">
          <ac:chgData name="Ilan Reiter" userId="e7e108c4d05ea0a8" providerId="LiveId" clId="{9F1D8E3D-2548-4E06-A7C3-9E4ED1A840E6}" dt="2018-10-18T00:18:27.776" v="1574" actId="1076"/>
          <ac:spMkLst>
            <pc:docMk/>
            <pc:sldMk cId="1065236799" sldId="257"/>
            <ac:spMk id="33" creationId="{03116E6B-B8AD-4965-8C02-79179A0D58AF}"/>
          </ac:spMkLst>
        </pc:spChg>
        <pc:spChg chg="add mod">
          <ac:chgData name="Ilan Reiter" userId="e7e108c4d05ea0a8" providerId="LiveId" clId="{9F1D8E3D-2548-4E06-A7C3-9E4ED1A840E6}" dt="2018-10-18T00:18:27.776" v="1574" actId="1076"/>
          <ac:spMkLst>
            <pc:docMk/>
            <pc:sldMk cId="1065236799" sldId="257"/>
            <ac:spMk id="35" creationId="{CA1AC03A-09A7-4880-8A77-FB045E86C9E5}"/>
          </ac:spMkLst>
        </pc:spChg>
        <pc:spChg chg="add mod">
          <ac:chgData name="Ilan Reiter" userId="e7e108c4d05ea0a8" providerId="LiveId" clId="{9F1D8E3D-2548-4E06-A7C3-9E4ED1A840E6}" dt="2018-10-18T00:19:28.830" v="1586" actId="20577"/>
          <ac:spMkLst>
            <pc:docMk/>
            <pc:sldMk cId="1065236799" sldId="257"/>
            <ac:spMk id="36" creationId="{730064A5-665B-4524-9096-8C33D05D0F43}"/>
          </ac:spMkLst>
        </pc:spChg>
        <pc:spChg chg="add mod">
          <ac:chgData name="Ilan Reiter" userId="e7e108c4d05ea0a8" providerId="LiveId" clId="{9F1D8E3D-2548-4E06-A7C3-9E4ED1A840E6}" dt="2018-10-18T00:16:59.179" v="1566" actId="1076"/>
          <ac:spMkLst>
            <pc:docMk/>
            <pc:sldMk cId="1065236799" sldId="257"/>
            <ac:spMk id="38" creationId="{F8BE38C6-B781-4960-952C-CBD65C7F3A05}"/>
          </ac:spMkLst>
        </pc:spChg>
        <pc:spChg chg="add del mod">
          <ac:chgData name="Ilan Reiter" userId="e7e108c4d05ea0a8" providerId="LiveId" clId="{9F1D8E3D-2548-4E06-A7C3-9E4ED1A840E6}" dt="2018-10-18T00:18:05.136" v="1569" actId="478"/>
          <ac:spMkLst>
            <pc:docMk/>
            <pc:sldMk cId="1065236799" sldId="257"/>
            <ac:spMk id="55" creationId="{3B49D4FB-CE1F-4782-8363-72F479C926E5}"/>
          </ac:spMkLst>
        </pc:spChg>
        <pc:spChg chg="add del mod">
          <ac:chgData name="Ilan Reiter" userId="e7e108c4d05ea0a8" providerId="LiveId" clId="{9F1D8E3D-2548-4E06-A7C3-9E4ED1A840E6}" dt="2018-10-18T00:17:59.362" v="1567" actId="478"/>
          <ac:spMkLst>
            <pc:docMk/>
            <pc:sldMk cId="1065236799" sldId="257"/>
            <ac:spMk id="57" creationId="{8B0A35E1-06DA-46FE-A84C-297B33051D5C}"/>
          </ac:spMkLst>
        </pc:spChg>
        <pc:spChg chg="add mod">
          <ac:chgData name="Ilan Reiter" userId="e7e108c4d05ea0a8" providerId="LiveId" clId="{9F1D8E3D-2548-4E06-A7C3-9E4ED1A840E6}" dt="2018-10-18T00:19:57.394" v="1588" actId="1076"/>
          <ac:spMkLst>
            <pc:docMk/>
            <pc:sldMk cId="1065236799" sldId="257"/>
            <ac:spMk id="75" creationId="{D7ACD17B-D431-4D56-9723-4EA54CEAC905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77" creationId="{92F588AA-E7B7-45E9-8A59-C9A0C3138FAD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79" creationId="{FA4DB32C-E07D-48DC-BBE5-5BA987B97502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81" creationId="{96C56874-A76F-4F16-B07A-35568F79780B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83" creationId="{34AE01BB-6B13-4E6F-9082-15D8C431CFFD}"/>
          </ac:spMkLst>
        </pc:spChg>
        <pc:spChg chg="add mod">
          <ac:chgData name="Ilan Reiter" userId="e7e108c4d05ea0a8" providerId="LiveId" clId="{9F1D8E3D-2548-4E06-A7C3-9E4ED1A840E6}" dt="2018-10-18T00:20:15.338" v="1590" actId="1076"/>
          <ac:spMkLst>
            <pc:docMk/>
            <pc:sldMk cId="1065236799" sldId="257"/>
            <ac:spMk id="84" creationId="{7D6C5311-974A-4BD1-BCE9-21364E75CD3E}"/>
          </ac:spMkLst>
        </pc:spChg>
        <pc:spChg chg="add mod">
          <ac:chgData name="Ilan Reiter" userId="e7e108c4d05ea0a8" providerId="LiveId" clId="{9F1D8E3D-2548-4E06-A7C3-9E4ED1A840E6}" dt="2018-10-20T23:44:52.021" v="1631" actId="1076"/>
          <ac:spMkLst>
            <pc:docMk/>
            <pc:sldMk cId="1065236799" sldId="257"/>
            <ac:spMk id="109" creationId="{123F2699-DC75-4B4C-A527-C84549498C32}"/>
          </ac:spMkLst>
        </pc:spChg>
        <pc:graphicFrameChg chg="add mod modGraphic">
          <ac:chgData name="Ilan Reiter" userId="e7e108c4d05ea0a8" providerId="LiveId" clId="{9F1D8E3D-2548-4E06-A7C3-9E4ED1A840E6}" dt="2018-10-18T00:10:33.618" v="1537" actId="1076"/>
          <ac:graphicFrameMkLst>
            <pc:docMk/>
            <pc:sldMk cId="1065236799" sldId="257"/>
            <ac:graphicFrameMk id="7" creationId="{3FC95D05-4A4B-4098-85A3-E6D2C4F3595A}"/>
          </ac:graphicFrameMkLst>
        </pc:graphicFrameChg>
        <pc:graphicFrameChg chg="add mod modGraphic">
          <ac:chgData name="Ilan Reiter" userId="e7e108c4d05ea0a8" providerId="LiveId" clId="{9F1D8E3D-2548-4E06-A7C3-9E4ED1A840E6}" dt="2018-10-18T00:10:33.618" v="1537" actId="1076"/>
          <ac:graphicFrameMkLst>
            <pc:docMk/>
            <pc:sldMk cId="1065236799" sldId="257"/>
            <ac:graphicFrameMk id="8" creationId="{D8DBA090-9EEE-45E1-84FD-5E75B0308F1A}"/>
          </ac:graphicFrameMkLst>
        </pc:graphicFrameChg>
        <pc:graphicFrameChg chg="add mod modGraphic">
          <ac:chgData name="Ilan Reiter" userId="e7e108c4d05ea0a8" providerId="LiveId" clId="{9F1D8E3D-2548-4E06-A7C3-9E4ED1A840E6}" dt="2018-10-18T00:10:33.618" v="1537" actId="1076"/>
          <ac:graphicFrameMkLst>
            <pc:docMk/>
            <pc:sldMk cId="1065236799" sldId="257"/>
            <ac:graphicFrameMk id="9" creationId="{3242DA53-BAED-434C-9F0F-57E771C4A04F}"/>
          </ac:graphicFrameMkLst>
        </pc:graphicFrameChg>
        <pc:cxnChg chg="add mod">
          <ac:chgData name="Ilan Reiter" userId="e7e108c4d05ea0a8" providerId="LiveId" clId="{9F1D8E3D-2548-4E06-A7C3-9E4ED1A840E6}" dt="2018-10-18T00:10:19.465" v="1536" actId="14100"/>
          <ac:cxnSpMkLst>
            <pc:docMk/>
            <pc:sldMk cId="1065236799" sldId="257"/>
            <ac:cxnSpMk id="13" creationId="{99A80DAD-7A54-47B5-A5EC-145612A00EC0}"/>
          </ac:cxnSpMkLst>
        </pc:cxnChg>
        <pc:cxnChg chg="add mod">
          <ac:chgData name="Ilan Reiter" userId="e7e108c4d05ea0a8" providerId="LiveId" clId="{9F1D8E3D-2548-4E06-A7C3-9E4ED1A840E6}" dt="2018-10-18T00:11:31.904" v="1549" actId="14100"/>
          <ac:cxnSpMkLst>
            <pc:docMk/>
            <pc:sldMk cId="1065236799" sldId="257"/>
            <ac:cxnSpMk id="16" creationId="{5B01ABEE-B74B-41AA-8C57-97FAF6A00530}"/>
          </ac:cxnSpMkLst>
        </pc:cxnChg>
        <pc:cxnChg chg="add mod">
          <ac:chgData name="Ilan Reiter" userId="e7e108c4d05ea0a8" providerId="LiveId" clId="{9F1D8E3D-2548-4E06-A7C3-9E4ED1A840E6}" dt="2018-10-18T00:16:59.179" v="1566" actId="1076"/>
          <ac:cxnSpMkLst>
            <pc:docMk/>
            <pc:sldMk cId="1065236799" sldId="257"/>
            <ac:cxnSpMk id="17" creationId="{C7422554-D834-4B0B-B98C-082B8F7C511E}"/>
          </ac:cxnSpMkLst>
        </pc:cxnChg>
        <pc:cxnChg chg="add mod">
          <ac:chgData name="Ilan Reiter" userId="e7e108c4d05ea0a8" providerId="LiveId" clId="{9F1D8E3D-2548-4E06-A7C3-9E4ED1A840E6}" dt="2018-10-18T00:18:27.776" v="1574" actId="1076"/>
          <ac:cxnSpMkLst>
            <pc:docMk/>
            <pc:sldMk cId="1065236799" sldId="257"/>
            <ac:cxnSpMk id="20" creationId="{5E65BFB7-470F-405E-822E-8AD91DD4996F}"/>
          </ac:cxnSpMkLst>
        </pc:cxnChg>
        <pc:cxnChg chg="add del mod">
          <ac:chgData name="Ilan Reiter" userId="e7e108c4d05ea0a8" providerId="LiveId" clId="{9F1D8E3D-2548-4E06-A7C3-9E4ED1A840E6}" dt="2018-10-18T00:11:00.596" v="1543" actId="14100"/>
          <ac:cxnSpMkLst>
            <pc:docMk/>
            <pc:sldMk cId="1065236799" sldId="257"/>
            <ac:cxnSpMk id="25" creationId="{8B21B5B6-FE8D-45C4-AC50-B990156AC5F4}"/>
          </ac:cxnSpMkLst>
        </pc:cxnChg>
        <pc:cxnChg chg="add mod">
          <ac:chgData name="Ilan Reiter" userId="e7e108c4d05ea0a8" providerId="LiveId" clId="{9F1D8E3D-2548-4E06-A7C3-9E4ED1A840E6}" dt="2018-10-18T00:10:52.214" v="1540" actId="14100"/>
          <ac:cxnSpMkLst>
            <pc:docMk/>
            <pc:sldMk cId="1065236799" sldId="257"/>
            <ac:cxnSpMk id="29" creationId="{EDDD9DA5-468B-4B5A-A231-E014ABB2BF29}"/>
          </ac:cxnSpMkLst>
        </pc:cxnChg>
        <pc:cxnChg chg="add mod">
          <ac:chgData name="Ilan Reiter" userId="e7e108c4d05ea0a8" providerId="LiveId" clId="{9F1D8E3D-2548-4E06-A7C3-9E4ED1A840E6}" dt="2018-10-18T00:18:27.776" v="1574" actId="1076"/>
          <ac:cxnSpMkLst>
            <pc:docMk/>
            <pc:sldMk cId="1065236799" sldId="257"/>
            <ac:cxnSpMk id="30" creationId="{C4DE7752-18AA-4002-8DF6-5B3E28EBC8D4}"/>
          </ac:cxnSpMkLst>
        </pc:cxnChg>
        <pc:cxnChg chg="add del mod ord">
          <ac:chgData name="Ilan Reiter" userId="e7e108c4d05ea0a8" providerId="LiveId" clId="{9F1D8E3D-2548-4E06-A7C3-9E4ED1A840E6}" dt="2018-10-18T00:01:44.786" v="1397" actId="478"/>
          <ac:cxnSpMkLst>
            <pc:docMk/>
            <pc:sldMk cId="1065236799" sldId="257"/>
            <ac:cxnSpMk id="31" creationId="{E51E88AE-A5F7-4BD4-9890-E53A2F90FB22}"/>
          </ac:cxnSpMkLst>
        </pc:cxnChg>
        <pc:cxnChg chg="add del mod">
          <ac:chgData name="Ilan Reiter" userId="e7e108c4d05ea0a8" providerId="LiveId" clId="{9F1D8E3D-2548-4E06-A7C3-9E4ED1A840E6}" dt="2018-10-18T00:10:56.420" v="1542" actId="478"/>
          <ac:cxnSpMkLst>
            <pc:docMk/>
            <pc:sldMk cId="1065236799" sldId="257"/>
            <ac:cxnSpMk id="34" creationId="{EA4CCB61-1739-47C3-8BA6-06928BF0D45E}"/>
          </ac:cxnSpMkLst>
        </pc:cxnChg>
        <pc:cxnChg chg="add del mod">
          <ac:chgData name="Ilan Reiter" userId="e7e108c4d05ea0a8" providerId="LiveId" clId="{9F1D8E3D-2548-4E06-A7C3-9E4ED1A840E6}" dt="2018-10-18T00:01:40.613" v="1395" actId="478"/>
          <ac:cxnSpMkLst>
            <pc:docMk/>
            <pc:sldMk cId="1065236799" sldId="257"/>
            <ac:cxnSpMk id="37" creationId="{6560F82A-835E-43A0-95D8-FD1D3CA6533A}"/>
          </ac:cxnSpMkLst>
        </pc:cxnChg>
        <pc:cxnChg chg="add del mod">
          <ac:chgData name="Ilan Reiter" userId="e7e108c4d05ea0a8" providerId="LiveId" clId="{9F1D8E3D-2548-4E06-A7C3-9E4ED1A840E6}" dt="2018-10-16T23:35:09.512" v="1309" actId="11529"/>
          <ac:cxnSpMkLst>
            <pc:docMk/>
            <pc:sldMk cId="1065236799" sldId="257"/>
            <ac:cxnSpMk id="40" creationId="{BEB360C1-B6C7-44A1-A0D5-32103129F93D}"/>
          </ac:cxnSpMkLst>
        </pc:cxnChg>
        <pc:cxnChg chg="add mod">
          <ac:chgData name="Ilan Reiter" userId="e7e108c4d05ea0a8" providerId="LiveId" clId="{9F1D8E3D-2548-4E06-A7C3-9E4ED1A840E6}" dt="2018-10-18T00:13:04.773" v="1560" actId="14100"/>
          <ac:cxnSpMkLst>
            <pc:docMk/>
            <pc:sldMk cId="1065236799" sldId="257"/>
            <ac:cxnSpMk id="43" creationId="{6E73AD09-7F6E-4519-9AAE-B71F523D1A6B}"/>
          </ac:cxnSpMkLst>
        </pc:cxnChg>
        <pc:cxnChg chg="add del mod">
          <ac:chgData name="Ilan Reiter" userId="e7e108c4d05ea0a8" providerId="LiveId" clId="{9F1D8E3D-2548-4E06-A7C3-9E4ED1A840E6}" dt="2018-10-18T00:01:42.551" v="1396" actId="478"/>
          <ac:cxnSpMkLst>
            <pc:docMk/>
            <pc:sldMk cId="1065236799" sldId="257"/>
            <ac:cxnSpMk id="47" creationId="{EB580556-0695-4DCB-9D66-F05B07608C6B}"/>
          </ac:cxnSpMkLst>
        </pc:cxnChg>
        <pc:cxnChg chg="add del mod">
          <ac:chgData name="Ilan Reiter" userId="e7e108c4d05ea0a8" providerId="LiveId" clId="{9F1D8E3D-2548-4E06-A7C3-9E4ED1A840E6}" dt="2018-10-18T00:01:37.944" v="1394" actId="478"/>
          <ac:cxnSpMkLst>
            <pc:docMk/>
            <pc:sldMk cId="1065236799" sldId="257"/>
            <ac:cxnSpMk id="51" creationId="{E5178BB7-7919-4E42-814E-6077BB1E23A2}"/>
          </ac:cxnSpMkLst>
        </pc:cxnChg>
        <pc:cxnChg chg="add del mod">
          <ac:chgData name="Ilan Reiter" userId="e7e108c4d05ea0a8" providerId="LiveId" clId="{9F1D8E3D-2548-4E06-A7C3-9E4ED1A840E6}" dt="2018-10-18T00:18:02.623" v="1568" actId="478"/>
          <ac:cxnSpMkLst>
            <pc:docMk/>
            <pc:sldMk cId="1065236799" sldId="257"/>
            <ac:cxnSpMk id="54" creationId="{EE925DAD-7DD7-4D66-8B27-61839B4B4B4C}"/>
          </ac:cxnSpMkLst>
        </pc:cxnChg>
        <pc:cxnChg chg="add del mod">
          <ac:chgData name="Ilan Reiter" userId="e7e108c4d05ea0a8" providerId="LiveId" clId="{9F1D8E3D-2548-4E06-A7C3-9E4ED1A840E6}" dt="2018-10-18T00:18:08.106" v="1570" actId="478"/>
          <ac:cxnSpMkLst>
            <pc:docMk/>
            <pc:sldMk cId="1065236799" sldId="257"/>
            <ac:cxnSpMk id="56" creationId="{917B5999-103C-491E-B00B-C713EC7B2647}"/>
          </ac:cxnSpMkLst>
        </pc:cxnChg>
        <pc:cxnChg chg="add mod">
          <ac:chgData name="Ilan Reiter" userId="e7e108c4d05ea0a8" providerId="LiveId" clId="{9F1D8E3D-2548-4E06-A7C3-9E4ED1A840E6}" dt="2018-10-18T00:16:49.144" v="1564" actId="14100"/>
          <ac:cxnSpMkLst>
            <pc:docMk/>
            <pc:sldMk cId="1065236799" sldId="257"/>
            <ac:cxnSpMk id="64" creationId="{02B55969-4883-4306-9153-1C74CECE562B}"/>
          </ac:cxnSpMkLst>
        </pc:cxnChg>
        <pc:cxnChg chg="add mod">
          <ac:chgData name="Ilan Reiter" userId="e7e108c4d05ea0a8" providerId="LiveId" clId="{9F1D8E3D-2548-4E06-A7C3-9E4ED1A840E6}" dt="2018-10-18T00:23:54.647" v="1603" actId="208"/>
          <ac:cxnSpMkLst>
            <pc:docMk/>
            <pc:sldMk cId="1065236799" sldId="257"/>
            <ac:cxnSpMk id="68" creationId="{EFBBD8FB-12D1-4CB5-9DD8-2D0AAB289A3A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76" creationId="{65784CCA-0BCC-469D-947A-CA5B56FBF1F6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78" creationId="{0E7C6A48-90E4-440C-844F-58116C5F08AC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80" creationId="{658093D6-2AAD-4E03-A236-8C1A9878FF70}"/>
          </ac:cxnSpMkLst>
        </pc:cxnChg>
        <pc:cxnChg chg="add mod">
          <ac:chgData name="Ilan Reiter" userId="e7e108c4d05ea0a8" providerId="LiveId" clId="{9F1D8E3D-2548-4E06-A7C3-9E4ED1A840E6}" dt="2018-10-18T00:20:15.338" v="1590" actId="1076"/>
          <ac:cxnSpMkLst>
            <pc:docMk/>
            <pc:sldMk cId="1065236799" sldId="257"/>
            <ac:cxnSpMk id="82" creationId="{07EFEDAA-33F7-444F-86AF-E935E20542AE}"/>
          </ac:cxnSpMkLst>
        </pc:cxnChg>
        <pc:cxnChg chg="add del mod">
          <ac:chgData name="Ilan Reiter" userId="e7e108c4d05ea0a8" providerId="LiveId" clId="{9F1D8E3D-2548-4E06-A7C3-9E4ED1A840E6}" dt="2018-10-18T00:22:14.491" v="1593" actId="478"/>
          <ac:cxnSpMkLst>
            <pc:docMk/>
            <pc:sldMk cId="1065236799" sldId="257"/>
            <ac:cxnSpMk id="86" creationId="{E80733C5-294A-4554-84C6-8BCCF2D012BE}"/>
          </ac:cxnSpMkLst>
        </pc:cxnChg>
        <pc:cxnChg chg="add mod">
          <ac:chgData name="Ilan Reiter" userId="e7e108c4d05ea0a8" providerId="LiveId" clId="{9F1D8E3D-2548-4E06-A7C3-9E4ED1A840E6}" dt="2018-10-18T00:22:32.724" v="1596" actId="14100"/>
          <ac:cxnSpMkLst>
            <pc:docMk/>
            <pc:sldMk cId="1065236799" sldId="257"/>
            <ac:cxnSpMk id="89" creationId="{CB4D5112-4E7A-4928-99F9-140C88AAA105}"/>
          </ac:cxnSpMkLst>
        </pc:cxnChg>
        <pc:cxnChg chg="add del mod">
          <ac:chgData name="Ilan Reiter" userId="e7e108c4d05ea0a8" providerId="LiveId" clId="{9F1D8E3D-2548-4E06-A7C3-9E4ED1A840E6}" dt="2018-10-18T00:22:54.758" v="1598" actId="478"/>
          <ac:cxnSpMkLst>
            <pc:docMk/>
            <pc:sldMk cId="1065236799" sldId="257"/>
            <ac:cxnSpMk id="93" creationId="{3ACD52D0-6D0E-466E-B027-CF5213F305D0}"/>
          </ac:cxnSpMkLst>
        </pc:cxnChg>
        <pc:cxnChg chg="add mod">
          <ac:chgData name="Ilan Reiter" userId="e7e108c4d05ea0a8" providerId="LiveId" clId="{9F1D8E3D-2548-4E06-A7C3-9E4ED1A840E6}" dt="2018-10-18T00:24:51.526" v="1606" actId="14100"/>
          <ac:cxnSpMkLst>
            <pc:docMk/>
            <pc:sldMk cId="1065236799" sldId="257"/>
            <ac:cxnSpMk id="95" creationId="{A65684F7-284F-498C-91C7-785B1EF10B78}"/>
          </ac:cxnSpMkLst>
        </pc:cxnChg>
        <pc:cxnChg chg="add mod">
          <ac:chgData name="Ilan Reiter" userId="e7e108c4d05ea0a8" providerId="LiveId" clId="{9F1D8E3D-2548-4E06-A7C3-9E4ED1A840E6}" dt="2018-10-18T00:23:50.429" v="1602" actId="208"/>
          <ac:cxnSpMkLst>
            <pc:docMk/>
            <pc:sldMk cId="1065236799" sldId="257"/>
            <ac:cxnSpMk id="98" creationId="{52ECD994-E9DD-46A3-A89D-8FF6903782C2}"/>
          </ac:cxnSpMkLst>
        </pc:cxnChg>
        <pc:cxnChg chg="add mod">
          <ac:chgData name="Ilan Reiter" userId="e7e108c4d05ea0a8" providerId="LiveId" clId="{9F1D8E3D-2548-4E06-A7C3-9E4ED1A840E6}" dt="2018-10-18T00:24:47.690" v="1605" actId="14100"/>
          <ac:cxnSpMkLst>
            <pc:docMk/>
            <pc:sldMk cId="1065236799" sldId="257"/>
            <ac:cxnSpMk id="100" creationId="{B9E61734-AEDF-4F6C-945A-954D44401A4B}"/>
          </ac:cxnSpMkLst>
        </pc:cxnChg>
      </pc:sldChg>
      <pc:sldChg chg="modSp">
        <pc:chgData name="Ilan Reiter" userId="e7e108c4d05ea0a8" providerId="LiveId" clId="{9F1D8E3D-2548-4E06-A7C3-9E4ED1A840E6}" dt="2018-10-17T23:25:13.634" v="1379" actId="20577"/>
        <pc:sldMkLst>
          <pc:docMk/>
          <pc:sldMk cId="205490297" sldId="258"/>
        </pc:sldMkLst>
        <pc:spChg chg="mod">
          <ac:chgData name="Ilan Reiter" userId="e7e108c4d05ea0a8" providerId="LiveId" clId="{9F1D8E3D-2548-4E06-A7C3-9E4ED1A840E6}" dt="2018-10-17T23:25:13.634" v="1379" actId="20577"/>
          <ac:spMkLst>
            <pc:docMk/>
            <pc:sldMk cId="205490297" sldId="258"/>
            <ac:spMk id="39" creationId="{831498F9-362B-4E26-B7E6-876734B3B39A}"/>
          </ac:spMkLst>
        </pc:spChg>
      </pc:sldChg>
      <pc:sldChg chg="addSp delSp modSp add">
        <pc:chgData name="Ilan Reiter" userId="e7e108c4d05ea0a8" providerId="LiveId" clId="{9F1D8E3D-2548-4E06-A7C3-9E4ED1A840E6}" dt="2018-10-28T22:45:17.876" v="1740" actId="404"/>
        <pc:sldMkLst>
          <pc:docMk/>
          <pc:sldMk cId="3186388777" sldId="259"/>
        </pc:sldMkLst>
        <pc:spChg chg="mod">
          <ac:chgData name="Ilan Reiter" userId="e7e108c4d05ea0a8" providerId="LiveId" clId="{9F1D8E3D-2548-4E06-A7C3-9E4ED1A840E6}" dt="2018-10-20T23:47:01.473" v="1664" actId="1076"/>
          <ac:spMkLst>
            <pc:docMk/>
            <pc:sldMk cId="3186388777" sldId="259"/>
            <ac:spMk id="38" creationId="{F8BE38C6-B781-4960-952C-CBD65C7F3A05}"/>
          </ac:spMkLst>
        </pc:spChg>
        <pc:spChg chg="mod">
          <ac:chgData name="Ilan Reiter" userId="e7e108c4d05ea0a8" providerId="LiveId" clId="{9F1D8E3D-2548-4E06-A7C3-9E4ED1A840E6}" dt="2018-10-21T13:12:10.701" v="1732" actId="14100"/>
          <ac:spMkLst>
            <pc:docMk/>
            <pc:sldMk cId="3186388777" sldId="259"/>
            <ac:spMk id="49" creationId="{78FA7B5C-9D4B-4ED9-AB8E-38F1B75AA798}"/>
          </ac:spMkLst>
        </pc:spChg>
        <pc:spChg chg="mod">
          <ac:chgData name="Ilan Reiter" userId="e7e108c4d05ea0a8" providerId="LiveId" clId="{9F1D8E3D-2548-4E06-A7C3-9E4ED1A840E6}" dt="2018-10-20T23:47:46.817" v="1665" actId="1076"/>
          <ac:spMkLst>
            <pc:docMk/>
            <pc:sldMk cId="3186388777" sldId="259"/>
            <ac:spMk id="60" creationId="{8772BDA8-7E49-44CA-AAC9-871874B8A785}"/>
          </ac:spMkLst>
        </pc:spChg>
        <pc:spChg chg="mod">
          <ac:chgData name="Ilan Reiter" userId="e7e108c4d05ea0a8" providerId="LiveId" clId="{9F1D8E3D-2548-4E06-A7C3-9E4ED1A840E6}" dt="2018-10-21T13:11:16.399" v="1721" actId="403"/>
          <ac:spMkLst>
            <pc:docMk/>
            <pc:sldMk cId="3186388777" sldId="259"/>
            <ac:spMk id="74" creationId="{2160809B-1684-47B4-A6EE-ED0C6E2C41EC}"/>
          </ac:spMkLst>
        </pc:spChg>
        <pc:spChg chg="mod">
          <ac:chgData name="Ilan Reiter" userId="e7e108c4d05ea0a8" providerId="LiveId" clId="{9F1D8E3D-2548-4E06-A7C3-9E4ED1A840E6}" dt="2018-10-21T13:11:27.447" v="1727" actId="404"/>
          <ac:spMkLst>
            <pc:docMk/>
            <pc:sldMk cId="3186388777" sldId="259"/>
            <ac:spMk id="85" creationId="{AC108E00-DB66-47C4-9D56-2F2853BE4BCF}"/>
          </ac:spMkLst>
        </pc:spChg>
        <pc:spChg chg="mod">
          <ac:chgData name="Ilan Reiter" userId="e7e108c4d05ea0a8" providerId="LiveId" clId="{9F1D8E3D-2548-4E06-A7C3-9E4ED1A840E6}" dt="2018-10-28T22:45:09.976" v="1739" actId="404"/>
          <ac:spMkLst>
            <pc:docMk/>
            <pc:sldMk cId="3186388777" sldId="259"/>
            <ac:spMk id="86" creationId="{1E4F758A-1599-4ACF-AF1F-24513AC927E6}"/>
          </ac:spMkLst>
        </pc:spChg>
        <pc:spChg chg="mod">
          <ac:chgData name="Ilan Reiter" userId="e7e108c4d05ea0a8" providerId="LiveId" clId="{9F1D8E3D-2548-4E06-A7C3-9E4ED1A840E6}" dt="2018-10-28T22:45:17.876" v="1740" actId="404"/>
          <ac:spMkLst>
            <pc:docMk/>
            <pc:sldMk cId="3186388777" sldId="259"/>
            <ac:spMk id="87" creationId="{0635C133-9E70-4800-9C12-E4AA6282370B}"/>
          </ac:spMkLst>
        </pc:spChg>
        <pc:spChg chg="mod">
          <ac:chgData name="Ilan Reiter" userId="e7e108c4d05ea0a8" providerId="LiveId" clId="{9F1D8E3D-2548-4E06-A7C3-9E4ED1A840E6}" dt="2018-10-21T13:12:57.683" v="1736" actId="403"/>
          <ac:spMkLst>
            <pc:docMk/>
            <pc:sldMk cId="3186388777" sldId="259"/>
            <ac:spMk id="109" creationId="{123F2699-DC75-4B4C-A527-C84549498C32}"/>
          </ac:spMkLst>
        </pc:spChg>
        <pc:spChg chg="mod">
          <ac:chgData name="Ilan Reiter" userId="e7e108c4d05ea0a8" providerId="LiveId" clId="{9F1D8E3D-2548-4E06-A7C3-9E4ED1A840E6}" dt="2018-10-21T13:11:57.010" v="1730" actId="14100"/>
          <ac:spMkLst>
            <pc:docMk/>
            <pc:sldMk cId="3186388777" sldId="259"/>
            <ac:spMk id="110" creationId="{C1BB6257-2E88-4556-B0F8-87C578CB124D}"/>
          </ac:spMkLst>
        </pc:spChg>
        <pc:graphicFrameChg chg="modGraphic">
          <ac:chgData name="Ilan Reiter" userId="e7e108c4d05ea0a8" providerId="LiveId" clId="{9F1D8E3D-2548-4E06-A7C3-9E4ED1A840E6}" dt="2018-10-20T23:46:37.459" v="1662" actId="20577"/>
          <ac:graphicFrameMkLst>
            <pc:docMk/>
            <pc:sldMk cId="3186388777" sldId="259"/>
            <ac:graphicFrameMk id="9" creationId="{3242DA53-BAED-434C-9F0F-57E771C4A04F}"/>
          </ac:graphicFrameMkLst>
        </pc:graphicFrameChg>
        <pc:cxnChg chg="add mod">
          <ac:chgData name="Ilan Reiter" userId="e7e108c4d05ea0a8" providerId="LiveId" clId="{9F1D8E3D-2548-4E06-A7C3-9E4ED1A840E6}" dt="2018-10-20T23:48:23.114" v="1666" actId="11529"/>
          <ac:cxnSpMkLst>
            <pc:docMk/>
            <pc:sldMk cId="3186388777" sldId="259"/>
            <ac:cxnSpMk id="15" creationId="{473853C5-3BA7-4299-95B3-D110C32E19EE}"/>
          </ac:cxnSpMkLst>
        </pc:cxnChg>
        <pc:cxnChg chg="del mod">
          <ac:chgData name="Ilan Reiter" userId="e7e108c4d05ea0a8" providerId="LiveId" clId="{9F1D8E3D-2548-4E06-A7C3-9E4ED1A840E6}" dt="2018-10-20T23:46:50.976" v="1663" actId="478"/>
          <ac:cxnSpMkLst>
            <pc:docMk/>
            <pc:sldMk cId="3186388777" sldId="259"/>
            <ac:cxnSpMk id="17" creationId="{C7422554-D834-4B0B-B98C-082B8F7C511E}"/>
          </ac:cxnSpMkLst>
        </pc:cxnChg>
        <pc:cxnChg chg="mod">
          <ac:chgData name="Ilan Reiter" userId="e7e108c4d05ea0a8" providerId="LiveId" clId="{9F1D8E3D-2548-4E06-A7C3-9E4ED1A840E6}" dt="2018-10-21T13:11:11.301" v="1718" actId="14100"/>
          <ac:cxnSpMkLst>
            <pc:docMk/>
            <pc:sldMk cId="3186388777" sldId="259"/>
            <ac:cxnSpMk id="88" creationId="{32B39345-E2CB-486B-8643-3515FEDCD779}"/>
          </ac:cxnSpMkLst>
        </pc:cxnChg>
        <pc:cxnChg chg="mod">
          <ac:chgData name="Ilan Reiter" userId="e7e108c4d05ea0a8" providerId="LiveId" clId="{9F1D8E3D-2548-4E06-A7C3-9E4ED1A840E6}" dt="2018-10-21T13:10:42.209" v="1713" actId="14100"/>
          <ac:cxnSpMkLst>
            <pc:docMk/>
            <pc:sldMk cId="3186388777" sldId="259"/>
            <ac:cxnSpMk id="90" creationId="{B7B25870-AAF4-4D4D-AE53-B5740ACB167F}"/>
          </ac:cxnSpMkLst>
        </pc:cxnChg>
        <pc:cxnChg chg="mod">
          <ac:chgData name="Ilan Reiter" userId="e7e108c4d05ea0a8" providerId="LiveId" clId="{9F1D8E3D-2548-4E06-A7C3-9E4ED1A840E6}" dt="2018-10-21T13:10:35.481" v="1712" actId="14100"/>
          <ac:cxnSpMkLst>
            <pc:docMk/>
            <pc:sldMk cId="3186388777" sldId="259"/>
            <ac:cxnSpMk id="91" creationId="{6984526D-E391-416A-B6BC-1A2D1E6E1CCA}"/>
          </ac:cxnSpMkLst>
        </pc:cxnChg>
        <pc:cxnChg chg="mod">
          <ac:chgData name="Ilan Reiter" userId="e7e108c4d05ea0a8" providerId="LiveId" clId="{9F1D8E3D-2548-4E06-A7C3-9E4ED1A840E6}" dt="2018-10-21T13:11:11.301" v="1718" actId="14100"/>
          <ac:cxnSpMkLst>
            <pc:docMk/>
            <pc:sldMk cId="3186388777" sldId="259"/>
            <ac:cxnSpMk id="97" creationId="{50EEEB40-0CD6-4027-BAD7-5B63761A488F}"/>
          </ac:cxnSpMkLst>
        </pc:cxnChg>
        <pc:cxnChg chg="mod">
          <ac:chgData name="Ilan Reiter" userId="e7e108c4d05ea0a8" providerId="LiveId" clId="{9F1D8E3D-2548-4E06-A7C3-9E4ED1A840E6}" dt="2018-10-20T23:47:01.473" v="1664" actId="1076"/>
          <ac:cxnSpMkLst>
            <pc:docMk/>
            <pc:sldMk cId="3186388777" sldId="259"/>
            <ac:cxnSpMk id="98" creationId="{52ECD994-E9DD-46A3-A89D-8FF6903782C2}"/>
          </ac:cxnSpMkLst>
        </pc:cxnChg>
        <pc:cxnChg chg="mod">
          <ac:chgData name="Ilan Reiter" userId="e7e108c4d05ea0a8" providerId="LiveId" clId="{9F1D8E3D-2548-4E06-A7C3-9E4ED1A840E6}" dt="2018-10-21T13:11:11.301" v="1718" actId="14100"/>
          <ac:cxnSpMkLst>
            <pc:docMk/>
            <pc:sldMk cId="3186388777" sldId="259"/>
            <ac:cxnSpMk id="102" creationId="{4C6CEE31-7B11-4124-AE9E-B861C795CFFF}"/>
          </ac:cxnSpMkLst>
        </pc:cxnChg>
        <pc:cxnChg chg="mod">
          <ac:chgData name="Ilan Reiter" userId="e7e108c4d05ea0a8" providerId="LiveId" clId="{9F1D8E3D-2548-4E06-A7C3-9E4ED1A840E6}" dt="2018-10-21T13:10:35.481" v="1712" actId="14100"/>
          <ac:cxnSpMkLst>
            <pc:docMk/>
            <pc:sldMk cId="3186388777" sldId="259"/>
            <ac:cxnSpMk id="103" creationId="{6AF93722-AB78-42E2-B65E-DD99279B72DB}"/>
          </ac:cxnSpMkLst>
        </pc:cxnChg>
        <pc:cxnChg chg="mod">
          <ac:chgData name="Ilan Reiter" userId="e7e108c4d05ea0a8" providerId="LiveId" clId="{9F1D8E3D-2548-4E06-A7C3-9E4ED1A840E6}" dt="2018-10-21T13:10:26.751" v="1710" actId="14100"/>
          <ac:cxnSpMkLst>
            <pc:docMk/>
            <pc:sldMk cId="3186388777" sldId="259"/>
            <ac:cxnSpMk id="104" creationId="{9950FA67-3C39-4DAD-B8EF-3FE464094F96}"/>
          </ac:cxnSpMkLst>
        </pc:cxnChg>
        <pc:cxnChg chg="mod">
          <ac:chgData name="Ilan Reiter" userId="e7e108c4d05ea0a8" providerId="LiveId" clId="{9F1D8E3D-2548-4E06-A7C3-9E4ED1A840E6}" dt="2018-10-21T13:10:42.209" v="1713" actId="14100"/>
          <ac:cxnSpMkLst>
            <pc:docMk/>
            <pc:sldMk cId="3186388777" sldId="259"/>
            <ac:cxnSpMk id="105" creationId="{5C21EEE7-CAD1-405F-A911-C3EF3678A893}"/>
          </ac:cxnSpMkLst>
        </pc:cxnChg>
        <pc:cxnChg chg="mod">
          <ac:chgData name="Ilan Reiter" userId="e7e108c4d05ea0a8" providerId="LiveId" clId="{9F1D8E3D-2548-4E06-A7C3-9E4ED1A840E6}" dt="2018-10-21T13:11:57.010" v="1730" actId="14100"/>
          <ac:cxnSpMkLst>
            <pc:docMk/>
            <pc:sldMk cId="3186388777" sldId="259"/>
            <ac:cxnSpMk id="111" creationId="{A23186AA-7964-4468-82C7-0F76E68566AF}"/>
          </ac:cxnSpMkLst>
        </pc:cxnChg>
      </pc:sldChg>
    </pc:docChg>
  </pc:docChgLst>
  <pc:docChgLst>
    <pc:chgData name="Ilan Reiter" userId="e7e108c4d05ea0a8" providerId="LiveId" clId="{3F58B7F6-4E2D-4191-9E16-82EC8442CFAA}"/>
    <pc:docChg chg="undo custSel addSld modSld">
      <pc:chgData name="Ilan Reiter" userId="e7e108c4d05ea0a8" providerId="LiveId" clId="{3F58B7F6-4E2D-4191-9E16-82EC8442CFAA}" dt="2018-10-17T22:33:07.987" v="338" actId="6549"/>
      <pc:docMkLst>
        <pc:docMk/>
      </pc:docMkLst>
      <pc:sldChg chg="addSp modSp add">
        <pc:chgData name="Ilan Reiter" userId="e7e108c4d05ea0a8" providerId="LiveId" clId="{3F58B7F6-4E2D-4191-9E16-82EC8442CFAA}" dt="2018-10-17T22:33:07.987" v="338" actId="6549"/>
        <pc:sldMkLst>
          <pc:docMk/>
          <pc:sldMk cId="205490297" sldId="258"/>
        </pc:sldMkLst>
        <pc:spChg chg="add mod">
          <ac:chgData name="Ilan Reiter" userId="e7e108c4d05ea0a8" providerId="LiveId" clId="{3F58B7F6-4E2D-4191-9E16-82EC8442CFAA}" dt="2018-10-17T22:21:49.093" v="17" actId="1076"/>
          <ac:spMkLst>
            <pc:docMk/>
            <pc:sldMk cId="205490297" sldId="258"/>
            <ac:spMk id="2" creationId="{17019247-BA0F-4415-A6EC-A6F757A0F6F5}"/>
          </ac:spMkLst>
        </pc:spChg>
        <pc:spChg chg="add mod">
          <ac:chgData name="Ilan Reiter" userId="e7e108c4d05ea0a8" providerId="LiveId" clId="{3F58B7F6-4E2D-4191-9E16-82EC8442CFAA}" dt="2018-10-17T22:21:22.136" v="9" actId="20577"/>
          <ac:spMkLst>
            <pc:docMk/>
            <pc:sldMk cId="205490297" sldId="258"/>
            <ac:spMk id="3" creationId="{C856949F-0D20-4BDE-B03F-47407FC43786}"/>
          </ac:spMkLst>
        </pc:spChg>
        <pc:spChg chg="add mod">
          <ac:chgData name="Ilan Reiter" userId="e7e108c4d05ea0a8" providerId="LiveId" clId="{3F58B7F6-4E2D-4191-9E16-82EC8442CFAA}" dt="2018-10-17T22:21:33.166" v="12" actId="20577"/>
          <ac:spMkLst>
            <pc:docMk/>
            <pc:sldMk cId="205490297" sldId="258"/>
            <ac:spMk id="4" creationId="{486C3532-2F4A-4375-B334-02F2A5ED69DB}"/>
          </ac:spMkLst>
        </pc:spChg>
        <pc:spChg chg="add mod">
          <ac:chgData name="Ilan Reiter" userId="e7e108c4d05ea0a8" providerId="LiveId" clId="{3F58B7F6-4E2D-4191-9E16-82EC8442CFAA}" dt="2018-10-17T22:21:41.584" v="16" actId="20577"/>
          <ac:spMkLst>
            <pc:docMk/>
            <pc:sldMk cId="205490297" sldId="258"/>
            <ac:spMk id="5" creationId="{F60685BD-CA26-4EFB-A656-426ED6DB99FA}"/>
          </ac:spMkLst>
        </pc:spChg>
        <pc:spChg chg="add mod">
          <ac:chgData name="Ilan Reiter" userId="e7e108c4d05ea0a8" providerId="LiveId" clId="{3F58B7F6-4E2D-4191-9E16-82EC8442CFAA}" dt="2018-10-17T22:27:16.536" v="73" actId="1076"/>
          <ac:spMkLst>
            <pc:docMk/>
            <pc:sldMk cId="205490297" sldId="258"/>
            <ac:spMk id="12" creationId="{EFA3675A-BC8A-4C6A-8EE2-34727E0BB8A2}"/>
          </ac:spMkLst>
        </pc:spChg>
        <pc:spChg chg="add mod">
          <ac:chgData name="Ilan Reiter" userId="e7e108c4d05ea0a8" providerId="LiveId" clId="{3F58B7F6-4E2D-4191-9E16-82EC8442CFAA}" dt="2018-10-17T22:27:24.513" v="75" actId="1076"/>
          <ac:spMkLst>
            <pc:docMk/>
            <pc:sldMk cId="205490297" sldId="258"/>
            <ac:spMk id="13" creationId="{F8561FB7-F49E-4378-8A0A-3F43431B7AAE}"/>
          </ac:spMkLst>
        </pc:spChg>
        <pc:spChg chg="add mod">
          <ac:chgData name="Ilan Reiter" userId="e7e108c4d05ea0a8" providerId="LiveId" clId="{3F58B7F6-4E2D-4191-9E16-82EC8442CFAA}" dt="2018-10-17T22:27:28.108" v="76" actId="1076"/>
          <ac:spMkLst>
            <pc:docMk/>
            <pc:sldMk cId="205490297" sldId="258"/>
            <ac:spMk id="14" creationId="{A8DBBDFC-431A-44CE-9C63-61CC6CF8FFBD}"/>
          </ac:spMkLst>
        </pc:spChg>
        <pc:spChg chg="add mod">
          <ac:chgData name="Ilan Reiter" userId="e7e108c4d05ea0a8" providerId="LiveId" clId="{3F58B7F6-4E2D-4191-9E16-82EC8442CFAA}" dt="2018-10-17T22:25:41.355" v="57" actId="20577"/>
          <ac:spMkLst>
            <pc:docMk/>
            <pc:sldMk cId="205490297" sldId="258"/>
            <ac:spMk id="15" creationId="{C9694805-DD26-4C95-9E37-256C637680BD}"/>
          </ac:spMkLst>
        </pc:spChg>
        <pc:spChg chg="add mod">
          <ac:chgData name="Ilan Reiter" userId="e7e108c4d05ea0a8" providerId="LiveId" clId="{3F58B7F6-4E2D-4191-9E16-82EC8442CFAA}" dt="2018-10-17T22:25:09.246" v="49" actId="20577"/>
          <ac:spMkLst>
            <pc:docMk/>
            <pc:sldMk cId="205490297" sldId="258"/>
            <ac:spMk id="18" creationId="{48405656-0DB1-4149-9F1E-C371B95C2D32}"/>
          </ac:spMkLst>
        </pc:spChg>
        <pc:spChg chg="add mod">
          <ac:chgData name="Ilan Reiter" userId="e7e108c4d05ea0a8" providerId="LiveId" clId="{3F58B7F6-4E2D-4191-9E16-82EC8442CFAA}" dt="2018-10-17T22:26:01.604" v="63" actId="1076"/>
          <ac:spMkLst>
            <pc:docMk/>
            <pc:sldMk cId="205490297" sldId="258"/>
            <ac:spMk id="19" creationId="{54ACAD03-7FD9-49AD-B06D-147AC2BA94D6}"/>
          </ac:spMkLst>
        </pc:spChg>
        <pc:spChg chg="add mod">
          <ac:chgData name="Ilan Reiter" userId="e7e108c4d05ea0a8" providerId="LiveId" clId="{3F58B7F6-4E2D-4191-9E16-82EC8442CFAA}" dt="2018-10-17T22:27:52.417" v="82" actId="20577"/>
          <ac:spMkLst>
            <pc:docMk/>
            <pc:sldMk cId="205490297" sldId="258"/>
            <ac:spMk id="36" creationId="{7BC97C47-B75F-41F0-9D99-62F471A823DF}"/>
          </ac:spMkLst>
        </pc:spChg>
        <pc:spChg chg="add mod">
          <ac:chgData name="Ilan Reiter" userId="e7e108c4d05ea0a8" providerId="LiveId" clId="{3F58B7F6-4E2D-4191-9E16-82EC8442CFAA}" dt="2018-10-17T22:28:04.167" v="86" actId="20577"/>
          <ac:spMkLst>
            <pc:docMk/>
            <pc:sldMk cId="205490297" sldId="258"/>
            <ac:spMk id="37" creationId="{E0DA6630-6AA8-4249-9D4C-264E1EB77B3F}"/>
          </ac:spMkLst>
        </pc:spChg>
        <pc:spChg chg="add mod">
          <ac:chgData name="Ilan Reiter" userId="e7e108c4d05ea0a8" providerId="LiveId" clId="{3F58B7F6-4E2D-4191-9E16-82EC8442CFAA}" dt="2018-10-17T22:28:16.804" v="90" actId="20577"/>
          <ac:spMkLst>
            <pc:docMk/>
            <pc:sldMk cId="205490297" sldId="258"/>
            <ac:spMk id="38" creationId="{24240B0D-CE34-41A7-BF32-1F81B695FFDC}"/>
          </ac:spMkLst>
        </pc:spChg>
        <pc:spChg chg="add mod">
          <ac:chgData name="Ilan Reiter" userId="e7e108c4d05ea0a8" providerId="LiveId" clId="{3F58B7F6-4E2D-4191-9E16-82EC8442CFAA}" dt="2018-10-17T22:33:07.987" v="338" actId="6549"/>
          <ac:spMkLst>
            <pc:docMk/>
            <pc:sldMk cId="205490297" sldId="258"/>
            <ac:spMk id="39" creationId="{831498F9-362B-4E26-B7E6-876734B3B39A}"/>
          </ac:spMkLst>
        </pc:spChg>
        <pc:cxnChg chg="add mod">
          <ac:chgData name="Ilan Reiter" userId="e7e108c4d05ea0a8" providerId="LiveId" clId="{3F58B7F6-4E2D-4191-9E16-82EC8442CFAA}" dt="2018-10-17T22:22:24.844" v="18" actId="11529"/>
          <ac:cxnSpMkLst>
            <pc:docMk/>
            <pc:sldMk cId="205490297" sldId="258"/>
            <ac:cxnSpMk id="7" creationId="{A4AEDD8F-E5A5-4291-B50C-5C4313929B2A}"/>
          </ac:cxnSpMkLst>
        </pc:cxnChg>
        <pc:cxnChg chg="add mod">
          <ac:chgData name="Ilan Reiter" userId="e7e108c4d05ea0a8" providerId="LiveId" clId="{3F58B7F6-4E2D-4191-9E16-82EC8442CFAA}" dt="2018-10-17T22:22:35.370" v="19" actId="11529"/>
          <ac:cxnSpMkLst>
            <pc:docMk/>
            <pc:sldMk cId="205490297" sldId="258"/>
            <ac:cxnSpMk id="9" creationId="{2A40C5D8-9FE6-49CB-A850-502F4CADE803}"/>
          </ac:cxnSpMkLst>
        </pc:cxnChg>
        <pc:cxnChg chg="add mod">
          <ac:chgData name="Ilan Reiter" userId="e7e108c4d05ea0a8" providerId="LiveId" clId="{3F58B7F6-4E2D-4191-9E16-82EC8442CFAA}" dt="2018-10-17T22:22:43.939" v="20" actId="11529"/>
          <ac:cxnSpMkLst>
            <pc:docMk/>
            <pc:sldMk cId="205490297" sldId="258"/>
            <ac:cxnSpMk id="11" creationId="{5A3BC1D4-186D-4536-9725-12000E532D90}"/>
          </ac:cxnSpMkLst>
        </pc:cxnChg>
        <pc:cxnChg chg="add mod">
          <ac:chgData name="Ilan Reiter" userId="e7e108c4d05ea0a8" providerId="LiveId" clId="{3F58B7F6-4E2D-4191-9E16-82EC8442CFAA}" dt="2018-10-17T22:26:56.501" v="69" actId="208"/>
          <ac:cxnSpMkLst>
            <pc:docMk/>
            <pc:sldMk cId="205490297" sldId="258"/>
            <ac:cxnSpMk id="17" creationId="{8CB540D8-1664-4088-8975-0B4D6EC35CB5}"/>
          </ac:cxnSpMkLst>
        </pc:cxnChg>
        <pc:cxnChg chg="add mod">
          <ac:chgData name="Ilan Reiter" userId="e7e108c4d05ea0a8" providerId="LiveId" clId="{3F58B7F6-4E2D-4191-9E16-82EC8442CFAA}" dt="2018-10-17T22:28:26.265" v="91" actId="208"/>
          <ac:cxnSpMkLst>
            <pc:docMk/>
            <pc:sldMk cId="205490297" sldId="258"/>
            <ac:cxnSpMk id="20" creationId="{EBAA4ED6-0FC5-4475-BDD2-83E93BB905F1}"/>
          </ac:cxnSpMkLst>
        </pc:cxnChg>
        <pc:cxnChg chg="add mod">
          <ac:chgData name="Ilan Reiter" userId="e7e108c4d05ea0a8" providerId="LiveId" clId="{3F58B7F6-4E2D-4191-9E16-82EC8442CFAA}" dt="2018-10-17T22:27:01.867" v="70" actId="108"/>
          <ac:cxnSpMkLst>
            <pc:docMk/>
            <pc:sldMk cId="205490297" sldId="258"/>
            <ac:cxnSpMk id="28" creationId="{FCDA0E71-17DC-4F17-95A2-D3FD132DBFE4}"/>
          </ac:cxnSpMkLst>
        </pc:cxnChg>
        <pc:cxnChg chg="add mod">
          <ac:chgData name="Ilan Reiter" userId="e7e108c4d05ea0a8" providerId="LiveId" clId="{3F58B7F6-4E2D-4191-9E16-82EC8442CFAA}" dt="2018-10-17T22:27:40.143" v="78" actId="14100"/>
          <ac:cxnSpMkLst>
            <pc:docMk/>
            <pc:sldMk cId="205490297" sldId="258"/>
            <ac:cxnSpMk id="30" creationId="{8BA75DB3-C937-49D1-B8D9-CD587319E080}"/>
          </ac:cxnSpMkLst>
        </pc:cxnChg>
        <pc:cxnChg chg="add mod">
          <ac:chgData name="Ilan Reiter" userId="e7e108c4d05ea0a8" providerId="LiveId" clId="{3F58B7F6-4E2D-4191-9E16-82EC8442CFAA}" dt="2018-10-17T22:32:54.656" v="335" actId="14100"/>
          <ac:cxnSpMkLst>
            <pc:docMk/>
            <pc:sldMk cId="205490297" sldId="258"/>
            <ac:cxnSpMk id="32" creationId="{BC537BF0-CFCC-4538-81FD-C93F6838AFF3}"/>
          </ac:cxnSpMkLst>
        </pc:cxnChg>
      </pc:sldChg>
    </pc:docChg>
  </pc:docChgLst>
  <pc:docChgLst>
    <pc:chgData name="Ilan Reiter" userId="e7e108c4d05ea0a8" providerId="LiveId" clId="{8EEC4865-7A2A-407F-930D-705951E20825}"/>
    <pc:docChg chg="undo custSel modSld">
      <pc:chgData name="Ilan Reiter" userId="e7e108c4d05ea0a8" providerId="LiveId" clId="{8EEC4865-7A2A-407F-930D-705951E20825}" dt="2018-10-18T22:01:06.378" v="169" actId="14100"/>
      <pc:docMkLst>
        <pc:docMk/>
      </pc:docMkLst>
      <pc:sldChg chg="addSp delSp modSp">
        <pc:chgData name="Ilan Reiter" userId="e7e108c4d05ea0a8" providerId="LiveId" clId="{8EEC4865-7A2A-407F-930D-705951E20825}" dt="2018-10-18T22:01:06.378" v="169" actId="14100"/>
        <pc:sldMkLst>
          <pc:docMk/>
          <pc:sldMk cId="1065236799" sldId="257"/>
        </pc:sldMkLst>
        <pc:spChg chg="del">
          <ac:chgData name="Ilan Reiter" userId="e7e108c4d05ea0a8" providerId="LiveId" clId="{8EEC4865-7A2A-407F-930D-705951E20825}" dt="2018-10-18T21:47:19.693" v="117" actId="478"/>
          <ac:spMkLst>
            <pc:docMk/>
            <pc:sldMk cId="1065236799" sldId="257"/>
            <ac:spMk id="2" creationId="{9278A7A8-DF6D-47F7-8BA2-41C25FB74E9E}"/>
          </ac:spMkLst>
        </pc:spChg>
        <pc:spChg chg="del mod">
          <ac:chgData name="Ilan Reiter" userId="e7e108c4d05ea0a8" providerId="LiveId" clId="{8EEC4865-7A2A-407F-930D-705951E20825}" dt="2018-10-18T21:44:50.605" v="84" actId="478"/>
          <ac:spMkLst>
            <pc:docMk/>
            <pc:sldMk cId="1065236799" sldId="257"/>
            <ac:spMk id="3" creationId="{15BC9D5B-B149-48BD-B3B9-C3208E958711}"/>
          </ac:spMkLst>
        </pc:spChg>
        <pc:spChg chg="mod ord">
          <ac:chgData name="Ilan Reiter" userId="e7e108c4d05ea0a8" providerId="LiveId" clId="{8EEC4865-7A2A-407F-930D-705951E20825}" dt="2018-10-18T21:54:09.645" v="150" actId="167"/>
          <ac:spMkLst>
            <pc:docMk/>
            <pc:sldMk cId="1065236799" sldId="257"/>
            <ac:spMk id="11" creationId="{CCDCF39B-955C-4420-9F52-7407097E1BBB}"/>
          </ac:spMkLst>
        </pc:spChg>
        <pc:spChg chg="add mod">
          <ac:chgData name="Ilan Reiter" userId="e7e108c4d05ea0a8" providerId="LiveId" clId="{8EEC4865-7A2A-407F-930D-705951E20825}" dt="2018-10-18T21:52:54.845" v="142" actId="1076"/>
          <ac:spMkLst>
            <pc:docMk/>
            <pc:sldMk cId="1065236799" sldId="257"/>
            <ac:spMk id="31" creationId="{E76AFCB4-11EF-48EB-8124-FBD9F5E16ECE}"/>
          </ac:spMkLst>
        </pc:spChg>
        <pc:spChg chg="mod">
          <ac:chgData name="Ilan Reiter" userId="e7e108c4d05ea0a8" providerId="LiveId" clId="{8EEC4865-7A2A-407F-930D-705951E20825}" dt="2018-10-18T21:40:06.801" v="7" actId="1037"/>
          <ac:spMkLst>
            <pc:docMk/>
            <pc:sldMk cId="1065236799" sldId="257"/>
            <ac:spMk id="36" creationId="{730064A5-665B-4524-9096-8C33D05D0F43}"/>
          </ac:spMkLst>
        </pc:spChg>
        <pc:spChg chg="add mod">
          <ac:chgData name="Ilan Reiter" userId="e7e108c4d05ea0a8" providerId="LiveId" clId="{8EEC4865-7A2A-407F-930D-705951E20825}" dt="2018-10-18T21:46:56.013" v="114" actId="1076"/>
          <ac:spMkLst>
            <pc:docMk/>
            <pc:sldMk cId="1065236799" sldId="257"/>
            <ac:spMk id="48" creationId="{A826465C-55EF-4CCD-837F-8597B54106DD}"/>
          </ac:spMkLst>
        </pc:spChg>
        <pc:spChg chg="add mod ord">
          <ac:chgData name="Ilan Reiter" userId="e7e108c4d05ea0a8" providerId="LiveId" clId="{8EEC4865-7A2A-407F-930D-705951E20825}" dt="2018-10-18T21:58:36.383" v="158" actId="1076"/>
          <ac:spMkLst>
            <pc:docMk/>
            <pc:sldMk cId="1065236799" sldId="257"/>
            <ac:spMk id="49" creationId="{78FA7B5C-9D4B-4ED9-AB8E-38F1B75AA798}"/>
          </ac:spMkLst>
        </pc:spChg>
        <pc:spChg chg="add mod">
          <ac:chgData name="Ilan Reiter" userId="e7e108c4d05ea0a8" providerId="LiveId" clId="{8EEC4865-7A2A-407F-930D-705951E20825}" dt="2018-10-18T21:42:54.104" v="50" actId="1076"/>
          <ac:spMkLst>
            <pc:docMk/>
            <pc:sldMk cId="1065236799" sldId="257"/>
            <ac:spMk id="51" creationId="{74D4A26C-CA2F-43DE-A6BA-69701FE6CE57}"/>
          </ac:spMkLst>
        </pc:spChg>
        <pc:spChg chg="add mod ord">
          <ac:chgData name="Ilan Reiter" userId="e7e108c4d05ea0a8" providerId="LiveId" clId="{8EEC4865-7A2A-407F-930D-705951E20825}" dt="2018-10-18T21:45:48.241" v="89" actId="166"/>
          <ac:spMkLst>
            <pc:docMk/>
            <pc:sldMk cId="1065236799" sldId="257"/>
            <ac:spMk id="52" creationId="{778691D8-DFF1-4083-8956-63752D9F12DD}"/>
          </ac:spMkLst>
        </pc:spChg>
        <pc:spChg chg="add mod">
          <ac:chgData name="Ilan Reiter" userId="e7e108c4d05ea0a8" providerId="LiveId" clId="{8EEC4865-7A2A-407F-930D-705951E20825}" dt="2018-10-18T21:46:27.509" v="92" actId="1076"/>
          <ac:spMkLst>
            <pc:docMk/>
            <pc:sldMk cId="1065236799" sldId="257"/>
            <ac:spMk id="53" creationId="{8652F8E0-672D-4A5E-AE07-E52F4A6ADCD7}"/>
          </ac:spMkLst>
        </pc:spChg>
        <pc:spChg chg="add mod">
          <ac:chgData name="Ilan Reiter" userId="e7e108c4d05ea0a8" providerId="LiveId" clId="{8EEC4865-7A2A-407F-930D-705951E20825}" dt="2018-10-18T21:58:43.896" v="159" actId="1076"/>
          <ac:spMkLst>
            <pc:docMk/>
            <pc:sldMk cId="1065236799" sldId="257"/>
            <ac:spMk id="55" creationId="{16FC9088-861A-4836-BA1A-BDB65A777213}"/>
          </ac:spMkLst>
        </pc:spChg>
        <pc:spChg chg="add mod">
          <ac:chgData name="Ilan Reiter" userId="e7e108c4d05ea0a8" providerId="LiveId" clId="{8EEC4865-7A2A-407F-930D-705951E20825}" dt="2018-10-18T21:52:51.886" v="141" actId="1076"/>
          <ac:spMkLst>
            <pc:docMk/>
            <pc:sldMk cId="1065236799" sldId="257"/>
            <ac:spMk id="57" creationId="{748A6197-48CF-45B6-9ADC-2BB51B60011B}"/>
          </ac:spMkLst>
        </pc:spChg>
        <pc:spChg chg="add mod">
          <ac:chgData name="Ilan Reiter" userId="e7e108c4d05ea0a8" providerId="LiveId" clId="{8EEC4865-7A2A-407F-930D-705951E20825}" dt="2018-10-18T21:50:53.810" v="127" actId="1076"/>
          <ac:spMkLst>
            <pc:docMk/>
            <pc:sldMk cId="1065236799" sldId="257"/>
            <ac:spMk id="60" creationId="{8772BDA8-7E49-44CA-AAC9-871874B8A785}"/>
          </ac:spMkLst>
        </pc:spChg>
        <pc:spChg chg="add mod">
          <ac:chgData name="Ilan Reiter" userId="e7e108c4d05ea0a8" providerId="LiveId" clId="{8EEC4865-7A2A-407F-930D-705951E20825}" dt="2018-10-18T21:51:14.862" v="132" actId="1076"/>
          <ac:spMkLst>
            <pc:docMk/>
            <pc:sldMk cId="1065236799" sldId="257"/>
            <ac:spMk id="62" creationId="{D59AD6ED-6FB0-4E85-AA23-7AD3A8426FE9}"/>
          </ac:spMkLst>
        </pc:spChg>
        <pc:spChg chg="add mod">
          <ac:chgData name="Ilan Reiter" userId="e7e108c4d05ea0a8" providerId="LiveId" clId="{8EEC4865-7A2A-407F-930D-705951E20825}" dt="2018-10-18T21:51:17.192" v="133" actId="1076"/>
          <ac:spMkLst>
            <pc:docMk/>
            <pc:sldMk cId="1065236799" sldId="257"/>
            <ac:spMk id="63" creationId="{BDC7FF5C-800B-44F7-A90A-EB880AA7D7DF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74" creationId="{2160809B-1684-47B4-A6EE-ED0C6E2C41EC}"/>
          </ac:spMkLst>
        </pc:spChg>
        <pc:spChg chg="del">
          <ac:chgData name="Ilan Reiter" userId="e7e108c4d05ea0a8" providerId="LiveId" clId="{8EEC4865-7A2A-407F-930D-705951E20825}" dt="2018-10-18T21:51:23.614" v="135" actId="478"/>
          <ac:spMkLst>
            <pc:docMk/>
            <pc:sldMk cId="1065236799" sldId="257"/>
            <ac:spMk id="75" creationId="{D7ACD17B-D431-4D56-9723-4EA54CEAC905}"/>
          </ac:spMkLst>
        </pc:spChg>
        <pc:spChg chg="del">
          <ac:chgData name="Ilan Reiter" userId="e7e108c4d05ea0a8" providerId="LiveId" clId="{8EEC4865-7A2A-407F-930D-705951E20825}" dt="2018-10-18T21:51:27.128" v="136" actId="478"/>
          <ac:spMkLst>
            <pc:docMk/>
            <pc:sldMk cId="1065236799" sldId="257"/>
            <ac:spMk id="77" creationId="{92F588AA-E7B7-45E9-8A59-C9A0C3138FAD}"/>
          </ac:spMkLst>
        </pc:spChg>
        <pc:spChg chg="del">
          <ac:chgData name="Ilan Reiter" userId="e7e108c4d05ea0a8" providerId="LiveId" clId="{8EEC4865-7A2A-407F-930D-705951E20825}" dt="2018-10-18T21:51:36.307" v="140" actId="478"/>
          <ac:spMkLst>
            <pc:docMk/>
            <pc:sldMk cId="1065236799" sldId="257"/>
            <ac:spMk id="79" creationId="{FA4DB32C-E07D-48DC-BBE5-5BA987B97502}"/>
          </ac:spMkLst>
        </pc:spChg>
        <pc:spChg chg="del">
          <ac:chgData name="Ilan Reiter" userId="e7e108c4d05ea0a8" providerId="LiveId" clId="{8EEC4865-7A2A-407F-930D-705951E20825}" dt="2018-10-18T21:49:57.288" v="118"/>
          <ac:spMkLst>
            <pc:docMk/>
            <pc:sldMk cId="1065236799" sldId="257"/>
            <ac:spMk id="81" creationId="{96C56874-A76F-4F16-B07A-35568F79780B}"/>
          </ac:spMkLst>
        </pc:spChg>
        <pc:spChg chg="del">
          <ac:chgData name="Ilan Reiter" userId="e7e108c4d05ea0a8" providerId="LiveId" clId="{8EEC4865-7A2A-407F-930D-705951E20825}" dt="2018-10-18T21:49:57.288" v="118"/>
          <ac:spMkLst>
            <pc:docMk/>
            <pc:sldMk cId="1065236799" sldId="257"/>
            <ac:spMk id="83" creationId="{34AE01BB-6B13-4E6F-9082-15D8C431CFFD}"/>
          </ac:spMkLst>
        </pc:spChg>
        <pc:spChg chg="del">
          <ac:chgData name="Ilan Reiter" userId="e7e108c4d05ea0a8" providerId="LiveId" clId="{8EEC4865-7A2A-407F-930D-705951E20825}" dt="2018-10-18T21:49:57.288" v="118"/>
          <ac:spMkLst>
            <pc:docMk/>
            <pc:sldMk cId="1065236799" sldId="257"/>
            <ac:spMk id="84" creationId="{7D6C5311-974A-4BD1-BCE9-21364E75CD3E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85" creationId="{AC108E00-DB66-47C4-9D56-2F2853BE4BCF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86" creationId="{1E4F758A-1599-4ACF-AF1F-24513AC927E6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87" creationId="{0635C133-9E70-4800-9C12-E4AA6282370B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2" creationId="{DA38EDB2-3BD5-412E-866E-C7C8DEC97F9F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3" creationId="{2011C132-79E4-4F3E-AD4B-F2407F0CAD7B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4" creationId="{C79A6D88-6874-48AF-8364-9A63EA58A576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6" creationId="{A4CEC2EA-F7AE-4864-A672-80A275A3B810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99" creationId="{A016AF8F-2592-47FD-A290-A246EB252196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1" creationId="{00832879-5249-4E64-B24C-21BA091AC2B5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6" creationId="{2CB6572C-40D2-4D2D-A973-4B4BFD795F81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7" creationId="{7E12D9DD-5B0F-4F6E-A85A-CCC3124FA40C}"/>
          </ac:spMkLst>
        </pc:spChg>
        <pc:spChg chg="add mod">
          <ac:chgData name="Ilan Reiter" userId="e7e108c4d05ea0a8" providerId="LiveId" clId="{8EEC4865-7A2A-407F-930D-705951E20825}" dt="2018-10-18T21:53:27.531" v="144" actId="1076"/>
          <ac:spMkLst>
            <pc:docMk/>
            <pc:sldMk cId="1065236799" sldId="257"/>
            <ac:spMk id="108" creationId="{EEE2AE4D-8FBF-4325-8835-1AE2ECCDAAEC}"/>
          </ac:spMkLst>
        </pc:spChg>
        <pc:spChg chg="add del">
          <ac:chgData name="Ilan Reiter" userId="e7e108c4d05ea0a8" providerId="LiveId" clId="{8EEC4865-7A2A-407F-930D-705951E20825}" dt="2018-10-18T21:58:57.699" v="161" actId="478"/>
          <ac:spMkLst>
            <pc:docMk/>
            <pc:sldMk cId="1065236799" sldId="257"/>
            <ac:spMk id="109" creationId="{94BCB5C8-BAA2-4614-ADE6-ABBC9963B453}"/>
          </ac:spMkLst>
        </pc:spChg>
        <pc:spChg chg="add mod">
          <ac:chgData name="Ilan Reiter" userId="e7e108c4d05ea0a8" providerId="LiveId" clId="{8EEC4865-7A2A-407F-930D-705951E20825}" dt="2018-10-18T21:59:26.125" v="164" actId="14100"/>
          <ac:spMkLst>
            <pc:docMk/>
            <pc:sldMk cId="1065236799" sldId="257"/>
            <ac:spMk id="110" creationId="{C1BB6257-2E88-4556-B0F8-87C578CB124D}"/>
          </ac:spMkLst>
        </pc:spChg>
        <pc:cxnChg chg="add mod">
          <ac:chgData name="Ilan Reiter" userId="e7e108c4d05ea0a8" providerId="LiveId" clId="{8EEC4865-7A2A-407F-930D-705951E20825}" dt="2018-10-18T21:41:58.696" v="23" actId="11529"/>
          <ac:cxnSpMkLst>
            <pc:docMk/>
            <pc:sldMk cId="1065236799" sldId="257"/>
            <ac:cxnSpMk id="19" creationId="{9BF92FAB-688E-4B7A-90EA-F0363F0C382C}"/>
          </ac:cxnSpMkLst>
        </pc:cxnChg>
        <pc:cxnChg chg="mod">
          <ac:chgData name="Ilan Reiter" userId="e7e108c4d05ea0a8" providerId="LiveId" clId="{8EEC4865-7A2A-407F-930D-705951E20825}" dt="2018-10-18T21:40:06.801" v="7" actId="1037"/>
          <ac:cxnSpMkLst>
            <pc:docMk/>
            <pc:sldMk cId="1065236799" sldId="257"/>
            <ac:cxnSpMk id="20" creationId="{5E65BFB7-470F-405E-822E-8AD91DD4996F}"/>
          </ac:cxnSpMkLst>
        </pc:cxnChg>
        <pc:cxnChg chg="add mod ord">
          <ac:chgData name="Ilan Reiter" userId="e7e108c4d05ea0a8" providerId="LiveId" clId="{8EEC4865-7A2A-407F-930D-705951E20825}" dt="2018-10-18T21:45:37.407" v="88" actId="166"/>
          <ac:cxnSpMkLst>
            <pc:docMk/>
            <pc:sldMk cId="1065236799" sldId="257"/>
            <ac:cxnSpMk id="22" creationId="{17134F40-60CE-46C2-BD7D-C02D88CC3DB0}"/>
          </ac:cxnSpMkLst>
        </pc:cxnChg>
        <pc:cxnChg chg="add mod">
          <ac:chgData name="Ilan Reiter" userId="e7e108c4d05ea0a8" providerId="LiveId" clId="{8EEC4865-7A2A-407F-930D-705951E20825}" dt="2018-10-18T22:00:55.956" v="166" actId="693"/>
          <ac:cxnSpMkLst>
            <pc:docMk/>
            <pc:sldMk cId="1065236799" sldId="257"/>
            <ac:cxnSpMk id="58" creationId="{099BE975-F6ED-4430-A88C-F3CA9BD6358B}"/>
          </ac:cxnSpMkLst>
        </pc:cxnChg>
        <pc:cxnChg chg="add mod">
          <ac:chgData name="Ilan Reiter" userId="e7e108c4d05ea0a8" providerId="LiveId" clId="{8EEC4865-7A2A-407F-930D-705951E20825}" dt="2018-10-18T21:50:59.774" v="129" actId="14100"/>
          <ac:cxnSpMkLst>
            <pc:docMk/>
            <pc:sldMk cId="1065236799" sldId="257"/>
            <ac:cxnSpMk id="59" creationId="{B3CA76FF-F4D9-4A9B-82CB-50864FD037DF}"/>
          </ac:cxnSpMkLst>
        </pc:cxnChg>
        <pc:cxnChg chg="add mod">
          <ac:chgData name="Ilan Reiter" userId="e7e108c4d05ea0a8" providerId="LiveId" clId="{8EEC4865-7A2A-407F-930D-705951E20825}" dt="2018-10-18T21:51:11.375" v="131" actId="14100"/>
          <ac:cxnSpMkLst>
            <pc:docMk/>
            <pc:sldMk cId="1065236799" sldId="257"/>
            <ac:cxnSpMk id="61" creationId="{99FC6974-5A85-4379-853D-970E5817C955}"/>
          </ac:cxnSpMkLst>
        </pc:cxnChg>
        <pc:cxnChg chg="del mod">
          <ac:chgData name="Ilan Reiter" userId="e7e108c4d05ea0a8" providerId="LiveId" clId="{8EEC4865-7A2A-407F-930D-705951E20825}" dt="2018-10-18T21:51:29.838" v="138" actId="478"/>
          <ac:cxnSpMkLst>
            <pc:docMk/>
            <pc:sldMk cId="1065236799" sldId="257"/>
            <ac:cxnSpMk id="76" creationId="{65784CCA-0BCC-469D-947A-CA5B56FBF1F6}"/>
          </ac:cxnSpMkLst>
        </pc:cxnChg>
        <pc:cxnChg chg="del">
          <ac:chgData name="Ilan Reiter" userId="e7e108c4d05ea0a8" providerId="LiveId" clId="{8EEC4865-7A2A-407F-930D-705951E20825}" dt="2018-10-18T21:51:33.128" v="139" actId="478"/>
          <ac:cxnSpMkLst>
            <pc:docMk/>
            <pc:sldMk cId="1065236799" sldId="257"/>
            <ac:cxnSpMk id="78" creationId="{0E7C6A48-90E4-440C-844F-58116C5F08AC}"/>
          </ac:cxnSpMkLst>
        </pc:cxnChg>
        <pc:cxnChg chg="del">
          <ac:chgData name="Ilan Reiter" userId="e7e108c4d05ea0a8" providerId="LiveId" clId="{8EEC4865-7A2A-407F-930D-705951E20825}" dt="2018-10-18T21:49:57.288" v="118"/>
          <ac:cxnSpMkLst>
            <pc:docMk/>
            <pc:sldMk cId="1065236799" sldId="257"/>
            <ac:cxnSpMk id="80" creationId="{658093D6-2AAD-4E03-A236-8C1A9878FF70}"/>
          </ac:cxnSpMkLst>
        </pc:cxnChg>
        <pc:cxnChg chg="del">
          <ac:chgData name="Ilan Reiter" userId="e7e108c4d05ea0a8" providerId="LiveId" clId="{8EEC4865-7A2A-407F-930D-705951E20825}" dt="2018-10-18T21:49:57.288" v="118"/>
          <ac:cxnSpMkLst>
            <pc:docMk/>
            <pc:sldMk cId="1065236799" sldId="257"/>
            <ac:cxnSpMk id="82" creationId="{07EFEDAA-33F7-444F-86AF-E935E20542AE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88" creationId="{32B39345-E2CB-486B-8643-3515FEDCD779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90" creationId="{B7B25870-AAF4-4D4D-AE53-B5740ACB167F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91" creationId="{6984526D-E391-416A-B6BC-1A2D1E6E1CCA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97" creationId="{50EEEB40-0CD6-4027-BAD7-5B63761A488F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2" creationId="{4C6CEE31-7B11-4124-AE9E-B861C795CFFF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3" creationId="{6AF93722-AB78-42E2-B65E-DD99279B72DB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4" creationId="{9950FA67-3C39-4DAD-B8EF-3FE464094F96}"/>
          </ac:cxnSpMkLst>
        </pc:cxnChg>
        <pc:cxnChg chg="add mod">
          <ac:chgData name="Ilan Reiter" userId="e7e108c4d05ea0a8" providerId="LiveId" clId="{8EEC4865-7A2A-407F-930D-705951E20825}" dt="2018-10-18T21:53:27.531" v="144" actId="1076"/>
          <ac:cxnSpMkLst>
            <pc:docMk/>
            <pc:sldMk cId="1065236799" sldId="257"/>
            <ac:cxnSpMk id="105" creationId="{5C21EEE7-CAD1-405F-A911-C3EF3678A893}"/>
          </ac:cxnSpMkLst>
        </pc:cxnChg>
        <pc:cxnChg chg="add mod">
          <ac:chgData name="Ilan Reiter" userId="e7e108c4d05ea0a8" providerId="LiveId" clId="{8EEC4865-7A2A-407F-930D-705951E20825}" dt="2018-10-18T22:01:06.378" v="169" actId="14100"/>
          <ac:cxnSpMkLst>
            <pc:docMk/>
            <pc:sldMk cId="1065236799" sldId="257"/>
            <ac:cxnSpMk id="111" creationId="{A23186AA-7964-4468-82C7-0F76E68566AF}"/>
          </ac:cxnSpMkLst>
        </pc:cxnChg>
      </pc:sldChg>
    </pc:docChg>
  </pc:docChgLst>
  <pc:docChgLst>
    <pc:chgData name="Ilan Reiter" userId="e7e108c4d05ea0a8" providerId="LiveId" clId="{7A91EE02-E56D-43B2-89F2-539176381A83}"/>
    <pc:docChg chg="addSld modSld">
      <pc:chgData name="Ilan Reiter" userId="e7e108c4d05ea0a8" providerId="LiveId" clId="{7A91EE02-E56D-43B2-89F2-539176381A83}" dt="2018-10-16T22:12:32.637" v="72" actId="20577"/>
      <pc:docMkLst>
        <pc:docMk/>
      </pc:docMkLst>
      <pc:sldChg chg="modSp">
        <pc:chgData name="Ilan Reiter" userId="e7e108c4d05ea0a8" providerId="LiveId" clId="{7A91EE02-E56D-43B2-89F2-539176381A83}" dt="2018-10-16T22:11:53.680" v="36" actId="1076"/>
        <pc:sldMkLst>
          <pc:docMk/>
          <pc:sldMk cId="922376698" sldId="256"/>
        </pc:sldMkLst>
        <pc:spChg chg="mod">
          <ac:chgData name="Ilan Reiter" userId="e7e108c4d05ea0a8" providerId="LiveId" clId="{7A91EE02-E56D-43B2-89F2-539176381A83}" dt="2018-10-16T22:11:53.680" v="36" actId="1076"/>
          <ac:spMkLst>
            <pc:docMk/>
            <pc:sldMk cId="922376698" sldId="256"/>
            <ac:spMk id="36" creationId="{610D85A7-D6CC-4D1D-A45D-F733528C8DEB}"/>
          </ac:spMkLst>
        </pc:spChg>
        <pc:spChg chg="mod">
          <ac:chgData name="Ilan Reiter" userId="e7e108c4d05ea0a8" providerId="LiveId" clId="{7A91EE02-E56D-43B2-89F2-539176381A83}" dt="2018-10-16T22:11:30.250" v="29" actId="20577"/>
          <ac:spMkLst>
            <pc:docMk/>
            <pc:sldMk cId="922376698" sldId="256"/>
            <ac:spMk id="119" creationId="{109E5B25-7A06-4CBD-B087-7201A11F5A16}"/>
          </ac:spMkLst>
        </pc:spChg>
        <pc:cxnChg chg="mod">
          <ac:chgData name="Ilan Reiter" userId="e7e108c4d05ea0a8" providerId="LiveId" clId="{7A91EE02-E56D-43B2-89F2-539176381A83}" dt="2018-10-16T22:11:53.680" v="36" actId="1076"/>
          <ac:cxnSpMkLst>
            <pc:docMk/>
            <pc:sldMk cId="922376698" sldId="256"/>
            <ac:cxnSpMk id="42" creationId="{6B9BF9FF-FB10-4641-A7C0-FE13D59EDB33}"/>
          </ac:cxnSpMkLst>
        </pc:cxnChg>
      </pc:sldChg>
      <pc:sldChg chg="addSp modSp add">
        <pc:chgData name="Ilan Reiter" userId="e7e108c4d05ea0a8" providerId="LiveId" clId="{7A91EE02-E56D-43B2-89F2-539176381A83}" dt="2018-10-16T22:12:32.637" v="72" actId="20577"/>
        <pc:sldMkLst>
          <pc:docMk/>
          <pc:sldMk cId="1065236799" sldId="257"/>
        </pc:sldMkLst>
        <pc:spChg chg="add mod">
          <ac:chgData name="Ilan Reiter" userId="e7e108c4d05ea0a8" providerId="LiveId" clId="{7A91EE02-E56D-43B2-89F2-539176381A83}" dt="2018-10-16T22:11:48.995" v="34" actId="1076"/>
          <ac:spMkLst>
            <pc:docMk/>
            <pc:sldMk cId="1065236799" sldId="257"/>
            <ac:spMk id="2" creationId="{9278A7A8-DF6D-47F7-8BA2-41C25FB74E9E}"/>
          </ac:spMkLst>
        </pc:spChg>
        <pc:spChg chg="add mod">
          <ac:chgData name="Ilan Reiter" userId="e7e108c4d05ea0a8" providerId="LiveId" clId="{7A91EE02-E56D-43B2-89F2-539176381A83}" dt="2018-10-16T22:11:51.414" v="35" actId="1076"/>
          <ac:spMkLst>
            <pc:docMk/>
            <pc:sldMk cId="1065236799" sldId="257"/>
            <ac:spMk id="3" creationId="{15BC9D5B-B149-48BD-B3B9-C3208E958711}"/>
          </ac:spMkLst>
        </pc:spChg>
        <pc:spChg chg="add mod">
          <ac:chgData name="Ilan Reiter" userId="e7e108c4d05ea0a8" providerId="LiveId" clId="{7A91EE02-E56D-43B2-89F2-539176381A83}" dt="2018-10-16T22:12:17.922" v="49" actId="20577"/>
          <ac:spMkLst>
            <pc:docMk/>
            <pc:sldMk cId="1065236799" sldId="257"/>
            <ac:spMk id="4" creationId="{C911ED2F-2087-4AEB-A991-8EE2C9EEF661}"/>
          </ac:spMkLst>
        </pc:spChg>
        <pc:spChg chg="add mod">
          <ac:chgData name="Ilan Reiter" userId="e7e108c4d05ea0a8" providerId="LiveId" clId="{7A91EE02-E56D-43B2-89F2-539176381A83}" dt="2018-10-16T22:12:28.495" v="66" actId="20577"/>
          <ac:spMkLst>
            <pc:docMk/>
            <pc:sldMk cId="1065236799" sldId="257"/>
            <ac:spMk id="5" creationId="{8D6096CE-77E0-49DF-9836-6FAB44559F27}"/>
          </ac:spMkLst>
        </pc:spChg>
        <pc:spChg chg="add mod">
          <ac:chgData name="Ilan Reiter" userId="e7e108c4d05ea0a8" providerId="LiveId" clId="{7A91EE02-E56D-43B2-89F2-539176381A83}" dt="2018-10-16T22:12:32.637" v="72" actId="20577"/>
          <ac:spMkLst>
            <pc:docMk/>
            <pc:sldMk cId="1065236799" sldId="257"/>
            <ac:spMk id="6" creationId="{7FA48996-4E6B-4826-8C7E-310B541529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6C63-3D47-4446-8F12-0BD3A610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ACE8-572C-4906-B700-97E6B653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B9EB-C468-42F7-8D82-75D4859E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3400-0DBC-4452-A0DE-00D43C5E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D86D-DE89-4175-9C03-90ECD6EC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08F-0459-4ED6-8BE7-C7CC8C75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C634D-E2AB-460F-9C3C-23F62AFB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A2E0-5EA5-4807-B91B-A4432810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5D72-A82B-4098-A864-D0DD0992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5F04-1B67-4E52-907B-999EB530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DF5AC-59D2-45A9-90A9-501784272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9D2BE-0E8F-47A3-A277-B46E87BD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48C2-4D52-4F28-8134-6984BF50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F02B-AB53-4A2E-9023-7536BEB7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DEDB-ACC2-4E63-A46C-EC005797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1F19-1756-476C-A369-A468AD7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965F-1027-451E-A5ED-F7CA8B66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D84F-2AE7-4D38-AD2B-E9095A70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971E-B04E-40F8-BBD0-7269E802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4FC3-7B3D-4157-9BD1-43592D4B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5BBB-A795-4962-AA5B-4BC2960C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FDDE-1054-40F9-80AC-8D93C377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13AB-1546-4697-B26D-6D4282B6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9642-4F55-4DC5-AEA3-E041891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9932-90EB-45DA-B0BF-076CB78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7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BFBC-24B7-4B65-93F3-BAA8465A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2E35-6FFA-41D8-80F8-19DE46C9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A99D-2985-4098-9615-5D3736C6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7806-4D74-41CA-AE85-5ABBAA00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B3859-915F-4226-A1F2-A4D91A87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5F8F8-670F-4F2B-93F2-DD9FA828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5F81-9B45-4945-89E5-32356BBD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8A49-0258-4753-A137-1F470BA8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E9A-051D-494A-AE3E-265534BD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6A0E3-DFF3-49B8-9A75-72420A176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DBCA3-CC34-41CA-9CCA-A86959653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C1E87-35F0-4951-BFA3-BCA6D488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7D315-2F82-411A-9704-8F804BBE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B4A02-3786-4069-B27F-D67D63C8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EC5E-0950-427E-848B-B23A812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A7416-E92E-4DF6-9235-B9C3BAAD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9437-674A-4352-811A-FE938527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81E0A-70C4-4C74-8508-DD37D268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8FD19-36FA-4B8C-8976-8C43A90B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6F47D-855A-47D1-89D6-DE053871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18D08-201B-4049-929C-D5F6E0E0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5274-B1F0-4AD9-9F47-D74C45EA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C555-D14A-479C-92CF-32C4FEFB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ED63-49EE-4DB6-9FF6-FA6586B93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E02C-8C3E-42BF-9174-B28B892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94CF-FE4D-43D5-A7A9-5B9F22DA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715E9-484F-4D56-B116-6F910934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21D6-3C8D-4955-9069-15223B29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4EE46-42FC-4DFB-8594-2BFC77E11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1CFB-0555-4A83-8DF0-F7C17319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908E-42F8-4C42-8FA3-34F07965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F3EA6-DB8A-4D99-BF64-E80BBD5D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EDC6-D0FC-4531-A6C4-8B634E47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15B7B-8910-4A56-BDA3-3FE8F48C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B885-F20D-49DC-B64A-69608957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BD90-9F70-446A-95B7-4CF7C7BAE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86AB-E04B-4291-82EC-03658E7008C5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6A2E-2F72-4F28-BD24-EFCCE5A6A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873B-5B9D-4F94-B8C6-FD714A805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2E1A-C92F-4538-93BD-FD009DE2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838E4B32-35D2-41D5-A876-9F4AD6479EB6}"/>
              </a:ext>
            </a:extLst>
          </p:cNvPr>
          <p:cNvSpPr/>
          <p:nvPr/>
        </p:nvSpPr>
        <p:spPr>
          <a:xfrm>
            <a:off x="1452053" y="5097602"/>
            <a:ext cx="5478958" cy="1395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37E92-6A0B-4669-BC03-708835BF2802}"/>
              </a:ext>
            </a:extLst>
          </p:cNvPr>
          <p:cNvSpPr/>
          <p:nvPr/>
        </p:nvSpPr>
        <p:spPr>
          <a:xfrm>
            <a:off x="1442761" y="1405928"/>
            <a:ext cx="4744675" cy="3630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F1D243-3F5E-47CA-B823-3219657A1B3D}"/>
              </a:ext>
            </a:extLst>
          </p:cNvPr>
          <p:cNvSpPr/>
          <p:nvPr/>
        </p:nvSpPr>
        <p:spPr>
          <a:xfrm>
            <a:off x="3103066" y="1682447"/>
            <a:ext cx="1561937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3C2216-6542-43B0-B052-250BFFE0DEEF}"/>
              </a:ext>
            </a:extLst>
          </p:cNvPr>
          <p:cNvSpPr/>
          <p:nvPr/>
        </p:nvSpPr>
        <p:spPr>
          <a:xfrm>
            <a:off x="2169575" y="3806076"/>
            <a:ext cx="1561937" cy="831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Neural Net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C347031-9F82-4167-9A56-7A61D0D8FE9D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2169576" y="2098441"/>
            <a:ext cx="933491" cy="2123628"/>
          </a:xfrm>
          <a:prstGeom prst="bentConnector3">
            <a:avLst>
              <a:gd name="adj1" fmla="val 124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3AB12A-26A6-4331-8133-1968BA374237}"/>
              </a:ext>
            </a:extLst>
          </p:cNvPr>
          <p:cNvSpPr txBox="1"/>
          <p:nvPr/>
        </p:nvSpPr>
        <p:spPr>
          <a:xfrm>
            <a:off x="1789398" y="3150114"/>
            <a:ext cx="346570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err="1"/>
              <a:t>Obs</a:t>
            </a:r>
            <a:endParaRPr lang="en-US" sz="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E68C6B-0EC0-447B-ADC4-2E3D88969111}"/>
              </a:ext>
            </a:extLst>
          </p:cNvPr>
          <p:cNvSpPr/>
          <p:nvPr/>
        </p:nvSpPr>
        <p:spPr>
          <a:xfrm>
            <a:off x="4716552" y="3806075"/>
            <a:ext cx="1323853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 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E8F72F-F74F-4004-B46A-DB29B32DB27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731512" y="4222069"/>
            <a:ext cx="98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D35213-215C-4CDC-8E7C-8465BC37FDEA}"/>
              </a:ext>
            </a:extLst>
          </p:cNvPr>
          <p:cNvSpPr txBox="1"/>
          <p:nvPr/>
        </p:nvSpPr>
        <p:spPr>
          <a:xfrm>
            <a:off x="3884035" y="4052791"/>
            <a:ext cx="679994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/>
              <a:t>Action </a:t>
            </a:r>
          </a:p>
          <a:p>
            <a:r>
              <a:rPr lang="en-US" sz="800"/>
              <a:t>Distribution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1EA050-E260-4FDB-B94F-7C2327CD6A31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rot="16200000" flipV="1">
            <a:off x="4167924" y="2595520"/>
            <a:ext cx="1707634" cy="713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B3291-F741-4AF4-BE6D-B38D99514EE8}"/>
              </a:ext>
            </a:extLst>
          </p:cNvPr>
          <p:cNvSpPr txBox="1"/>
          <p:nvPr/>
        </p:nvSpPr>
        <p:spPr>
          <a:xfrm>
            <a:off x="4892133" y="1990718"/>
            <a:ext cx="861133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err="1"/>
              <a:t>Env.step</a:t>
            </a:r>
            <a:r>
              <a:rPr lang="en-US" sz="800"/>
              <a:t>(action)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AEE718-B4D1-44BB-9426-AF2AF2628E36}"/>
              </a:ext>
            </a:extLst>
          </p:cNvPr>
          <p:cNvSpPr txBox="1"/>
          <p:nvPr/>
        </p:nvSpPr>
        <p:spPr>
          <a:xfrm>
            <a:off x="5156302" y="2974088"/>
            <a:ext cx="444352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/>
              <a:t>action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C8AE1FC1-CCBB-453A-918F-0F03873FA644}"/>
              </a:ext>
            </a:extLst>
          </p:cNvPr>
          <p:cNvSpPr/>
          <p:nvPr/>
        </p:nvSpPr>
        <p:spPr>
          <a:xfrm flipH="1">
            <a:off x="3161280" y="2557980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CACA8-B670-4346-9024-339476454FD7}"/>
              </a:ext>
            </a:extLst>
          </p:cNvPr>
          <p:cNvSpPr txBox="1"/>
          <p:nvPr/>
        </p:nvSpPr>
        <p:spPr>
          <a:xfrm>
            <a:off x="3468754" y="2944811"/>
            <a:ext cx="686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Episodes</a:t>
            </a:r>
          </a:p>
          <a:p>
            <a:r>
              <a:rPr lang="en-US" sz="1100"/>
              <a:t> Loop</a:t>
            </a:r>
          </a:p>
        </p:txBody>
      </p:sp>
      <p:sp>
        <p:nvSpPr>
          <p:cNvPr id="36" name="Flowchart: Predefined Process 35">
            <a:extLst>
              <a:ext uri="{FF2B5EF4-FFF2-40B4-BE49-F238E27FC236}">
                <a16:creationId xmlns:a16="http://schemas.microsoft.com/office/drawing/2014/main" id="{610D85A7-D6CC-4D1D-A45D-F733528C8DEB}"/>
              </a:ext>
            </a:extLst>
          </p:cNvPr>
          <p:cNvSpPr/>
          <p:nvPr/>
        </p:nvSpPr>
        <p:spPr>
          <a:xfrm>
            <a:off x="5817201" y="2877709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Batch[]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626D2B1-B2A6-4FC9-9284-CA3654C5E615}"/>
              </a:ext>
            </a:extLst>
          </p:cNvPr>
          <p:cNvSpPr/>
          <p:nvPr/>
        </p:nvSpPr>
        <p:spPr>
          <a:xfrm>
            <a:off x="8899049" y="2784410"/>
            <a:ext cx="1561937" cy="8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Batch_filter</a:t>
            </a:r>
            <a:r>
              <a:rPr lang="en-US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50366-82E4-48B7-A404-920D1F000D28}"/>
              </a:ext>
            </a:extLst>
          </p:cNvPr>
          <p:cNvSpPr txBox="1"/>
          <p:nvPr/>
        </p:nvSpPr>
        <p:spPr>
          <a:xfrm>
            <a:off x="1452053" y="1384329"/>
            <a:ext cx="1277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Iterate_batch</a:t>
            </a:r>
            <a:r>
              <a:rPr lang="en-US" sz="1400"/>
              <a:t>()</a:t>
            </a:r>
          </a:p>
        </p:txBody>
      </p:sp>
      <p:sp>
        <p:nvSpPr>
          <p:cNvPr id="39" name="Flowchart: Predefined Process 38">
            <a:extLst>
              <a:ext uri="{FF2B5EF4-FFF2-40B4-BE49-F238E27FC236}">
                <a16:creationId xmlns:a16="http://schemas.microsoft.com/office/drawing/2014/main" id="{B46F27A5-8E12-4047-9563-71D3863C4F2F}"/>
              </a:ext>
            </a:extLst>
          </p:cNvPr>
          <p:cNvSpPr/>
          <p:nvPr/>
        </p:nvSpPr>
        <p:spPr>
          <a:xfrm>
            <a:off x="7403829" y="2837391"/>
            <a:ext cx="1253866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>
                <a:solidFill>
                  <a:schemeClr val="tx1"/>
                </a:solidFill>
              </a:rPr>
              <a:t>Accumulated Elite Episodes</a:t>
            </a:r>
          </a:p>
          <a:p>
            <a:pPr algn="ctr"/>
            <a:r>
              <a:rPr lang="en-US" sz="1100" err="1">
                <a:solidFill>
                  <a:schemeClr val="tx1"/>
                </a:solidFill>
              </a:rPr>
              <a:t>full_batch</a:t>
            </a:r>
            <a:r>
              <a:rPr lang="en-US" sz="1100">
                <a:solidFill>
                  <a:schemeClr val="tx1"/>
                </a:solidFill>
              </a:rPr>
              <a:t>[]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BF9FF-FB10-4641-A7C0-FE13D59EDB33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6970993" y="3200404"/>
            <a:ext cx="432836" cy="4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5B9437-2646-4051-AA3E-CD2A6531840A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8657695" y="3200404"/>
            <a:ext cx="24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A3012B-0F45-43E8-B8A6-5316643CA08C}"/>
              </a:ext>
            </a:extLst>
          </p:cNvPr>
          <p:cNvCxnSpPr>
            <a:cxnSpLocks/>
            <a:stCxn id="37" idx="0"/>
            <a:endCxn id="39" idx="0"/>
          </p:cNvCxnSpPr>
          <p:nvPr/>
        </p:nvCxnSpPr>
        <p:spPr>
          <a:xfrm rot="16200000" flipH="1" flipV="1">
            <a:off x="8828899" y="1986272"/>
            <a:ext cx="52981" cy="1649256"/>
          </a:xfrm>
          <a:prstGeom prst="bentConnector3">
            <a:avLst>
              <a:gd name="adj1" fmla="val -431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203865-4A37-4FB0-B185-BBBDE3153923}"/>
              </a:ext>
            </a:extLst>
          </p:cNvPr>
          <p:cNvSpPr txBox="1"/>
          <p:nvPr/>
        </p:nvSpPr>
        <p:spPr>
          <a:xfrm>
            <a:off x="8573856" y="2440440"/>
            <a:ext cx="736099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/>
              <a:t>Top episodes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A76434C-2B57-4CEC-9B53-C8853561FB56}"/>
              </a:ext>
            </a:extLst>
          </p:cNvPr>
          <p:cNvSpPr/>
          <p:nvPr/>
        </p:nvSpPr>
        <p:spPr>
          <a:xfrm>
            <a:off x="2467312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Loss Calc: objective()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B1078F9-6FE3-4FCF-B22B-5625E9174C7F}"/>
              </a:ext>
            </a:extLst>
          </p:cNvPr>
          <p:cNvSpPr/>
          <p:nvPr/>
        </p:nvSpPr>
        <p:spPr>
          <a:xfrm>
            <a:off x="5535665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Optimize: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F8BB39B-9703-47EF-9AD5-EED34C28DDCB}"/>
              </a:ext>
            </a:extLst>
          </p:cNvPr>
          <p:cNvSpPr/>
          <p:nvPr/>
        </p:nvSpPr>
        <p:spPr>
          <a:xfrm>
            <a:off x="4351921" y="5366492"/>
            <a:ext cx="966461" cy="557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Back Prop: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9FA7470-F297-4DB4-B87C-A25AB2C4E284}"/>
              </a:ext>
            </a:extLst>
          </p:cNvPr>
          <p:cNvCxnSpPr>
            <a:cxnSpLocks/>
            <a:stCxn id="39" idx="2"/>
            <a:endCxn id="6" idx="1"/>
          </p:cNvCxnSpPr>
          <p:nvPr/>
        </p:nvCxnSpPr>
        <p:spPr>
          <a:xfrm rot="5400000">
            <a:off x="4770843" y="962150"/>
            <a:ext cx="658652" cy="5861187"/>
          </a:xfrm>
          <a:prstGeom prst="bentConnector4">
            <a:avLst>
              <a:gd name="adj1" fmla="val 417629"/>
              <a:gd name="adj2" fmla="val 103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D568A0-84DF-43F8-8231-2C40C305E5B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950542" y="4638062"/>
            <a:ext cx="2" cy="7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6A290-4AFF-4A63-A232-031E771F3752}"/>
              </a:ext>
            </a:extLst>
          </p:cNvPr>
          <p:cNvSpPr txBox="1"/>
          <p:nvPr/>
        </p:nvSpPr>
        <p:spPr>
          <a:xfrm>
            <a:off x="1639181" y="4608273"/>
            <a:ext cx="534121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/>
              <a:t>net(</a:t>
            </a:r>
            <a:r>
              <a:rPr lang="en-US" sz="800" err="1"/>
              <a:t>obs</a:t>
            </a:r>
            <a:r>
              <a:rPr lang="en-US" sz="800"/>
              <a:t>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56DB55-78AF-4710-865B-843478E656DD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3433773" y="5645306"/>
            <a:ext cx="9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7FB92-4AD1-478A-B9F3-1D4FB904FFC9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>
          <a:xfrm>
            <a:off x="5318382" y="5645306"/>
            <a:ext cx="217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7E62ED-B9F5-4E6A-B231-0E5FBA7FF944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3366528" y="4652618"/>
            <a:ext cx="2652368" cy="71387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E390AD4-AA28-45F3-806E-0826CA68DCF2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3380896" y="4652618"/>
            <a:ext cx="1454256" cy="71387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D27BBF4-2E29-4E9B-8193-B35B75D6FF00}"/>
              </a:ext>
            </a:extLst>
          </p:cNvPr>
          <p:cNvSpPr txBox="1"/>
          <p:nvPr/>
        </p:nvSpPr>
        <p:spPr>
          <a:xfrm>
            <a:off x="5427023" y="5113110"/>
            <a:ext cx="1017352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err="1"/>
              <a:t>Optimizer.step</a:t>
            </a:r>
            <a:r>
              <a:rPr lang="en-US" sz="800"/>
              <a:t>()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DC3FF0-FC25-444F-8EAE-69274FC25676}"/>
              </a:ext>
            </a:extLst>
          </p:cNvPr>
          <p:cNvSpPr txBox="1"/>
          <p:nvPr/>
        </p:nvSpPr>
        <p:spPr>
          <a:xfrm>
            <a:off x="3628620" y="5537584"/>
            <a:ext cx="460382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err="1"/>
              <a:t>Loss_v</a:t>
            </a:r>
            <a:endParaRPr lang="en-US" sz="8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1C4FD71-3E93-4107-B3CE-1E761F255D9F}"/>
              </a:ext>
            </a:extLst>
          </p:cNvPr>
          <p:cNvSpPr txBox="1"/>
          <p:nvPr/>
        </p:nvSpPr>
        <p:spPr>
          <a:xfrm>
            <a:off x="4055353" y="5113110"/>
            <a:ext cx="1017352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err="1"/>
              <a:t>Loss_v.backward</a:t>
            </a:r>
            <a:r>
              <a:rPr lang="en-US" sz="800"/>
              <a:t>()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CB65FE7-4002-483E-A4BB-C5A371537B67}"/>
              </a:ext>
            </a:extLst>
          </p:cNvPr>
          <p:cNvCxnSpPr>
            <a:endCxn id="58" idx="2"/>
          </p:cNvCxnSpPr>
          <p:nvPr/>
        </p:nvCxnSpPr>
        <p:spPr>
          <a:xfrm rot="10800000" flipV="1">
            <a:off x="2950544" y="3563416"/>
            <a:ext cx="4741405" cy="2360703"/>
          </a:xfrm>
          <a:prstGeom prst="bentConnector4">
            <a:avLst>
              <a:gd name="adj1" fmla="val -4592"/>
              <a:gd name="adj2" fmla="val 109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05E83D6-294E-42D1-BC0E-A2D0B9C750EE}"/>
              </a:ext>
            </a:extLst>
          </p:cNvPr>
          <p:cNvSpPr txBox="1"/>
          <p:nvPr/>
        </p:nvSpPr>
        <p:spPr>
          <a:xfrm>
            <a:off x="4055353" y="6202196"/>
            <a:ext cx="679994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err="1"/>
              <a:t>train_obs_v</a:t>
            </a:r>
            <a:endParaRPr lang="en-US" sz="8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C2B125-1C9F-4D7D-A647-7F66629B22F0}"/>
              </a:ext>
            </a:extLst>
          </p:cNvPr>
          <p:cNvSpPr txBox="1"/>
          <p:nvPr/>
        </p:nvSpPr>
        <p:spPr>
          <a:xfrm>
            <a:off x="5058316" y="6036373"/>
            <a:ext cx="697627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err="1"/>
              <a:t>train_acts_v</a:t>
            </a:r>
            <a:endParaRPr lang="en-US" sz="8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3BFAD69-4028-430B-9927-F8F601C19E6F}"/>
              </a:ext>
            </a:extLst>
          </p:cNvPr>
          <p:cNvSpPr txBox="1"/>
          <p:nvPr/>
        </p:nvSpPr>
        <p:spPr>
          <a:xfrm>
            <a:off x="1442761" y="5066943"/>
            <a:ext cx="89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D96310-85AD-421B-8909-55419DE837A7}"/>
              </a:ext>
            </a:extLst>
          </p:cNvPr>
          <p:cNvSpPr txBox="1"/>
          <p:nvPr/>
        </p:nvSpPr>
        <p:spPr>
          <a:xfrm>
            <a:off x="1005360" y="977994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Main_loop</a:t>
            </a:r>
            <a:r>
              <a:rPr lang="en-US" sz="1400"/>
              <a:t>()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09E5B25-7A06-4CBD-B087-7201A11F5A16}"/>
              </a:ext>
            </a:extLst>
          </p:cNvPr>
          <p:cNvSpPr txBox="1"/>
          <p:nvPr/>
        </p:nvSpPr>
        <p:spPr>
          <a:xfrm>
            <a:off x="1357864" y="160903"/>
            <a:ext cx="852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Deep RL With Cross Entropy - Loop Structure</a:t>
            </a:r>
          </a:p>
        </p:txBody>
      </p:sp>
      <p:sp>
        <p:nvSpPr>
          <p:cNvPr id="125" name="Arrow: Circular 124">
            <a:extLst>
              <a:ext uri="{FF2B5EF4-FFF2-40B4-BE49-F238E27FC236}">
                <a16:creationId xmlns:a16="http://schemas.microsoft.com/office/drawing/2014/main" id="{9EB8993D-1FCF-40A0-9516-20F4B6F0C8BE}"/>
              </a:ext>
            </a:extLst>
          </p:cNvPr>
          <p:cNvSpPr/>
          <p:nvPr/>
        </p:nvSpPr>
        <p:spPr>
          <a:xfrm flipH="1">
            <a:off x="6572558" y="3704433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5603D3C-5223-4C37-A7F3-F581D636A1AC}"/>
              </a:ext>
            </a:extLst>
          </p:cNvPr>
          <p:cNvSpPr txBox="1"/>
          <p:nvPr/>
        </p:nvSpPr>
        <p:spPr>
          <a:xfrm>
            <a:off x="6914250" y="4062753"/>
            <a:ext cx="508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Batch</a:t>
            </a:r>
          </a:p>
          <a:p>
            <a:r>
              <a:rPr lang="en-US" sz="1100"/>
              <a:t> Loop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917401-DA44-42E6-87E7-7373B88F238C}"/>
              </a:ext>
            </a:extLst>
          </p:cNvPr>
          <p:cNvSpPr txBox="1"/>
          <p:nvPr/>
        </p:nvSpPr>
        <p:spPr>
          <a:xfrm>
            <a:off x="9946318" y="4851498"/>
            <a:ext cx="716447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00"/>
              <a:t>Tensor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F3894D4D-C645-4D6A-A11A-DF749351217D}"/>
              </a:ext>
            </a:extLst>
          </p:cNvPr>
          <p:cNvSpPr/>
          <p:nvPr/>
        </p:nvSpPr>
        <p:spPr>
          <a:xfrm>
            <a:off x="9946319" y="5174571"/>
            <a:ext cx="716446" cy="153983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List[]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2E0F4E-A8ED-4DE4-8AE6-3716AA83688B}"/>
              </a:ext>
            </a:extLst>
          </p:cNvPr>
          <p:cNvSpPr/>
          <p:nvPr/>
        </p:nvSpPr>
        <p:spPr>
          <a:xfrm>
            <a:off x="9915812" y="5440701"/>
            <a:ext cx="716446" cy="23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53531-F39C-4E1D-8125-873FB5B860FB}"/>
              </a:ext>
            </a:extLst>
          </p:cNvPr>
          <p:cNvSpPr txBox="1"/>
          <p:nvPr/>
        </p:nvSpPr>
        <p:spPr>
          <a:xfrm>
            <a:off x="9915812" y="5746933"/>
            <a:ext cx="71644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/>
              <a:t>Method()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38406B-EBE7-4A76-94B5-0B698A5A942B}"/>
              </a:ext>
            </a:extLst>
          </p:cNvPr>
          <p:cNvSpPr txBox="1"/>
          <p:nvPr/>
        </p:nvSpPr>
        <p:spPr>
          <a:xfrm>
            <a:off x="1646566" y="3560367"/>
            <a:ext cx="534121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/>
              <a:t>net(</a:t>
            </a:r>
            <a:r>
              <a:rPr lang="en-US" sz="800" err="1"/>
              <a:t>obs</a:t>
            </a:r>
            <a:r>
              <a:rPr lang="en-US" sz="80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361E01-C732-49E4-87B6-A20711E2712E}"/>
              </a:ext>
            </a:extLst>
          </p:cNvPr>
          <p:cNvSpPr txBox="1"/>
          <p:nvPr/>
        </p:nvSpPr>
        <p:spPr>
          <a:xfrm>
            <a:off x="2400782" y="4765083"/>
            <a:ext cx="1106393" cy="21544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" err="1"/>
              <a:t>train_action_scores_v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2237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DCF39B-955C-4420-9F52-7407097E1BBB}"/>
              </a:ext>
            </a:extLst>
          </p:cNvPr>
          <p:cNvSpPr/>
          <p:nvPr/>
        </p:nvSpPr>
        <p:spPr>
          <a:xfrm>
            <a:off x="1536277" y="1543824"/>
            <a:ext cx="6616645" cy="4744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Agent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FA7B5C-9D4B-4ED9-AB8E-38F1B75AA798}"/>
              </a:ext>
            </a:extLst>
          </p:cNvPr>
          <p:cNvSpPr/>
          <p:nvPr/>
        </p:nvSpPr>
        <p:spPr>
          <a:xfrm>
            <a:off x="457791" y="3694646"/>
            <a:ext cx="3670954" cy="3008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911ED2F-2087-4AEB-A991-8EE2C9EEF661}"/>
              </a:ext>
            </a:extLst>
          </p:cNvPr>
          <p:cNvSpPr/>
          <p:nvPr/>
        </p:nvSpPr>
        <p:spPr>
          <a:xfrm>
            <a:off x="6250142" y="20619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Rewards[]</a:t>
            </a:r>
          </a:p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8D6096CE-77E0-49DF-9836-6FAB44559F27}"/>
              </a:ext>
            </a:extLst>
          </p:cNvPr>
          <p:cNvSpPr/>
          <p:nvPr/>
        </p:nvSpPr>
        <p:spPr>
          <a:xfrm>
            <a:off x="6263965" y="29890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Transitions[]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FA48996-4E6B-4826-8C7E-310B541529D4}"/>
              </a:ext>
            </a:extLst>
          </p:cNvPr>
          <p:cNvSpPr/>
          <p:nvPr/>
        </p:nvSpPr>
        <p:spPr>
          <a:xfrm>
            <a:off x="6263965" y="39161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Values[]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C95D05-4A4B-4098-85A3-E6D2C4F3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92548"/>
              </p:ext>
            </p:extLst>
          </p:nvPr>
        </p:nvGraphicFramePr>
        <p:xfrm>
          <a:off x="6006477" y="2303318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/>
                        <a:t>Key: (Source State, Action, target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Value: Immediate Rewards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/>
                        <a:t>(0,3,1)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A090-9EEE-45E1-84FD-5E75B0308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64053"/>
              </p:ext>
            </p:extLst>
          </p:nvPr>
        </p:nvGraphicFramePr>
        <p:xfrm>
          <a:off x="5992654" y="3236206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/>
                        <a:t> Key:</a:t>
                      </a:r>
                    </a:p>
                    <a:p>
                      <a:r>
                        <a:rPr lang="en-US" sz="600"/>
                        <a:t> (state,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Value: {(key: next state, value: count)}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/>
                        <a:t>(0, 3)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{1: 112,  0: 172}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42DA53-BAED-434C-9F0F-57E771C4A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15175"/>
              </p:ext>
            </p:extLst>
          </p:nvPr>
        </p:nvGraphicFramePr>
        <p:xfrm>
          <a:off x="6250142" y="4146701"/>
          <a:ext cx="122460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74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776235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/>
                        <a:t>Key: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Value: value of  state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4E34E0-EF38-4B60-B2BD-B20610F09ACC}"/>
              </a:ext>
            </a:extLst>
          </p:cNvPr>
          <p:cNvSpPr/>
          <p:nvPr/>
        </p:nvSpPr>
        <p:spPr>
          <a:xfrm>
            <a:off x="1612632" y="2527892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Exploration</a:t>
            </a:r>
          </a:p>
          <a:p>
            <a:pPr algn="ctr"/>
            <a:r>
              <a:rPr lang="en-US"/>
              <a:t>Env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80DAD-7A54-47B5-A5EC-145612A00EC0}"/>
              </a:ext>
            </a:extLst>
          </p:cNvPr>
          <p:cNvCxnSpPr>
            <a:cxnSpLocks/>
          </p:cNvCxnSpPr>
          <p:nvPr/>
        </p:nvCxnSpPr>
        <p:spPr>
          <a:xfrm flipH="1">
            <a:off x="2916308" y="2616393"/>
            <a:ext cx="161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805FC-25FA-4273-ADA5-77B41DC8BCA4}"/>
              </a:ext>
            </a:extLst>
          </p:cNvPr>
          <p:cNvSpPr/>
          <p:nvPr/>
        </p:nvSpPr>
        <p:spPr>
          <a:xfrm>
            <a:off x="3130795" y="2508671"/>
            <a:ext cx="1300356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err="1"/>
              <a:t>env.action_space.sample</a:t>
            </a:r>
            <a:r>
              <a:rPr lang="en-US" sz="800"/>
              <a:t>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01ABEE-B74B-41AA-8C57-97FAF6A00530}"/>
              </a:ext>
            </a:extLst>
          </p:cNvPr>
          <p:cNvCxnSpPr>
            <a:cxnSpLocks/>
          </p:cNvCxnSpPr>
          <p:nvPr/>
        </p:nvCxnSpPr>
        <p:spPr>
          <a:xfrm>
            <a:off x="2974172" y="2782947"/>
            <a:ext cx="1552696" cy="1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94F6F-3D9E-47BD-A303-4B0854D763A8}"/>
              </a:ext>
            </a:extLst>
          </p:cNvPr>
          <p:cNvSpPr/>
          <p:nvPr/>
        </p:nvSpPr>
        <p:spPr>
          <a:xfrm>
            <a:off x="3200745" y="2699208"/>
            <a:ext cx="444352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/>
              <a:t>action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21B5B6-FE8D-45C4-AC50-B990156AC5F4}"/>
              </a:ext>
            </a:extLst>
          </p:cNvPr>
          <p:cNvCxnSpPr>
            <a:cxnSpLocks/>
          </p:cNvCxnSpPr>
          <p:nvPr/>
        </p:nvCxnSpPr>
        <p:spPr>
          <a:xfrm flipH="1">
            <a:off x="2977634" y="3142841"/>
            <a:ext cx="151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FB4264-E787-465D-AC6F-BAB846E2AAE1}"/>
              </a:ext>
            </a:extLst>
          </p:cNvPr>
          <p:cNvSpPr/>
          <p:nvPr/>
        </p:nvSpPr>
        <p:spPr>
          <a:xfrm>
            <a:off x="3209962" y="2971058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err="1"/>
              <a:t>env.step</a:t>
            </a:r>
            <a:r>
              <a:rPr lang="en-US" sz="800"/>
              <a:t>(action)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DD9DA5-468B-4B5A-A231-E014ABB2BF29}"/>
              </a:ext>
            </a:extLst>
          </p:cNvPr>
          <p:cNvCxnSpPr>
            <a:cxnSpLocks/>
          </p:cNvCxnSpPr>
          <p:nvPr/>
        </p:nvCxnSpPr>
        <p:spPr>
          <a:xfrm>
            <a:off x="2994210" y="3329322"/>
            <a:ext cx="14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E9B4D8-81D9-489C-BA63-34C234933858}"/>
              </a:ext>
            </a:extLst>
          </p:cNvPr>
          <p:cNvSpPr/>
          <p:nvPr/>
        </p:nvSpPr>
        <p:spPr>
          <a:xfrm>
            <a:off x="5639529" y="2019512"/>
            <a:ext cx="393056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/>
              <a:t>state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E73AD09-7F6E-4519-9AAE-B71F523D1A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996" y="2333540"/>
            <a:ext cx="387861" cy="184093"/>
          </a:xfrm>
          <a:prstGeom prst="bentConnector3">
            <a:avLst>
              <a:gd name="adj1" fmla="val 833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BBBF95-73E6-4480-9F14-B082E7A55B55}"/>
              </a:ext>
            </a:extLst>
          </p:cNvPr>
          <p:cNvSpPr/>
          <p:nvPr/>
        </p:nvSpPr>
        <p:spPr>
          <a:xfrm>
            <a:off x="4493769" y="2432352"/>
            <a:ext cx="1033267" cy="98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Play_n_random_steps</a:t>
            </a:r>
            <a:r>
              <a:rPr lang="en-US" sz="900"/>
              <a:t>()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116E6B-B8AD-4965-8C02-79179A0D58AF}"/>
              </a:ext>
            </a:extLst>
          </p:cNvPr>
          <p:cNvSpPr/>
          <p:nvPr/>
        </p:nvSpPr>
        <p:spPr>
          <a:xfrm>
            <a:off x="4291118" y="5755800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Calc_action_value</a:t>
            </a:r>
            <a:r>
              <a:rPr lang="en-US" sz="900"/>
              <a:t>()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1AC03A-09A7-4880-8A77-FB045E86C9E5}"/>
              </a:ext>
            </a:extLst>
          </p:cNvPr>
          <p:cNvSpPr/>
          <p:nvPr/>
        </p:nvSpPr>
        <p:spPr>
          <a:xfrm>
            <a:off x="4303516" y="5115772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Select_action</a:t>
            </a:r>
            <a:r>
              <a:rPr lang="en-US" sz="900"/>
              <a:t>()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30064A5-665B-4524-9096-8C33D05D0F43}"/>
              </a:ext>
            </a:extLst>
          </p:cNvPr>
          <p:cNvSpPr/>
          <p:nvPr/>
        </p:nvSpPr>
        <p:spPr>
          <a:xfrm>
            <a:off x="4319607" y="4593048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Play_episode</a:t>
            </a:r>
            <a:r>
              <a:rPr lang="en-US" sz="900"/>
              <a:t>(env)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BE38C6-B781-4960-952C-CBD65C7F3A05}"/>
              </a:ext>
            </a:extLst>
          </p:cNvPr>
          <p:cNvSpPr/>
          <p:nvPr/>
        </p:nvSpPr>
        <p:spPr>
          <a:xfrm>
            <a:off x="4332123" y="3867877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Value_iteration</a:t>
            </a:r>
            <a:r>
              <a:rPr lang="en-US" sz="90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422554-D834-4B0B-B98C-082B8F7C511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5010403" y="3417118"/>
            <a:ext cx="17158" cy="45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65BFB7-470F-405E-822E-8AD91DD4996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4998954" y="4859904"/>
            <a:ext cx="16091" cy="25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E7752-18AA-4002-8DF6-5B3E28EBC8D4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4986556" y="5382628"/>
            <a:ext cx="12398" cy="37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20F92-5F18-4057-8CE0-173A5CB60FC1}"/>
              </a:ext>
            </a:extLst>
          </p:cNvPr>
          <p:cNvSpPr/>
          <p:nvPr/>
        </p:nvSpPr>
        <p:spPr>
          <a:xfrm>
            <a:off x="3907671" y="3285316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/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A7C94B-36A6-48A7-BEA7-CE0830EDC13A}"/>
              </a:ext>
            </a:extLst>
          </p:cNvPr>
          <p:cNvSpPr/>
          <p:nvPr/>
        </p:nvSpPr>
        <p:spPr>
          <a:xfrm>
            <a:off x="3173250" y="3275861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err="1"/>
              <a:t>New_state</a:t>
            </a:r>
            <a:endParaRPr lang="en-US" sz="8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B55969-4883-4306-9153-1C74CECE562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27036" y="2531918"/>
            <a:ext cx="479441" cy="1672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BBD8FB-12D1-4CB5-9DD8-2D0AAB289A3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27036" y="3142841"/>
            <a:ext cx="465618" cy="3219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B4D5112-4E7A-4928-99F9-140C88AAA105}"/>
              </a:ext>
            </a:extLst>
          </p:cNvPr>
          <p:cNvCxnSpPr>
            <a:cxnSpLocks/>
            <a:stCxn id="7" idx="3"/>
            <a:endCxn id="33" idx="3"/>
          </p:cNvCxnSpPr>
          <p:nvPr/>
        </p:nvCxnSpPr>
        <p:spPr>
          <a:xfrm flipH="1">
            <a:off x="5681994" y="2531918"/>
            <a:ext cx="1993251" cy="3357310"/>
          </a:xfrm>
          <a:prstGeom prst="bentConnector3">
            <a:avLst>
              <a:gd name="adj1" fmla="val -11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65684F7-284F-498C-91C7-785B1EF10B78}"/>
              </a:ext>
            </a:extLst>
          </p:cNvPr>
          <p:cNvCxnSpPr>
            <a:cxnSpLocks/>
            <a:stCxn id="8" idx="3"/>
            <a:endCxn id="33" idx="3"/>
          </p:cNvCxnSpPr>
          <p:nvPr/>
        </p:nvCxnSpPr>
        <p:spPr>
          <a:xfrm flipH="1">
            <a:off x="5681994" y="3464806"/>
            <a:ext cx="1979428" cy="2424422"/>
          </a:xfrm>
          <a:prstGeom prst="bentConnector3">
            <a:avLst>
              <a:gd name="adj1" fmla="val -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ECD994-E9DD-46A3-A89D-8FF6903782C2}"/>
              </a:ext>
            </a:extLst>
          </p:cNvPr>
          <p:cNvCxnSpPr>
            <a:stCxn id="38" idx="3"/>
            <a:endCxn id="9" idx="1"/>
          </p:cNvCxnSpPr>
          <p:nvPr/>
        </p:nvCxnSpPr>
        <p:spPr>
          <a:xfrm>
            <a:off x="5722999" y="4001305"/>
            <a:ext cx="527143" cy="37399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9E61734-AEDF-4F6C-945A-954D44401A4B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5681994" y="4367928"/>
            <a:ext cx="1800170" cy="1521300"/>
          </a:xfrm>
          <a:prstGeom prst="bentConnector3">
            <a:avLst>
              <a:gd name="adj1" fmla="val -11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826465C-55EF-4CCD-837F-8597B54106DD}"/>
              </a:ext>
            </a:extLst>
          </p:cNvPr>
          <p:cNvSpPr/>
          <p:nvPr/>
        </p:nvSpPr>
        <p:spPr>
          <a:xfrm>
            <a:off x="8644423" y="1688932"/>
            <a:ext cx="1992035" cy="4624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92FAB-688E-4B7A-90EA-F0363F0C382C}"/>
              </a:ext>
            </a:extLst>
          </p:cNvPr>
          <p:cNvCxnSpPr>
            <a:endCxn id="12" idx="3"/>
          </p:cNvCxnSpPr>
          <p:nvPr/>
        </p:nvCxnSpPr>
        <p:spPr>
          <a:xfrm flipH="1">
            <a:off x="5527036" y="2914652"/>
            <a:ext cx="3080138" cy="1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4D4A26C-CA2F-43DE-A6BA-69701FE6CE57}"/>
              </a:ext>
            </a:extLst>
          </p:cNvPr>
          <p:cNvSpPr/>
          <p:nvPr/>
        </p:nvSpPr>
        <p:spPr>
          <a:xfrm>
            <a:off x="7964919" y="2806930"/>
            <a:ext cx="123142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Play_n_randopm_steps</a:t>
            </a:r>
            <a:r>
              <a:rPr lang="en-US" sz="800"/>
              <a:t>()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652F8E0-672D-4A5E-AE07-E52F4A6ADCD7}"/>
              </a:ext>
            </a:extLst>
          </p:cNvPr>
          <p:cNvSpPr/>
          <p:nvPr/>
        </p:nvSpPr>
        <p:spPr>
          <a:xfrm>
            <a:off x="8850472" y="5020707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</a:t>
            </a:r>
          </a:p>
          <a:p>
            <a:pPr algn="ctr"/>
            <a:r>
              <a:rPr lang="en-US"/>
              <a:t>Env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134F40-60CE-46C2-BD7D-C02D88CC3DB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5710483" y="4726476"/>
            <a:ext cx="3211938" cy="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78691D8-DFF1-4083-8956-63752D9F12DD}"/>
              </a:ext>
            </a:extLst>
          </p:cNvPr>
          <p:cNvSpPr/>
          <p:nvPr/>
        </p:nvSpPr>
        <p:spPr>
          <a:xfrm>
            <a:off x="7983739" y="4618754"/>
            <a:ext cx="95250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Play_episode</a:t>
            </a:r>
            <a:r>
              <a:rPr lang="en-US" sz="800"/>
              <a:t>(env)</a:t>
            </a:r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748A6197-48CF-45B6-9ADC-2BB51B60011B}"/>
              </a:ext>
            </a:extLst>
          </p:cNvPr>
          <p:cNvSpPr/>
          <p:nvPr/>
        </p:nvSpPr>
        <p:spPr>
          <a:xfrm flipH="1">
            <a:off x="8950910" y="4113294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AFCB4-11EF-48EB-8124-FBD9F5E16ECE}"/>
              </a:ext>
            </a:extLst>
          </p:cNvPr>
          <p:cNvSpPr txBox="1"/>
          <p:nvPr/>
        </p:nvSpPr>
        <p:spPr>
          <a:xfrm>
            <a:off x="9228908" y="4353851"/>
            <a:ext cx="66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</a:t>
            </a:r>
          </a:p>
          <a:p>
            <a:r>
              <a:rPr lang="en-US"/>
              <a:t> loop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CA76FF-F4D9-4A9B-82CB-50864FD037D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710483" y="4726476"/>
            <a:ext cx="3139989" cy="49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772BDA8-7E49-44CA-AAC9-871874B8A785}"/>
              </a:ext>
            </a:extLst>
          </p:cNvPr>
          <p:cNvSpPr/>
          <p:nvPr/>
        </p:nvSpPr>
        <p:spPr>
          <a:xfrm>
            <a:off x="6463857" y="4874874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env.step</a:t>
            </a:r>
            <a:r>
              <a:rPr lang="en-US" sz="800"/>
              <a:t>(action)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FC6974-5A85-4379-853D-970E5817C955}"/>
              </a:ext>
            </a:extLst>
          </p:cNvPr>
          <p:cNvCxnSpPr>
            <a:cxnSpLocks/>
          </p:cNvCxnSpPr>
          <p:nvPr/>
        </p:nvCxnSpPr>
        <p:spPr>
          <a:xfrm flipH="1" flipV="1">
            <a:off x="5678301" y="4859904"/>
            <a:ext cx="3172171" cy="84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59AD6ED-6FB0-4E85-AA23-7AD3A8426FE9}"/>
              </a:ext>
            </a:extLst>
          </p:cNvPr>
          <p:cNvSpPr/>
          <p:nvPr/>
        </p:nvSpPr>
        <p:spPr>
          <a:xfrm>
            <a:off x="7188498" y="5231608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/>
              <a:t>reward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C7FF5C-800B-44F7-A90A-EB880AA7D7DF}"/>
              </a:ext>
            </a:extLst>
          </p:cNvPr>
          <p:cNvSpPr/>
          <p:nvPr/>
        </p:nvSpPr>
        <p:spPr>
          <a:xfrm>
            <a:off x="6474698" y="5155164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 err="1"/>
              <a:t>New_state</a:t>
            </a:r>
            <a:endParaRPr lang="en-US" sz="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60809B-1684-47B4-A6EE-ED0C6E2C41EC}"/>
              </a:ext>
            </a:extLst>
          </p:cNvPr>
          <p:cNvSpPr/>
          <p:nvPr/>
        </p:nvSpPr>
        <p:spPr>
          <a:xfrm>
            <a:off x="1848897" y="371601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C108E00-DB66-47C4-9D56-2F2853BE4BCF}"/>
              </a:ext>
            </a:extLst>
          </p:cNvPr>
          <p:cNvSpPr/>
          <p:nvPr/>
        </p:nvSpPr>
        <p:spPr>
          <a:xfrm>
            <a:off x="563657" y="567181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E4F758A-1599-4ACF-AF1F-24513AC927E6}"/>
              </a:ext>
            </a:extLst>
          </p:cNvPr>
          <p:cNvSpPr/>
          <p:nvPr/>
        </p:nvSpPr>
        <p:spPr>
          <a:xfrm>
            <a:off x="1848897" y="569213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635C133-9E70-4800-9C12-E4AA6282370B}"/>
              </a:ext>
            </a:extLst>
          </p:cNvPr>
          <p:cNvSpPr/>
          <p:nvPr/>
        </p:nvSpPr>
        <p:spPr>
          <a:xfrm>
            <a:off x="3012217" y="5692135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B39345-E2CB-486B-8643-3515FEDCD779}"/>
              </a:ext>
            </a:extLst>
          </p:cNvPr>
          <p:cNvCxnSpPr>
            <a:stCxn id="74" idx="4"/>
            <a:endCxn id="86" idx="0"/>
          </p:cNvCxnSpPr>
          <p:nvPr/>
        </p:nvCxnSpPr>
        <p:spPr>
          <a:xfrm>
            <a:off x="2242597" y="4498335"/>
            <a:ext cx="0" cy="119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B25870-AAF4-4D4D-AE53-B5740ACB167F}"/>
              </a:ext>
            </a:extLst>
          </p:cNvPr>
          <p:cNvCxnSpPr>
            <a:endCxn id="87" idx="0"/>
          </p:cNvCxnSpPr>
          <p:nvPr/>
        </p:nvCxnSpPr>
        <p:spPr>
          <a:xfrm>
            <a:off x="2242597" y="5102855"/>
            <a:ext cx="116332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984526D-E391-416A-B6BC-1A2D1E6E1CCA}"/>
              </a:ext>
            </a:extLst>
          </p:cNvPr>
          <p:cNvCxnSpPr>
            <a:endCxn id="85" idx="0"/>
          </p:cNvCxnSpPr>
          <p:nvPr/>
        </p:nvCxnSpPr>
        <p:spPr>
          <a:xfrm flipH="1">
            <a:off x="957357" y="5102855"/>
            <a:ext cx="128524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A38EDB2-3BD5-412E-866E-C7C8DEC97F9F}"/>
              </a:ext>
            </a:extLst>
          </p:cNvPr>
          <p:cNvSpPr txBox="1"/>
          <p:nvPr/>
        </p:nvSpPr>
        <p:spPr>
          <a:xfrm>
            <a:off x="1310780" y="53741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11C132-79E4-4F3E-AD4B-F2407F0CAD7B}"/>
              </a:ext>
            </a:extLst>
          </p:cNvPr>
          <p:cNvSpPr txBox="1"/>
          <p:nvPr/>
        </p:nvSpPr>
        <p:spPr>
          <a:xfrm>
            <a:off x="2064981" y="541076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9A6D88-6874-48AF-8364-9A63EA58A576}"/>
              </a:ext>
            </a:extLst>
          </p:cNvPr>
          <p:cNvSpPr txBox="1"/>
          <p:nvPr/>
        </p:nvSpPr>
        <p:spPr>
          <a:xfrm>
            <a:off x="2948927" y="530839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EC2EA-F7AE-4864-A672-80A275A3B810}"/>
              </a:ext>
            </a:extLst>
          </p:cNvPr>
          <p:cNvSpPr txBox="1"/>
          <p:nvPr/>
        </p:nvSpPr>
        <p:spPr>
          <a:xfrm>
            <a:off x="2235892" y="4524741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a2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0EEEB40-0CD6-4027-BAD7-5B63761A488F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1351057" y="4383767"/>
            <a:ext cx="613152" cy="3537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016AF8F-2592-47FD-A290-A246EB252196}"/>
              </a:ext>
            </a:extLst>
          </p:cNvPr>
          <p:cNvSpPr txBox="1"/>
          <p:nvPr/>
        </p:nvSpPr>
        <p:spPr>
          <a:xfrm>
            <a:off x="1524224" y="45558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832879-5249-4E64-B24C-21BA091AC2B5}"/>
              </a:ext>
            </a:extLst>
          </p:cNvPr>
          <p:cNvSpPr txBox="1"/>
          <p:nvPr/>
        </p:nvSpPr>
        <p:spPr>
          <a:xfrm>
            <a:off x="2878835" y="44867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6CEE31-7B11-4124-AE9E-B861C795CFFF}"/>
              </a:ext>
            </a:extLst>
          </p:cNvPr>
          <p:cNvCxnSpPr>
            <a:cxnSpLocks/>
            <a:stCxn id="74" idx="5"/>
            <a:endCxn id="101" idx="2"/>
          </p:cNvCxnSpPr>
          <p:nvPr/>
        </p:nvCxnSpPr>
        <p:spPr>
          <a:xfrm>
            <a:off x="2520985" y="4383767"/>
            <a:ext cx="543157" cy="4107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AF93722-AB78-42E2-B65E-DD99279B72DB}"/>
              </a:ext>
            </a:extLst>
          </p:cNvPr>
          <p:cNvCxnSpPr>
            <a:endCxn id="85" idx="0"/>
          </p:cNvCxnSpPr>
          <p:nvPr/>
        </p:nvCxnSpPr>
        <p:spPr>
          <a:xfrm flipH="1">
            <a:off x="957357" y="4737560"/>
            <a:ext cx="393700" cy="934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0FA67-3C39-4DAD-B8EF-3FE464094F9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349879" y="4757880"/>
            <a:ext cx="614330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21EEE7-CAD1-405F-A911-C3EF3678A89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1349878" y="4757880"/>
            <a:ext cx="1777651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CB6572C-40D2-4D2D-A973-4B4BFD795F81}"/>
              </a:ext>
            </a:extLst>
          </p:cNvPr>
          <p:cNvSpPr txBox="1"/>
          <p:nvPr/>
        </p:nvSpPr>
        <p:spPr>
          <a:xfrm>
            <a:off x="951281" y="50610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12D9DD-5B0F-4F6E-A85A-CCC3124FA40C}"/>
              </a:ext>
            </a:extLst>
          </p:cNvPr>
          <p:cNvSpPr txBox="1"/>
          <p:nvPr/>
        </p:nvSpPr>
        <p:spPr>
          <a:xfrm>
            <a:off x="1410168" y="494680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E2AE4D-8FBF-4325-8835-1AE2ECCDAAEC}"/>
              </a:ext>
            </a:extLst>
          </p:cNvPr>
          <p:cNvSpPr txBox="1"/>
          <p:nvPr/>
        </p:nvSpPr>
        <p:spPr>
          <a:xfrm>
            <a:off x="2335678" y="523917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FC9088-861A-4836-BA1A-BDB65A777213}"/>
              </a:ext>
            </a:extLst>
          </p:cNvPr>
          <p:cNvSpPr/>
          <p:nvPr/>
        </p:nvSpPr>
        <p:spPr>
          <a:xfrm>
            <a:off x="660635" y="4495650"/>
            <a:ext cx="3223867" cy="39115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1BB6257-2E88-4556-B0F8-87C578CB124D}"/>
              </a:ext>
            </a:extLst>
          </p:cNvPr>
          <p:cNvSpPr/>
          <p:nvPr/>
        </p:nvSpPr>
        <p:spPr>
          <a:xfrm>
            <a:off x="609345" y="4982596"/>
            <a:ext cx="3223867" cy="1448725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9BE975-F6ED-4430-A88C-F3CA9BD6358B}"/>
              </a:ext>
            </a:extLst>
          </p:cNvPr>
          <p:cNvCxnSpPr>
            <a:stCxn id="55" idx="3"/>
          </p:cNvCxnSpPr>
          <p:nvPr/>
        </p:nvCxnSpPr>
        <p:spPr>
          <a:xfrm>
            <a:off x="3884502" y="4691230"/>
            <a:ext cx="406616" cy="527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3186AA-7964-4468-82C7-0F76E68566AF}"/>
              </a:ext>
            </a:extLst>
          </p:cNvPr>
          <p:cNvCxnSpPr>
            <a:cxnSpLocks/>
            <a:stCxn id="110" idx="3"/>
            <a:endCxn id="33" idx="1"/>
          </p:cNvCxnSpPr>
          <p:nvPr/>
        </p:nvCxnSpPr>
        <p:spPr>
          <a:xfrm>
            <a:off x="3833212" y="5706959"/>
            <a:ext cx="457906" cy="182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23F2699-DC75-4B4C-A527-C84549498C32}"/>
              </a:ext>
            </a:extLst>
          </p:cNvPr>
          <p:cNvSpPr txBox="1"/>
          <p:nvPr/>
        </p:nvSpPr>
        <p:spPr>
          <a:xfrm>
            <a:off x="1154207" y="293630"/>
            <a:ext cx="2402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Value Iteration </a:t>
            </a:r>
          </a:p>
        </p:txBody>
      </p:sp>
    </p:spTree>
    <p:extLst>
      <p:ext uri="{BB962C8B-B14F-4D97-AF65-F5344CB8AC3E}">
        <p14:creationId xmlns:p14="http://schemas.microsoft.com/office/powerpoint/2010/main" val="106523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DCF39B-955C-4420-9F52-7407097E1BBB}"/>
              </a:ext>
            </a:extLst>
          </p:cNvPr>
          <p:cNvSpPr/>
          <p:nvPr/>
        </p:nvSpPr>
        <p:spPr>
          <a:xfrm>
            <a:off x="1536277" y="1543824"/>
            <a:ext cx="6616645" cy="4744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FA7B5C-9D4B-4ED9-AB8E-38F1B75AA798}"/>
              </a:ext>
            </a:extLst>
          </p:cNvPr>
          <p:cNvSpPr/>
          <p:nvPr/>
        </p:nvSpPr>
        <p:spPr>
          <a:xfrm>
            <a:off x="457791" y="4177938"/>
            <a:ext cx="3670954" cy="19733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911ED2F-2087-4AEB-A991-8EE2C9EEF661}"/>
              </a:ext>
            </a:extLst>
          </p:cNvPr>
          <p:cNvSpPr/>
          <p:nvPr/>
        </p:nvSpPr>
        <p:spPr>
          <a:xfrm>
            <a:off x="6250142" y="20619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Rewards[]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8D6096CE-77E0-49DF-9836-6FAB44559F27}"/>
              </a:ext>
            </a:extLst>
          </p:cNvPr>
          <p:cNvSpPr/>
          <p:nvPr/>
        </p:nvSpPr>
        <p:spPr>
          <a:xfrm>
            <a:off x="6263965" y="29890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Transitions[]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FA48996-4E6B-4826-8C7E-310B541529D4}"/>
              </a:ext>
            </a:extLst>
          </p:cNvPr>
          <p:cNvSpPr/>
          <p:nvPr/>
        </p:nvSpPr>
        <p:spPr>
          <a:xfrm>
            <a:off x="6263965" y="3916163"/>
            <a:ext cx="1153792" cy="726026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Values[]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C95D05-4A4B-4098-85A3-E6D2C4F359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6477" y="2303318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Key: (Source State, Action, target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Immediate Rewards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(0,3,1)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A090-9EEE-45E1-84FD-5E75B0308F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2654" y="3236206"/>
          <a:ext cx="16687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86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83608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 Key:</a:t>
                      </a:r>
                    </a:p>
                    <a:p>
                      <a:r>
                        <a:rPr lang="en-US" sz="600" dirty="0"/>
                        <a:t> (state,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{(key: next state, value: count)}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(0, 3)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{1: 112,  0: 172}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42DA53-BAED-434C-9F0F-57E771C4A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81307"/>
              </p:ext>
            </p:extLst>
          </p:nvPr>
        </p:nvGraphicFramePr>
        <p:xfrm>
          <a:off x="6250142" y="4146701"/>
          <a:ext cx="122460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67">
                  <a:extLst>
                    <a:ext uri="{9D8B030D-6E8A-4147-A177-3AD203B41FA5}">
                      <a16:colId xmlns:a16="http://schemas.microsoft.com/office/drawing/2014/main" val="4226556469"/>
                    </a:ext>
                  </a:extLst>
                </a:gridCol>
                <a:gridCol w="591242">
                  <a:extLst>
                    <a:ext uri="{9D8B030D-6E8A-4147-A177-3AD203B41FA5}">
                      <a16:colId xmlns:a16="http://schemas.microsoft.com/office/drawing/2014/main" val="2974327950"/>
                    </a:ext>
                  </a:extLst>
                </a:gridCol>
              </a:tblGrid>
              <a:tr h="196614">
                <a:tc>
                  <a:txBody>
                    <a:bodyPr/>
                    <a:lstStyle/>
                    <a:p>
                      <a:r>
                        <a:rPr lang="en-US" sz="600" dirty="0"/>
                        <a:t>Key: </a:t>
                      </a:r>
                    </a:p>
                    <a:p>
                      <a:r>
                        <a:rPr lang="en-US" sz="600" dirty="0"/>
                        <a:t>(State,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Value: value of  state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2869"/>
                  </a:ext>
                </a:extLst>
              </a:tr>
              <a:tr h="134492">
                <a:tc>
                  <a:txBody>
                    <a:bodyPr/>
                    <a:lstStyle/>
                    <a:p>
                      <a:r>
                        <a:rPr lang="en-US" sz="600" dirty="0"/>
                        <a:t>(4,0)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4077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4E34E0-EF38-4B60-B2BD-B20610F09ACC}"/>
              </a:ext>
            </a:extLst>
          </p:cNvPr>
          <p:cNvSpPr/>
          <p:nvPr/>
        </p:nvSpPr>
        <p:spPr>
          <a:xfrm>
            <a:off x="1612632" y="2527892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  <a:p>
            <a:pPr algn="ctr"/>
            <a:r>
              <a:rPr lang="en-US" dirty="0"/>
              <a:t>Env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80DAD-7A54-47B5-A5EC-145612A00EC0}"/>
              </a:ext>
            </a:extLst>
          </p:cNvPr>
          <p:cNvCxnSpPr>
            <a:cxnSpLocks/>
          </p:cNvCxnSpPr>
          <p:nvPr/>
        </p:nvCxnSpPr>
        <p:spPr>
          <a:xfrm flipH="1">
            <a:off x="2916308" y="2616393"/>
            <a:ext cx="161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805FC-25FA-4273-ADA5-77B41DC8BCA4}"/>
              </a:ext>
            </a:extLst>
          </p:cNvPr>
          <p:cNvSpPr/>
          <p:nvPr/>
        </p:nvSpPr>
        <p:spPr>
          <a:xfrm>
            <a:off x="3130795" y="2508671"/>
            <a:ext cx="1300356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env.action_space.sample</a:t>
            </a:r>
            <a:r>
              <a:rPr lang="en-US" sz="800" dirty="0"/>
              <a:t>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01ABEE-B74B-41AA-8C57-97FAF6A00530}"/>
              </a:ext>
            </a:extLst>
          </p:cNvPr>
          <p:cNvCxnSpPr>
            <a:cxnSpLocks/>
          </p:cNvCxnSpPr>
          <p:nvPr/>
        </p:nvCxnSpPr>
        <p:spPr>
          <a:xfrm>
            <a:off x="2974172" y="2782947"/>
            <a:ext cx="1552696" cy="1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94F6F-3D9E-47BD-A303-4B0854D763A8}"/>
              </a:ext>
            </a:extLst>
          </p:cNvPr>
          <p:cNvSpPr/>
          <p:nvPr/>
        </p:nvSpPr>
        <p:spPr>
          <a:xfrm>
            <a:off x="3200745" y="2699208"/>
            <a:ext cx="444352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action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21B5B6-FE8D-45C4-AC50-B990156AC5F4}"/>
              </a:ext>
            </a:extLst>
          </p:cNvPr>
          <p:cNvCxnSpPr>
            <a:cxnSpLocks/>
          </p:cNvCxnSpPr>
          <p:nvPr/>
        </p:nvCxnSpPr>
        <p:spPr>
          <a:xfrm flipH="1">
            <a:off x="2977634" y="3142841"/>
            <a:ext cx="151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FB4264-E787-465D-AC6F-BAB846E2AAE1}"/>
              </a:ext>
            </a:extLst>
          </p:cNvPr>
          <p:cNvSpPr/>
          <p:nvPr/>
        </p:nvSpPr>
        <p:spPr>
          <a:xfrm>
            <a:off x="3209962" y="2971058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env.step</a:t>
            </a:r>
            <a:r>
              <a:rPr lang="en-US" sz="800" dirty="0"/>
              <a:t>(action)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DD9DA5-468B-4B5A-A231-E014ABB2BF29}"/>
              </a:ext>
            </a:extLst>
          </p:cNvPr>
          <p:cNvCxnSpPr>
            <a:cxnSpLocks/>
          </p:cNvCxnSpPr>
          <p:nvPr/>
        </p:nvCxnSpPr>
        <p:spPr>
          <a:xfrm>
            <a:off x="2994210" y="3329322"/>
            <a:ext cx="149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E9B4D8-81D9-489C-BA63-34C234933858}"/>
              </a:ext>
            </a:extLst>
          </p:cNvPr>
          <p:cNvSpPr/>
          <p:nvPr/>
        </p:nvSpPr>
        <p:spPr>
          <a:xfrm>
            <a:off x="5639529" y="2019512"/>
            <a:ext cx="393056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state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E73AD09-7F6E-4519-9AAE-B71F523D1A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996" y="2333540"/>
            <a:ext cx="387861" cy="184093"/>
          </a:xfrm>
          <a:prstGeom prst="bentConnector3">
            <a:avLst>
              <a:gd name="adj1" fmla="val 833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BBBF95-73E6-4480-9F14-B082E7A55B55}"/>
              </a:ext>
            </a:extLst>
          </p:cNvPr>
          <p:cNvSpPr/>
          <p:nvPr/>
        </p:nvSpPr>
        <p:spPr>
          <a:xfrm>
            <a:off x="4493769" y="2432352"/>
            <a:ext cx="1033267" cy="98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Play_n_random_steps</a:t>
            </a:r>
            <a:r>
              <a:rPr lang="en-US" sz="900" dirty="0"/>
              <a:t>()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3116E6B-B8AD-4965-8C02-79179A0D58AF}"/>
              </a:ext>
            </a:extLst>
          </p:cNvPr>
          <p:cNvSpPr/>
          <p:nvPr/>
        </p:nvSpPr>
        <p:spPr>
          <a:xfrm>
            <a:off x="4291118" y="5755800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Calc_action_value</a:t>
            </a:r>
            <a:r>
              <a:rPr lang="en-US" sz="900" dirty="0"/>
              <a:t>()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1AC03A-09A7-4880-8A77-FB045E86C9E5}"/>
              </a:ext>
            </a:extLst>
          </p:cNvPr>
          <p:cNvSpPr/>
          <p:nvPr/>
        </p:nvSpPr>
        <p:spPr>
          <a:xfrm>
            <a:off x="4303516" y="5115772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Select_action</a:t>
            </a:r>
            <a:r>
              <a:rPr lang="en-US" sz="900" dirty="0"/>
              <a:t>()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30064A5-665B-4524-9096-8C33D05D0F43}"/>
              </a:ext>
            </a:extLst>
          </p:cNvPr>
          <p:cNvSpPr/>
          <p:nvPr/>
        </p:nvSpPr>
        <p:spPr>
          <a:xfrm>
            <a:off x="4319607" y="4593048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Play_episode</a:t>
            </a:r>
            <a:r>
              <a:rPr lang="en-US" sz="900" dirty="0"/>
              <a:t>(env)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BE38C6-B781-4960-952C-CBD65C7F3A05}"/>
              </a:ext>
            </a:extLst>
          </p:cNvPr>
          <p:cNvSpPr/>
          <p:nvPr/>
        </p:nvSpPr>
        <p:spPr>
          <a:xfrm>
            <a:off x="4375880" y="4080443"/>
            <a:ext cx="1390876" cy="2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Value_iteration</a:t>
            </a:r>
            <a:r>
              <a:rPr lang="en-US" sz="900" dirty="0"/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65BFB7-470F-405E-822E-8AD91DD4996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4998954" y="4859904"/>
            <a:ext cx="16091" cy="25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E7752-18AA-4002-8DF6-5B3E28EBC8D4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4986556" y="5382628"/>
            <a:ext cx="12398" cy="37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20F92-5F18-4057-8CE0-173A5CB60FC1}"/>
              </a:ext>
            </a:extLst>
          </p:cNvPr>
          <p:cNvSpPr/>
          <p:nvPr/>
        </p:nvSpPr>
        <p:spPr>
          <a:xfrm>
            <a:off x="3907671" y="3285316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A7C94B-36A6-48A7-BEA7-CE0830EDC13A}"/>
              </a:ext>
            </a:extLst>
          </p:cNvPr>
          <p:cNvSpPr/>
          <p:nvPr/>
        </p:nvSpPr>
        <p:spPr>
          <a:xfrm>
            <a:off x="3173250" y="3275861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800" dirty="0" err="1"/>
              <a:t>New_state</a:t>
            </a:r>
            <a:endParaRPr lang="en-US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B55969-4883-4306-9153-1C74CECE562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27036" y="2531918"/>
            <a:ext cx="479441" cy="1672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BBD8FB-12D1-4CB5-9DD8-2D0AAB289A3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27036" y="3142841"/>
            <a:ext cx="465618" cy="3219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B4D5112-4E7A-4928-99F9-140C88AAA105}"/>
              </a:ext>
            </a:extLst>
          </p:cNvPr>
          <p:cNvCxnSpPr>
            <a:cxnSpLocks/>
            <a:stCxn id="7" idx="3"/>
            <a:endCxn id="33" idx="3"/>
          </p:cNvCxnSpPr>
          <p:nvPr/>
        </p:nvCxnSpPr>
        <p:spPr>
          <a:xfrm flipH="1">
            <a:off x="5681994" y="2531918"/>
            <a:ext cx="1993251" cy="3357310"/>
          </a:xfrm>
          <a:prstGeom prst="bentConnector3">
            <a:avLst>
              <a:gd name="adj1" fmla="val -11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65684F7-284F-498C-91C7-785B1EF10B78}"/>
              </a:ext>
            </a:extLst>
          </p:cNvPr>
          <p:cNvCxnSpPr>
            <a:cxnSpLocks/>
            <a:stCxn id="8" idx="3"/>
            <a:endCxn id="33" idx="3"/>
          </p:cNvCxnSpPr>
          <p:nvPr/>
        </p:nvCxnSpPr>
        <p:spPr>
          <a:xfrm flipH="1">
            <a:off x="5681994" y="3464806"/>
            <a:ext cx="1979428" cy="2424422"/>
          </a:xfrm>
          <a:prstGeom prst="bentConnector3">
            <a:avLst>
              <a:gd name="adj1" fmla="val -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ECD994-E9DD-46A3-A89D-8FF6903782C2}"/>
              </a:ext>
            </a:extLst>
          </p:cNvPr>
          <p:cNvCxnSpPr>
            <a:stCxn id="38" idx="3"/>
            <a:endCxn id="9" idx="1"/>
          </p:cNvCxnSpPr>
          <p:nvPr/>
        </p:nvCxnSpPr>
        <p:spPr>
          <a:xfrm>
            <a:off x="5766756" y="4213871"/>
            <a:ext cx="483386" cy="16143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9E61734-AEDF-4F6C-945A-954D44401A4B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5681994" y="4367928"/>
            <a:ext cx="1800170" cy="1521300"/>
          </a:xfrm>
          <a:prstGeom prst="bentConnector3">
            <a:avLst>
              <a:gd name="adj1" fmla="val -11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826465C-55EF-4CCD-837F-8597B54106DD}"/>
              </a:ext>
            </a:extLst>
          </p:cNvPr>
          <p:cNvSpPr/>
          <p:nvPr/>
        </p:nvSpPr>
        <p:spPr>
          <a:xfrm>
            <a:off x="8644423" y="1688932"/>
            <a:ext cx="1992035" cy="4624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F92FAB-688E-4B7A-90EA-F0363F0C382C}"/>
              </a:ext>
            </a:extLst>
          </p:cNvPr>
          <p:cNvCxnSpPr>
            <a:endCxn id="12" idx="3"/>
          </p:cNvCxnSpPr>
          <p:nvPr/>
        </p:nvCxnSpPr>
        <p:spPr>
          <a:xfrm flipH="1">
            <a:off x="5527036" y="2914652"/>
            <a:ext cx="3080138" cy="1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4D4A26C-CA2F-43DE-A6BA-69701FE6CE57}"/>
              </a:ext>
            </a:extLst>
          </p:cNvPr>
          <p:cNvSpPr/>
          <p:nvPr/>
        </p:nvSpPr>
        <p:spPr>
          <a:xfrm>
            <a:off x="7964919" y="2806930"/>
            <a:ext cx="123142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Play_n_randopm_steps</a:t>
            </a:r>
            <a:r>
              <a:rPr lang="en-US" sz="800"/>
              <a:t>()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652F8E0-672D-4A5E-AE07-E52F4A6ADCD7}"/>
              </a:ext>
            </a:extLst>
          </p:cNvPr>
          <p:cNvSpPr/>
          <p:nvPr/>
        </p:nvSpPr>
        <p:spPr>
          <a:xfrm>
            <a:off x="8850472" y="5020707"/>
            <a:ext cx="1361540" cy="1000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</a:t>
            </a:r>
          </a:p>
          <a:p>
            <a:pPr algn="ctr"/>
            <a:r>
              <a:rPr lang="en-US"/>
              <a:t>Env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134F40-60CE-46C2-BD7D-C02D88CC3DB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5710483" y="4726476"/>
            <a:ext cx="3211938" cy="1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78691D8-DFF1-4083-8956-63752D9F12DD}"/>
              </a:ext>
            </a:extLst>
          </p:cNvPr>
          <p:cNvSpPr/>
          <p:nvPr/>
        </p:nvSpPr>
        <p:spPr>
          <a:xfrm>
            <a:off x="7983739" y="4618754"/>
            <a:ext cx="95250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Play_episode</a:t>
            </a:r>
            <a:r>
              <a:rPr lang="en-US" sz="800"/>
              <a:t>(env)</a:t>
            </a:r>
          </a:p>
        </p:txBody>
      </p:sp>
      <p:sp>
        <p:nvSpPr>
          <p:cNvPr id="57" name="Arrow: Circular 56">
            <a:extLst>
              <a:ext uri="{FF2B5EF4-FFF2-40B4-BE49-F238E27FC236}">
                <a16:creationId xmlns:a16="http://schemas.microsoft.com/office/drawing/2014/main" id="{748A6197-48CF-45B6-9ADC-2BB51B60011B}"/>
              </a:ext>
            </a:extLst>
          </p:cNvPr>
          <p:cNvSpPr/>
          <p:nvPr/>
        </p:nvSpPr>
        <p:spPr>
          <a:xfrm flipH="1">
            <a:off x="8950910" y="4113294"/>
            <a:ext cx="1218422" cy="120454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894"/>
              <a:gd name="adj5" fmla="val 11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AFCB4-11EF-48EB-8124-FBD9F5E16ECE}"/>
              </a:ext>
            </a:extLst>
          </p:cNvPr>
          <p:cNvSpPr txBox="1"/>
          <p:nvPr/>
        </p:nvSpPr>
        <p:spPr>
          <a:xfrm>
            <a:off x="9228908" y="4353851"/>
            <a:ext cx="66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</a:t>
            </a:r>
          </a:p>
          <a:p>
            <a:r>
              <a:rPr lang="en-US"/>
              <a:t> loop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CA76FF-F4D9-4A9B-82CB-50864FD037D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710483" y="4726476"/>
            <a:ext cx="3139989" cy="49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772BDA8-7E49-44CA-AAC9-871874B8A785}"/>
              </a:ext>
            </a:extLst>
          </p:cNvPr>
          <p:cNvSpPr/>
          <p:nvPr/>
        </p:nvSpPr>
        <p:spPr>
          <a:xfrm>
            <a:off x="6695563" y="4819385"/>
            <a:ext cx="862737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err="1"/>
              <a:t>env.step</a:t>
            </a:r>
            <a:r>
              <a:rPr lang="en-US" sz="800"/>
              <a:t>(action)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FC6974-5A85-4379-853D-970E5817C955}"/>
              </a:ext>
            </a:extLst>
          </p:cNvPr>
          <p:cNvCxnSpPr>
            <a:cxnSpLocks/>
          </p:cNvCxnSpPr>
          <p:nvPr/>
        </p:nvCxnSpPr>
        <p:spPr>
          <a:xfrm flipH="1" flipV="1">
            <a:off x="5678301" y="4859904"/>
            <a:ext cx="3172171" cy="84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59AD6ED-6FB0-4E85-AA23-7AD3A8426FE9}"/>
              </a:ext>
            </a:extLst>
          </p:cNvPr>
          <p:cNvSpPr/>
          <p:nvPr/>
        </p:nvSpPr>
        <p:spPr>
          <a:xfrm>
            <a:off x="7188498" y="5231608"/>
            <a:ext cx="484428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/>
              <a:t>reward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C7FF5C-800B-44F7-A90A-EB880AA7D7DF}"/>
              </a:ext>
            </a:extLst>
          </p:cNvPr>
          <p:cNvSpPr/>
          <p:nvPr/>
        </p:nvSpPr>
        <p:spPr>
          <a:xfrm>
            <a:off x="6474698" y="5155164"/>
            <a:ext cx="635110" cy="21544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800" err="1"/>
              <a:t>New_state</a:t>
            </a:r>
            <a:endParaRPr lang="en-US" sz="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60809B-1684-47B4-A6EE-ED0C6E2C41EC}"/>
              </a:ext>
            </a:extLst>
          </p:cNvPr>
          <p:cNvSpPr/>
          <p:nvPr/>
        </p:nvSpPr>
        <p:spPr>
          <a:xfrm>
            <a:off x="2108724" y="4264975"/>
            <a:ext cx="497782" cy="214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C108E00-DB66-47C4-9D56-2F2853BE4BCF}"/>
              </a:ext>
            </a:extLst>
          </p:cNvPr>
          <p:cNvSpPr/>
          <p:nvPr/>
        </p:nvSpPr>
        <p:spPr>
          <a:xfrm>
            <a:off x="747083" y="5671815"/>
            <a:ext cx="460065" cy="230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E4F758A-1599-4ACF-AF1F-24513AC927E6}"/>
              </a:ext>
            </a:extLst>
          </p:cNvPr>
          <p:cNvSpPr/>
          <p:nvPr/>
        </p:nvSpPr>
        <p:spPr>
          <a:xfrm>
            <a:off x="1848897" y="5692135"/>
            <a:ext cx="604084" cy="210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635C133-9E70-4800-9C12-E4AA6282370B}"/>
              </a:ext>
            </a:extLst>
          </p:cNvPr>
          <p:cNvSpPr/>
          <p:nvPr/>
        </p:nvSpPr>
        <p:spPr>
          <a:xfrm>
            <a:off x="3012217" y="5692135"/>
            <a:ext cx="595862" cy="210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B39345-E2CB-486B-8643-3515FEDCD779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>
          <a:xfrm flipH="1">
            <a:off x="2150939" y="4479930"/>
            <a:ext cx="206676" cy="1212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B25870-AAF4-4D4D-AE53-B5740ACB167F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2242597" y="5102855"/>
            <a:ext cx="1067551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984526D-E391-416A-B6BC-1A2D1E6E1CCA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977116" y="5102855"/>
            <a:ext cx="1265484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A38EDB2-3BD5-412E-866E-C7C8DEC97F9F}"/>
              </a:ext>
            </a:extLst>
          </p:cNvPr>
          <p:cNvSpPr txBox="1"/>
          <p:nvPr/>
        </p:nvSpPr>
        <p:spPr>
          <a:xfrm>
            <a:off x="1310780" y="53741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11C132-79E4-4F3E-AD4B-F2407F0CAD7B}"/>
              </a:ext>
            </a:extLst>
          </p:cNvPr>
          <p:cNvSpPr txBox="1"/>
          <p:nvPr/>
        </p:nvSpPr>
        <p:spPr>
          <a:xfrm>
            <a:off x="2064981" y="541076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9A6D88-6874-48AF-8364-9A63EA58A576}"/>
              </a:ext>
            </a:extLst>
          </p:cNvPr>
          <p:cNvSpPr txBox="1"/>
          <p:nvPr/>
        </p:nvSpPr>
        <p:spPr>
          <a:xfrm>
            <a:off x="2948927" y="530839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CEC2EA-F7AE-4864-A672-80A275A3B810}"/>
              </a:ext>
            </a:extLst>
          </p:cNvPr>
          <p:cNvSpPr txBox="1"/>
          <p:nvPr/>
        </p:nvSpPr>
        <p:spPr>
          <a:xfrm>
            <a:off x="2235892" y="4524741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a2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0EEEB40-0CD6-4027-BAD7-5B63761A488F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1349878" y="4448451"/>
            <a:ext cx="831744" cy="3094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016AF8F-2592-47FD-A290-A246EB252196}"/>
              </a:ext>
            </a:extLst>
          </p:cNvPr>
          <p:cNvSpPr txBox="1"/>
          <p:nvPr/>
        </p:nvSpPr>
        <p:spPr>
          <a:xfrm>
            <a:off x="1524224" y="45558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832879-5249-4E64-B24C-21BA091AC2B5}"/>
              </a:ext>
            </a:extLst>
          </p:cNvPr>
          <p:cNvSpPr txBox="1"/>
          <p:nvPr/>
        </p:nvSpPr>
        <p:spPr>
          <a:xfrm>
            <a:off x="2878835" y="4486753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6CEE31-7B11-4124-AE9E-B861C795CFFF}"/>
              </a:ext>
            </a:extLst>
          </p:cNvPr>
          <p:cNvCxnSpPr>
            <a:cxnSpLocks/>
            <a:stCxn id="74" idx="5"/>
            <a:endCxn id="101" idx="2"/>
          </p:cNvCxnSpPr>
          <p:nvPr/>
        </p:nvCxnSpPr>
        <p:spPr>
          <a:xfrm>
            <a:off x="2533608" y="4448451"/>
            <a:ext cx="530534" cy="346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AF93722-AB78-42E2-B65E-DD99279B72DB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977116" y="4737560"/>
            <a:ext cx="373944" cy="934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0FA67-3C39-4DAD-B8EF-3FE464094F9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349879" y="4757880"/>
            <a:ext cx="587484" cy="9650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C21EEE7-CAD1-405F-A911-C3EF3678A893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1349878" y="4757880"/>
            <a:ext cx="1749601" cy="9650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CB6572C-40D2-4D2D-A973-4B4BFD795F81}"/>
              </a:ext>
            </a:extLst>
          </p:cNvPr>
          <p:cNvSpPr txBox="1"/>
          <p:nvPr/>
        </p:nvSpPr>
        <p:spPr>
          <a:xfrm>
            <a:off x="951281" y="50610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12D9DD-5B0F-4F6E-A85A-CCC3124FA40C}"/>
              </a:ext>
            </a:extLst>
          </p:cNvPr>
          <p:cNvSpPr txBox="1"/>
          <p:nvPr/>
        </p:nvSpPr>
        <p:spPr>
          <a:xfrm>
            <a:off x="1410168" y="494680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E2AE4D-8FBF-4325-8835-1AE2ECCDAAEC}"/>
              </a:ext>
            </a:extLst>
          </p:cNvPr>
          <p:cNvSpPr txBox="1"/>
          <p:nvPr/>
        </p:nvSpPr>
        <p:spPr>
          <a:xfrm>
            <a:off x="2335678" y="523917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FC9088-861A-4836-BA1A-BDB65A777213}"/>
              </a:ext>
            </a:extLst>
          </p:cNvPr>
          <p:cNvSpPr/>
          <p:nvPr/>
        </p:nvSpPr>
        <p:spPr>
          <a:xfrm>
            <a:off x="660635" y="4495650"/>
            <a:ext cx="3223867" cy="391159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1BB6257-2E88-4556-B0F8-87C578CB124D}"/>
              </a:ext>
            </a:extLst>
          </p:cNvPr>
          <p:cNvSpPr/>
          <p:nvPr/>
        </p:nvSpPr>
        <p:spPr>
          <a:xfrm>
            <a:off x="609345" y="4982597"/>
            <a:ext cx="3223867" cy="103804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9BE975-F6ED-4430-A88C-F3CA9BD6358B}"/>
              </a:ext>
            </a:extLst>
          </p:cNvPr>
          <p:cNvCxnSpPr>
            <a:stCxn id="55" idx="3"/>
          </p:cNvCxnSpPr>
          <p:nvPr/>
        </p:nvCxnSpPr>
        <p:spPr>
          <a:xfrm>
            <a:off x="3884502" y="4691230"/>
            <a:ext cx="406616" cy="527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3186AA-7964-4468-82C7-0F76E68566AF}"/>
              </a:ext>
            </a:extLst>
          </p:cNvPr>
          <p:cNvCxnSpPr>
            <a:cxnSpLocks/>
            <a:stCxn id="110" idx="3"/>
            <a:endCxn id="33" idx="1"/>
          </p:cNvCxnSpPr>
          <p:nvPr/>
        </p:nvCxnSpPr>
        <p:spPr>
          <a:xfrm>
            <a:off x="3833212" y="5501618"/>
            <a:ext cx="457906" cy="3876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23F2699-DC75-4B4C-A527-C84549498C32}"/>
              </a:ext>
            </a:extLst>
          </p:cNvPr>
          <p:cNvSpPr txBox="1"/>
          <p:nvPr/>
        </p:nvSpPr>
        <p:spPr>
          <a:xfrm>
            <a:off x="1154207" y="293630"/>
            <a:ext cx="2840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Q-Learning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3853C5-3BA7-4299-95B3-D110C32E19EE}"/>
              </a:ext>
            </a:extLst>
          </p:cNvPr>
          <p:cNvCxnSpPr/>
          <p:nvPr/>
        </p:nvCxnSpPr>
        <p:spPr>
          <a:xfrm>
            <a:off x="8922421" y="5095235"/>
            <a:ext cx="83009" cy="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8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7019247-BA0F-4415-A6EC-A6F757A0F6F5}"/>
              </a:ext>
            </a:extLst>
          </p:cNvPr>
          <p:cNvSpPr/>
          <p:nvPr/>
        </p:nvSpPr>
        <p:spPr>
          <a:xfrm>
            <a:off x="2514600" y="57404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56949F-0D20-4BDE-B03F-47407FC43786}"/>
              </a:ext>
            </a:extLst>
          </p:cNvPr>
          <p:cNvSpPr/>
          <p:nvPr/>
        </p:nvSpPr>
        <p:spPr>
          <a:xfrm>
            <a:off x="1229360" y="252984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6C3532-2F4A-4375-B334-02F2A5ED69DB}"/>
              </a:ext>
            </a:extLst>
          </p:cNvPr>
          <p:cNvSpPr/>
          <p:nvPr/>
        </p:nvSpPr>
        <p:spPr>
          <a:xfrm>
            <a:off x="2514600" y="255016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0685BD-CA26-4EFB-A656-426ED6DB99FA}"/>
              </a:ext>
            </a:extLst>
          </p:cNvPr>
          <p:cNvSpPr/>
          <p:nvPr/>
        </p:nvSpPr>
        <p:spPr>
          <a:xfrm>
            <a:off x="3677920" y="2550160"/>
            <a:ext cx="78740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AEDD8F-E5A5-4291-B50C-5C4313929B2A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908300" y="1356360"/>
            <a:ext cx="0" cy="119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40C5D8-9FE6-49CB-A850-502F4CADE803}"/>
              </a:ext>
            </a:extLst>
          </p:cNvPr>
          <p:cNvCxnSpPr>
            <a:endCxn id="5" idx="0"/>
          </p:cNvCxnSpPr>
          <p:nvPr/>
        </p:nvCxnSpPr>
        <p:spPr>
          <a:xfrm>
            <a:off x="2908300" y="1960880"/>
            <a:ext cx="116332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3BC1D4-186D-4536-9725-12000E532D90}"/>
              </a:ext>
            </a:extLst>
          </p:cNvPr>
          <p:cNvCxnSpPr>
            <a:endCxn id="3" idx="0"/>
          </p:cNvCxnSpPr>
          <p:nvPr/>
        </p:nvCxnSpPr>
        <p:spPr>
          <a:xfrm flipH="1">
            <a:off x="1623060" y="1960880"/>
            <a:ext cx="128524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A3675A-BC8A-4C6A-8EE2-34727E0BB8A2}"/>
              </a:ext>
            </a:extLst>
          </p:cNvPr>
          <p:cNvSpPr txBox="1"/>
          <p:nvPr/>
        </p:nvSpPr>
        <p:spPr>
          <a:xfrm>
            <a:off x="1976483" y="223222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61FB7-F49E-4378-8A0A-3F43431B7AAE}"/>
              </a:ext>
            </a:extLst>
          </p:cNvPr>
          <p:cNvSpPr txBox="1"/>
          <p:nvPr/>
        </p:nvSpPr>
        <p:spPr>
          <a:xfrm>
            <a:off x="2730684" y="2268789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BBDFC-431A-44CE-9C63-61CC6CF8FFBD}"/>
              </a:ext>
            </a:extLst>
          </p:cNvPr>
          <p:cNvSpPr txBox="1"/>
          <p:nvPr/>
        </p:nvSpPr>
        <p:spPr>
          <a:xfrm>
            <a:off x="3614630" y="2166418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94805-DD26-4C95-9E37-256C637680BD}"/>
              </a:ext>
            </a:extLst>
          </p:cNvPr>
          <p:cNvSpPr txBox="1"/>
          <p:nvPr/>
        </p:nvSpPr>
        <p:spPr>
          <a:xfrm>
            <a:off x="2901595" y="1382766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B540D8-1664-4088-8975-0B4D6EC35CB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016760" y="1241792"/>
            <a:ext cx="613152" cy="3537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405656-0DB1-4149-9F1E-C371B95C2D32}"/>
              </a:ext>
            </a:extLst>
          </p:cNvPr>
          <p:cNvSpPr txBox="1"/>
          <p:nvPr/>
        </p:nvSpPr>
        <p:spPr>
          <a:xfrm>
            <a:off x="2189927" y="1413878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ACAD03-7FD9-49AD-B06D-147AC2BA94D6}"/>
              </a:ext>
            </a:extLst>
          </p:cNvPr>
          <p:cNvSpPr txBox="1"/>
          <p:nvPr/>
        </p:nvSpPr>
        <p:spPr>
          <a:xfrm>
            <a:off x="3544538" y="1344778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A4ED6-0FC5-4475-BDD2-83E93BB905F1}"/>
              </a:ext>
            </a:extLst>
          </p:cNvPr>
          <p:cNvCxnSpPr>
            <a:cxnSpLocks/>
            <a:stCxn id="2" idx="5"/>
            <a:endCxn id="19" idx="2"/>
          </p:cNvCxnSpPr>
          <p:nvPr/>
        </p:nvCxnSpPr>
        <p:spPr>
          <a:xfrm>
            <a:off x="3186688" y="1241792"/>
            <a:ext cx="543157" cy="4107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A0E71-17DC-4F17-95A2-D3FD132DBFE4}"/>
              </a:ext>
            </a:extLst>
          </p:cNvPr>
          <p:cNvCxnSpPr>
            <a:endCxn id="3" idx="0"/>
          </p:cNvCxnSpPr>
          <p:nvPr/>
        </p:nvCxnSpPr>
        <p:spPr>
          <a:xfrm flipH="1">
            <a:off x="1623060" y="1595585"/>
            <a:ext cx="393700" cy="934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A75DB3-C937-49D1-B8D9-CD587319E08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15582" y="1615905"/>
            <a:ext cx="614330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537BF0-CFCC-4538-81FD-C93F6838AFF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5581" y="1615905"/>
            <a:ext cx="1777651" cy="10488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C97C47-B75F-41F0-9D99-62F471A823DF}"/>
              </a:ext>
            </a:extLst>
          </p:cNvPr>
          <p:cNvSpPr txBox="1"/>
          <p:nvPr/>
        </p:nvSpPr>
        <p:spPr>
          <a:xfrm>
            <a:off x="1616984" y="19190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A6630-6AA8-4249-9D4C-264E1EB77B3F}"/>
              </a:ext>
            </a:extLst>
          </p:cNvPr>
          <p:cNvSpPr txBox="1"/>
          <p:nvPr/>
        </p:nvSpPr>
        <p:spPr>
          <a:xfrm>
            <a:off x="2075871" y="180483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240B0D-CE34-41A7-BF32-1F81B695FFDC}"/>
              </a:ext>
            </a:extLst>
          </p:cNvPr>
          <p:cNvSpPr txBox="1"/>
          <p:nvPr/>
        </p:nvSpPr>
        <p:spPr>
          <a:xfrm>
            <a:off x="3001381" y="209719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1498F9-362B-4E26-B7E6-876734B3B39A}"/>
              </a:ext>
            </a:extLst>
          </p:cNvPr>
          <p:cNvSpPr txBox="1"/>
          <p:nvPr/>
        </p:nvSpPr>
        <p:spPr>
          <a:xfrm>
            <a:off x="4584952" y="705992"/>
            <a:ext cx="6894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Best action selection:</a:t>
            </a:r>
          </a:p>
          <a:p>
            <a:r>
              <a:rPr lang="en-US"/>
              <a:t>Loop over all actions:</a:t>
            </a:r>
          </a:p>
          <a:p>
            <a:pPr marL="285750" indent="-285750">
              <a:buFontTx/>
              <a:buChar char="-"/>
            </a:pPr>
            <a:r>
              <a:rPr lang="en-US"/>
              <a:t>For each action:</a:t>
            </a:r>
          </a:p>
          <a:p>
            <a:pPr marL="742950" lvl="1" indent="-285750">
              <a:buFontTx/>
              <a:buChar char="-"/>
            </a:pPr>
            <a:r>
              <a:rPr lang="en-US"/>
              <a:t>Calculate action- value:</a:t>
            </a:r>
          </a:p>
          <a:p>
            <a:pPr marL="1200150" lvl="2" indent="-285750">
              <a:buFontTx/>
              <a:buChar char="-"/>
            </a:pPr>
            <a:r>
              <a:rPr lang="en-US"/>
              <a:t>loop over each possible target state</a:t>
            </a:r>
          </a:p>
          <a:p>
            <a:pPr marL="1657350" lvl="3" indent="-285750">
              <a:buFontTx/>
              <a:buChar char="-"/>
            </a:pPr>
            <a:r>
              <a:rPr lang="en-US"/>
              <a:t>Use Bellman equation to calculate total </a:t>
            </a:r>
            <a:r>
              <a:rPr lang="en-US" err="1"/>
              <a:t>action_value</a:t>
            </a:r>
            <a:r>
              <a:rPr lang="en-US"/>
              <a:t> </a:t>
            </a:r>
          </a:p>
          <a:p>
            <a:pPr marL="742950" lvl="1" indent="-2857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489</Words>
  <Application>Microsoft Office PowerPoint</Application>
  <PresentationFormat>Widescreen</PresentationFormat>
  <Paragraphs>164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 Reiter</dc:creator>
  <cp:lastModifiedBy>Ilan Reiter</cp:lastModifiedBy>
  <cp:revision>1</cp:revision>
  <dcterms:created xsi:type="dcterms:W3CDTF">2018-10-13T17:50:35Z</dcterms:created>
  <dcterms:modified xsi:type="dcterms:W3CDTF">2018-11-01T16:57:35Z</dcterms:modified>
</cp:coreProperties>
</file>