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D8E3D-2548-4E06-A7C3-9E4ED1A840E6}" v="110" dt="2018-10-14T16:50:4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an Reiter" userId="e7e108c4d05ea0a8" providerId="LiveId" clId="{9F1D8E3D-2548-4E06-A7C3-9E4ED1A840E6}"/>
    <pc:docChg chg="undo custSel modSld">
      <pc:chgData name="Ilan Reiter" userId="e7e108c4d05ea0a8" providerId="LiveId" clId="{9F1D8E3D-2548-4E06-A7C3-9E4ED1A840E6}" dt="2018-10-14T16:51:54.017" v="862" actId="20577"/>
      <pc:docMkLst>
        <pc:docMk/>
      </pc:docMkLst>
      <pc:sldChg chg="addSp delSp modSp">
        <pc:chgData name="Ilan Reiter" userId="e7e108c4d05ea0a8" providerId="LiveId" clId="{9F1D8E3D-2548-4E06-A7C3-9E4ED1A840E6}" dt="2018-10-14T16:51:54.017" v="862" actId="20577"/>
        <pc:sldMkLst>
          <pc:docMk/>
          <pc:sldMk cId="922376698" sldId="256"/>
        </pc:sldMkLst>
        <pc:spChg chg="add del">
          <ac:chgData name="Ilan Reiter" userId="e7e108c4d05ea0a8" providerId="LiveId" clId="{9F1D8E3D-2548-4E06-A7C3-9E4ED1A840E6}" dt="2018-10-14T16:50:30.961" v="853"/>
          <ac:spMkLst>
            <pc:docMk/>
            <pc:sldMk cId="922376698" sldId="256"/>
            <ac:spMk id="2" creationId="{93A58C14-0C4B-46F9-ABC4-93F727AB0363}"/>
          </ac:spMkLst>
        </pc:spChg>
        <pc:spChg chg="add del">
          <ac:chgData name="Ilan Reiter" userId="e7e108c4d05ea0a8" providerId="LiveId" clId="{9F1D8E3D-2548-4E06-A7C3-9E4ED1A840E6}" dt="2018-10-14T16:50:30.254" v="852"/>
          <ac:spMkLst>
            <pc:docMk/>
            <pc:sldMk cId="922376698" sldId="256"/>
            <ac:spMk id="3" creationId="{BC6B34CD-858D-4418-8D8F-EB3138FF31FE}"/>
          </ac:spMkLst>
        </pc:spChg>
        <pc:spChg chg="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5" creationId="{D3F1D243-3F5E-47CA-B823-3219657A1B3D}"/>
          </ac:spMkLst>
        </pc:spChg>
        <pc:spChg chg="mod">
          <ac:chgData name="Ilan Reiter" userId="e7e108c4d05ea0a8" providerId="LiveId" clId="{9F1D8E3D-2548-4E06-A7C3-9E4ED1A840E6}" dt="2018-10-13T23:34:40.285" v="760" actId="20577"/>
          <ac:spMkLst>
            <pc:docMk/>
            <pc:sldMk cId="922376698" sldId="256"/>
            <ac:spMk id="6" creationId="{2A3C2216-6542-43B0-B052-250BFFE0DEEF}"/>
          </ac:spMkLst>
        </pc:spChg>
        <pc:spChg chg="mod">
          <ac:chgData name="Ilan Reiter" userId="e7e108c4d05ea0a8" providerId="LiveId" clId="{9F1D8E3D-2548-4E06-A7C3-9E4ED1A840E6}" dt="2018-10-14T16:42:10.518" v="827" actId="1076"/>
          <ac:spMkLst>
            <pc:docMk/>
            <pc:sldMk cId="922376698" sldId="256"/>
            <ac:spMk id="9" creationId="{CA3AB12A-26A6-4331-8133-1968BA374237}"/>
          </ac:spMkLst>
        </pc:spChg>
        <pc:spChg chg="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11" creationId="{4EE68C6B-0EC0-447B-ADC4-2E3D88969111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15" creationId="{6BD35213-215C-4CDC-8E7C-8465BC37FDEA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19" creationId="{931B3291-F741-4AF4-BE6D-B38D99514EE8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20" creationId="{5FAEE718-B4D1-44BB-9426-AF2AF2628E36}"/>
          </ac:spMkLst>
        </pc:spChg>
        <pc:spChg chg="add del mod">
          <ac:chgData name="Ilan Reiter" userId="e7e108c4d05ea0a8" providerId="LiveId" clId="{9F1D8E3D-2548-4E06-A7C3-9E4ED1A840E6}" dt="2018-10-13T18:02:41.640" v="77" actId="478"/>
          <ac:spMkLst>
            <pc:docMk/>
            <pc:sldMk cId="922376698" sldId="256"/>
            <ac:spMk id="27" creationId="{CBEAA6D1-3752-41B2-AA55-A526884A4168}"/>
          </ac:spMkLst>
        </pc:spChg>
        <pc:spChg chg="add del mod">
          <ac:chgData name="Ilan Reiter" userId="e7e108c4d05ea0a8" providerId="LiveId" clId="{9F1D8E3D-2548-4E06-A7C3-9E4ED1A840E6}" dt="2018-10-13T18:59:55.262" v="126" actId="478"/>
          <ac:spMkLst>
            <pc:docMk/>
            <pc:sldMk cId="922376698" sldId="256"/>
            <ac:spMk id="30" creationId="{11514279-0538-4B92-AB34-DD4C5108D28A}"/>
          </ac:spMkLst>
        </pc:spChg>
        <pc:spChg chg="add del mod">
          <ac:chgData name="Ilan Reiter" userId="e7e108c4d05ea0a8" providerId="LiveId" clId="{9F1D8E3D-2548-4E06-A7C3-9E4ED1A840E6}" dt="2018-10-13T18:59:13.277" v="120" actId="478"/>
          <ac:spMkLst>
            <pc:docMk/>
            <pc:sldMk cId="922376698" sldId="256"/>
            <ac:spMk id="31" creationId="{756F973F-7732-4E6D-A606-4DF3D8F6E0E5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32" creationId="{C8AE1FC1-CCBB-453A-918F-0F03873FA644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33" creationId="{5D7CACA8-B670-4346-9024-339476454FD7}"/>
          </ac:spMkLst>
        </pc:spChg>
        <pc:spChg chg="add mod ord">
          <ac:chgData name="Ilan Reiter" userId="e7e108c4d05ea0a8" providerId="LiveId" clId="{9F1D8E3D-2548-4E06-A7C3-9E4ED1A840E6}" dt="2018-10-14T16:51:22.523" v="856" actId="1076"/>
          <ac:spMkLst>
            <pc:docMk/>
            <pc:sldMk cId="922376698" sldId="256"/>
            <ac:spMk id="34" creationId="{E9A37E92-6A0B-4669-BC03-708835BF2802}"/>
          </ac:spMkLst>
        </pc:spChg>
        <pc:spChg chg="add del mod">
          <ac:chgData name="Ilan Reiter" userId="e7e108c4d05ea0a8" providerId="LiveId" clId="{9F1D8E3D-2548-4E06-A7C3-9E4ED1A840E6}" dt="2018-10-13T19:05:22.780" v="173" actId="478"/>
          <ac:spMkLst>
            <pc:docMk/>
            <pc:sldMk cId="922376698" sldId="256"/>
            <ac:spMk id="35" creationId="{6FA9650A-5900-4464-8860-CF4BAB4AD28A}"/>
          </ac:spMkLst>
        </pc:spChg>
        <pc:spChg chg="add mod">
          <ac:chgData name="Ilan Reiter" userId="e7e108c4d05ea0a8" providerId="LiveId" clId="{9F1D8E3D-2548-4E06-A7C3-9E4ED1A840E6}" dt="2018-10-13T19:38:18.296" v="286" actId="207"/>
          <ac:spMkLst>
            <pc:docMk/>
            <pc:sldMk cId="922376698" sldId="256"/>
            <ac:spMk id="36" creationId="{610D85A7-D6CC-4D1D-A45D-F733528C8DEB}"/>
          </ac:spMkLst>
        </pc:spChg>
        <pc:spChg chg="add mod">
          <ac:chgData name="Ilan Reiter" userId="e7e108c4d05ea0a8" providerId="LiveId" clId="{9F1D8E3D-2548-4E06-A7C3-9E4ED1A840E6}" dt="2018-10-13T19:38:40.525" v="292" actId="1076"/>
          <ac:spMkLst>
            <pc:docMk/>
            <pc:sldMk cId="922376698" sldId="256"/>
            <ac:spMk id="37" creationId="{9626D2B1-B2A6-4FC9-9284-CA3654C5E615}"/>
          </ac:spMkLst>
        </pc:spChg>
        <pc:spChg chg="add mod">
          <ac:chgData name="Ilan Reiter" userId="e7e108c4d05ea0a8" providerId="LiveId" clId="{9F1D8E3D-2548-4E06-A7C3-9E4ED1A840E6}" dt="2018-10-13T20:10:44.286" v="646" actId="404"/>
          <ac:spMkLst>
            <pc:docMk/>
            <pc:sldMk cId="922376698" sldId="256"/>
            <ac:spMk id="38" creationId="{28B50366-82E4-48B7-A404-920D1F000D28}"/>
          </ac:spMkLst>
        </pc:spChg>
        <pc:spChg chg="add mod">
          <ac:chgData name="Ilan Reiter" userId="e7e108c4d05ea0a8" providerId="LiveId" clId="{9F1D8E3D-2548-4E06-A7C3-9E4ED1A840E6}" dt="2018-10-13T20:16:14.539" v="739" actId="14100"/>
          <ac:spMkLst>
            <pc:docMk/>
            <pc:sldMk cId="922376698" sldId="256"/>
            <ac:spMk id="39" creationId="{B46F27A5-8E12-4047-9563-71D3863C4F2F}"/>
          </ac:spMkLst>
        </pc:spChg>
        <pc:spChg chg="add del mod">
          <ac:chgData name="Ilan Reiter" userId="e7e108c4d05ea0a8" providerId="LiveId" clId="{9F1D8E3D-2548-4E06-A7C3-9E4ED1A840E6}" dt="2018-10-13T19:35:10.597" v="256" actId="478"/>
          <ac:spMkLst>
            <pc:docMk/>
            <pc:sldMk cId="922376698" sldId="256"/>
            <ac:spMk id="40" creationId="{2FA0C638-EA56-437B-BDF3-0B119054C5C0}"/>
          </ac:spMkLst>
        </pc:spChg>
        <pc:spChg chg="add mod">
          <ac:chgData name="Ilan Reiter" userId="e7e108c4d05ea0a8" providerId="LiveId" clId="{9F1D8E3D-2548-4E06-A7C3-9E4ED1A840E6}" dt="2018-10-14T16:33:58.344" v="788" actId="404"/>
          <ac:spMkLst>
            <pc:docMk/>
            <pc:sldMk cId="922376698" sldId="256"/>
            <ac:spMk id="46" creationId="{3A917401-DA44-42E6-87E7-7373B88F238C}"/>
          </ac:spMkLst>
        </pc:spChg>
        <pc:spChg chg="add mod">
          <ac:chgData name="Ilan Reiter" userId="e7e108c4d05ea0a8" providerId="LiveId" clId="{9F1D8E3D-2548-4E06-A7C3-9E4ED1A840E6}" dt="2018-10-14T16:33:43.693" v="785" actId="14100"/>
          <ac:spMkLst>
            <pc:docMk/>
            <pc:sldMk cId="922376698" sldId="256"/>
            <ac:spMk id="47" creationId="{F3894D4D-C645-4D6A-A11A-DF749351217D}"/>
          </ac:spMkLst>
        </pc:spChg>
        <pc:spChg chg="add mod">
          <ac:chgData name="Ilan Reiter" userId="e7e108c4d05ea0a8" providerId="LiveId" clId="{9F1D8E3D-2548-4E06-A7C3-9E4ED1A840E6}" dt="2018-10-14T16:34:40.801" v="802" actId="404"/>
          <ac:spMkLst>
            <pc:docMk/>
            <pc:sldMk cId="922376698" sldId="256"/>
            <ac:spMk id="48" creationId="{AB2E0F4E-A8ED-4DE4-8AE6-3716AA83688B}"/>
          </ac:spMkLst>
        </pc:spChg>
        <pc:spChg chg="add mod">
          <ac:chgData name="Ilan Reiter" userId="e7e108c4d05ea0a8" providerId="LiveId" clId="{9F1D8E3D-2548-4E06-A7C3-9E4ED1A840E6}" dt="2018-10-14T16:35:19.679" v="815" actId="1076"/>
          <ac:spMkLst>
            <pc:docMk/>
            <pc:sldMk cId="922376698" sldId="256"/>
            <ac:spMk id="49" creationId="{0B553531-F39C-4E1D-8125-873FB5B860FB}"/>
          </ac:spMkLst>
        </pc:spChg>
        <pc:spChg chg="add mod">
          <ac:chgData name="Ilan Reiter" userId="e7e108c4d05ea0a8" providerId="LiveId" clId="{9F1D8E3D-2548-4E06-A7C3-9E4ED1A840E6}" dt="2018-10-13T19:53:37.041" v="553" actId="1076"/>
          <ac:spMkLst>
            <pc:docMk/>
            <pc:sldMk cId="922376698" sldId="256"/>
            <ac:spMk id="51" creationId="{85203865-4A37-4FB0-B185-BBBDE3153923}"/>
          </ac:spMkLst>
        </pc:spChg>
        <pc:spChg chg="add mod">
          <ac:chgData name="Ilan Reiter" userId="e7e108c4d05ea0a8" providerId="LiveId" clId="{9F1D8E3D-2548-4E06-A7C3-9E4ED1A840E6}" dt="2018-10-14T16:41:45.554" v="822" actId="1076"/>
          <ac:spMkLst>
            <pc:docMk/>
            <pc:sldMk cId="922376698" sldId="256"/>
            <ac:spMk id="52" creationId="{1B38406B-EBE7-4A76-94B5-0B698A5A942B}"/>
          </ac:spMkLst>
        </pc:spChg>
        <pc:spChg chg="add mod">
          <ac:chgData name="Ilan Reiter" userId="e7e108c4d05ea0a8" providerId="LiveId" clId="{9F1D8E3D-2548-4E06-A7C3-9E4ED1A840E6}" dt="2018-10-14T16:51:29.216" v="857" actId="1076"/>
          <ac:spMkLst>
            <pc:docMk/>
            <pc:sldMk cId="922376698" sldId="256"/>
            <ac:spMk id="53" creationId="{B2361E01-C732-49E4-87B6-A20711E2712E}"/>
          </ac:spMkLst>
        </pc:spChg>
        <pc:spChg chg="add mod">
          <ac:chgData name="Ilan Reiter" userId="e7e108c4d05ea0a8" providerId="LiveId" clId="{9F1D8E3D-2548-4E06-A7C3-9E4ED1A840E6}" dt="2018-10-13T19:53:51.452" v="556" actId="1076"/>
          <ac:spMkLst>
            <pc:docMk/>
            <pc:sldMk cId="922376698" sldId="256"/>
            <ac:spMk id="58" creationId="{0A76434C-2B57-4CEC-9B53-C8853561FB56}"/>
          </ac:spMkLst>
        </pc:spChg>
        <pc:spChg chg="add mod">
          <ac:chgData name="Ilan Reiter" userId="e7e108c4d05ea0a8" providerId="LiveId" clId="{9F1D8E3D-2548-4E06-A7C3-9E4ED1A840E6}" dt="2018-10-14T16:35:42.979" v="819" actId="403"/>
          <ac:spMkLst>
            <pc:docMk/>
            <pc:sldMk cId="922376698" sldId="256"/>
            <ac:spMk id="59" creationId="{2B1078F9-6FE3-4FCF-B22B-5625E9174C7F}"/>
          </ac:spMkLst>
        </pc:spChg>
        <pc:spChg chg="add del mod">
          <ac:chgData name="Ilan Reiter" userId="e7e108c4d05ea0a8" providerId="LiveId" clId="{9F1D8E3D-2548-4E06-A7C3-9E4ED1A840E6}" dt="2018-10-13T19:51:35.036" v="534" actId="478"/>
          <ac:spMkLst>
            <pc:docMk/>
            <pc:sldMk cId="922376698" sldId="256"/>
            <ac:spMk id="60" creationId="{B6389F06-45A6-4B72-A8B1-EC2815377696}"/>
          </ac:spMkLst>
        </pc:spChg>
        <pc:spChg chg="add mod">
          <ac:chgData name="Ilan Reiter" userId="e7e108c4d05ea0a8" providerId="LiveId" clId="{9F1D8E3D-2548-4E06-A7C3-9E4ED1A840E6}" dt="2018-10-13T19:58:26.530" v="601" actId="14100"/>
          <ac:spMkLst>
            <pc:docMk/>
            <pc:sldMk cId="922376698" sldId="256"/>
            <ac:spMk id="61" creationId="{1F8BB39B-9703-47EF-9AD5-EED34C28DDCB}"/>
          </ac:spMkLst>
        </pc:spChg>
        <pc:spChg chg="add mod ord">
          <ac:chgData name="Ilan Reiter" userId="e7e108c4d05ea0a8" providerId="LiveId" clId="{9F1D8E3D-2548-4E06-A7C3-9E4ED1A840E6}" dt="2018-10-14T16:41:36.329" v="820" actId="1076"/>
          <ac:spMkLst>
            <pc:docMk/>
            <pc:sldMk cId="922376698" sldId="256"/>
            <ac:spMk id="62" creationId="{CBB6A290-4AFF-4A63-A232-031E771F3752}"/>
          </ac:spMkLst>
        </pc:spChg>
        <pc:spChg chg="add del mod">
          <ac:chgData name="Ilan Reiter" userId="e7e108c4d05ea0a8" providerId="LiveId" clId="{9F1D8E3D-2548-4E06-A7C3-9E4ED1A840E6}" dt="2018-10-13T19:55:36.418" v="574"/>
          <ac:spMkLst>
            <pc:docMk/>
            <pc:sldMk cId="922376698" sldId="256"/>
            <ac:spMk id="90" creationId="{BD757E63-9763-41A4-A4E7-80BA74D1D9E6}"/>
          </ac:spMkLst>
        </pc:spChg>
        <pc:spChg chg="add mod ord">
          <ac:chgData name="Ilan Reiter" userId="e7e108c4d05ea0a8" providerId="LiveId" clId="{9F1D8E3D-2548-4E06-A7C3-9E4ED1A840E6}" dt="2018-10-13T20:00:50.673" v="620" actId="1076"/>
          <ac:spMkLst>
            <pc:docMk/>
            <pc:sldMk cId="922376698" sldId="256"/>
            <ac:spMk id="91" creationId="{A1C4FD71-3E93-4107-B3CE-1E761F255D9F}"/>
          </ac:spMkLst>
        </pc:spChg>
        <pc:spChg chg="add mod ord">
          <ac:chgData name="Ilan Reiter" userId="e7e108c4d05ea0a8" providerId="LiveId" clId="{9F1D8E3D-2548-4E06-A7C3-9E4ED1A840E6}" dt="2018-10-13T19:58:26.530" v="601" actId="14100"/>
          <ac:spMkLst>
            <pc:docMk/>
            <pc:sldMk cId="922376698" sldId="256"/>
            <ac:spMk id="92" creationId="{FD27BBF4-2E29-4E9B-8193-B35B75D6FF00}"/>
          </ac:spMkLst>
        </pc:spChg>
        <pc:spChg chg="add mod">
          <ac:chgData name="Ilan Reiter" userId="e7e108c4d05ea0a8" providerId="LiveId" clId="{9F1D8E3D-2548-4E06-A7C3-9E4ED1A840E6}" dt="2018-10-13T19:59:18.772" v="616" actId="1076"/>
          <ac:spMkLst>
            <pc:docMk/>
            <pc:sldMk cId="922376698" sldId="256"/>
            <ac:spMk id="107" creationId="{9FDC3FF0-FC25-444F-8EAE-69274FC25676}"/>
          </ac:spMkLst>
        </pc:spChg>
        <pc:spChg chg="add mod">
          <ac:chgData name="Ilan Reiter" userId="e7e108c4d05ea0a8" providerId="LiveId" clId="{9F1D8E3D-2548-4E06-A7C3-9E4ED1A840E6}" dt="2018-10-14T16:47:07.035" v="847"/>
          <ac:spMkLst>
            <pc:docMk/>
            <pc:sldMk cId="922376698" sldId="256"/>
            <ac:spMk id="113" creationId="{F05E83D6-294E-42D1-BC0E-A2D0B9C750EE}"/>
          </ac:spMkLst>
        </pc:spChg>
        <pc:spChg chg="add mod">
          <ac:chgData name="Ilan Reiter" userId="e7e108c4d05ea0a8" providerId="LiveId" clId="{9F1D8E3D-2548-4E06-A7C3-9E4ED1A840E6}" dt="2018-10-14T16:47:03.128" v="846" actId="20577"/>
          <ac:spMkLst>
            <pc:docMk/>
            <pc:sldMk cId="922376698" sldId="256"/>
            <ac:spMk id="114" creationId="{7DC2B125-1C9F-4D7D-A647-7F66629B22F0}"/>
          </ac:spMkLst>
        </pc:spChg>
        <pc:spChg chg="add mod ord">
          <ac:chgData name="Ilan Reiter" userId="e7e108c4d05ea0a8" providerId="LiveId" clId="{9F1D8E3D-2548-4E06-A7C3-9E4ED1A840E6}" dt="2018-10-13T20:10:26.264" v="642" actId="14100"/>
          <ac:spMkLst>
            <pc:docMk/>
            <pc:sldMk cId="922376698" sldId="256"/>
            <ac:spMk id="115" creationId="{838E4B32-35D2-41D5-A876-9F4AD6479EB6}"/>
          </ac:spMkLst>
        </pc:spChg>
        <pc:spChg chg="add mod">
          <ac:chgData name="Ilan Reiter" userId="e7e108c4d05ea0a8" providerId="LiveId" clId="{9F1D8E3D-2548-4E06-A7C3-9E4ED1A840E6}" dt="2018-10-13T20:10:55.779" v="658" actId="20577"/>
          <ac:spMkLst>
            <pc:docMk/>
            <pc:sldMk cId="922376698" sldId="256"/>
            <ac:spMk id="116" creationId="{23BFAD69-4028-430B-9927-F8F601C19E6F}"/>
          </ac:spMkLst>
        </pc:spChg>
        <pc:spChg chg="add del mod">
          <ac:chgData name="Ilan Reiter" userId="e7e108c4d05ea0a8" providerId="LiveId" clId="{9F1D8E3D-2548-4E06-A7C3-9E4ED1A840E6}" dt="2018-10-13T20:13:45.961" v="668" actId="478"/>
          <ac:spMkLst>
            <pc:docMk/>
            <pc:sldMk cId="922376698" sldId="256"/>
            <ac:spMk id="117" creationId="{29BE4074-987D-44D5-AB5E-E0E219E7E8FF}"/>
          </ac:spMkLst>
        </pc:spChg>
        <pc:spChg chg="add mod">
          <ac:chgData name="Ilan Reiter" userId="e7e108c4d05ea0a8" providerId="LiveId" clId="{9F1D8E3D-2548-4E06-A7C3-9E4ED1A840E6}" dt="2018-10-13T20:14:59.140" v="694" actId="1076"/>
          <ac:spMkLst>
            <pc:docMk/>
            <pc:sldMk cId="922376698" sldId="256"/>
            <ac:spMk id="118" creationId="{69D96310-85AD-421B-8909-55419DE837A7}"/>
          </ac:spMkLst>
        </pc:spChg>
        <pc:spChg chg="add mod">
          <ac:chgData name="Ilan Reiter" userId="e7e108c4d05ea0a8" providerId="LiveId" clId="{9F1D8E3D-2548-4E06-A7C3-9E4ED1A840E6}" dt="2018-10-14T16:51:54.017" v="862" actId="20577"/>
          <ac:spMkLst>
            <pc:docMk/>
            <pc:sldMk cId="922376698" sldId="256"/>
            <ac:spMk id="119" creationId="{109E5B25-7A06-4CBD-B087-7201A11F5A16}"/>
          </ac:spMkLst>
        </pc:spChg>
        <pc:spChg chg="add mod">
          <ac:chgData name="Ilan Reiter" userId="e7e108c4d05ea0a8" providerId="LiveId" clId="{9F1D8E3D-2548-4E06-A7C3-9E4ED1A840E6}" dt="2018-10-13T20:27:03.359" v="742" actId="1076"/>
          <ac:spMkLst>
            <pc:docMk/>
            <pc:sldMk cId="922376698" sldId="256"/>
            <ac:spMk id="125" creationId="{9EB8993D-1FCF-40A0-9516-20F4B6F0C8BE}"/>
          </ac:spMkLst>
        </pc:spChg>
        <pc:spChg chg="add del">
          <ac:chgData name="Ilan Reiter" userId="e7e108c4d05ea0a8" providerId="LiveId" clId="{9F1D8E3D-2548-4E06-A7C3-9E4ED1A840E6}" dt="2018-10-13T20:27:14.324" v="744"/>
          <ac:spMkLst>
            <pc:docMk/>
            <pc:sldMk cId="922376698" sldId="256"/>
            <ac:spMk id="126" creationId="{B5EC3454-187D-4DA8-B24A-82B353E1BDE2}"/>
          </ac:spMkLst>
        </pc:spChg>
        <pc:spChg chg="add mod">
          <ac:chgData name="Ilan Reiter" userId="e7e108c4d05ea0a8" providerId="LiveId" clId="{9F1D8E3D-2548-4E06-A7C3-9E4ED1A840E6}" dt="2018-10-13T20:27:29.786" v="753" actId="20577"/>
          <ac:spMkLst>
            <pc:docMk/>
            <pc:sldMk cId="922376698" sldId="256"/>
            <ac:spMk id="127" creationId="{A5603D3C-5223-4C37-A7F3-F581D636A1AC}"/>
          </ac:spMkLst>
        </pc:spChg>
        <pc:graphicFrameChg chg="add del mod">
          <ac:chgData name="Ilan Reiter" userId="e7e108c4d05ea0a8" providerId="LiveId" clId="{9F1D8E3D-2548-4E06-A7C3-9E4ED1A840E6}" dt="2018-10-13T18:03:01.479" v="79" actId="1032"/>
          <ac:graphicFrameMkLst>
            <pc:docMk/>
            <pc:sldMk cId="922376698" sldId="256"/>
            <ac:graphicFrameMk id="28" creationId="{4EA4EEEA-A46B-4087-9108-D8444410A160}"/>
          </ac:graphicFrameMkLst>
        </pc:graphicFrameChg>
        <pc:graphicFrameChg chg="add del mod">
          <ac:chgData name="Ilan Reiter" userId="e7e108c4d05ea0a8" providerId="LiveId" clId="{9F1D8E3D-2548-4E06-A7C3-9E4ED1A840E6}" dt="2018-10-13T18:58:10.791" v="113" actId="478"/>
          <ac:graphicFrameMkLst>
            <pc:docMk/>
            <pc:sldMk cId="922376698" sldId="256"/>
            <ac:graphicFrameMk id="29" creationId="{60649953-AA52-4ED1-8437-37878728E420}"/>
          </ac:graphicFrameMkLst>
        </pc:graphicFrameChg>
        <pc:cxnChg chg="mod">
          <ac:chgData name="Ilan Reiter" userId="e7e108c4d05ea0a8" providerId="LiveId" clId="{9F1D8E3D-2548-4E06-A7C3-9E4ED1A840E6}" dt="2018-10-13T19:40:11.380" v="310" actId="14100"/>
          <ac:cxnSpMkLst>
            <pc:docMk/>
            <pc:sldMk cId="922376698" sldId="256"/>
            <ac:cxnSpMk id="8" creationId="{DC347031-9F82-4167-9A56-7A61D0D8FE9D}"/>
          </ac:cxnSpMkLst>
        </pc:cxnChg>
        <pc:cxnChg chg="mod">
          <ac:chgData name="Ilan Reiter" userId="e7e108c4d05ea0a8" providerId="LiveId" clId="{9F1D8E3D-2548-4E06-A7C3-9E4ED1A840E6}" dt="2018-10-13T19:40:11.380" v="310" actId="14100"/>
          <ac:cxnSpMkLst>
            <pc:docMk/>
            <pc:sldMk cId="922376698" sldId="256"/>
            <ac:cxnSpMk id="13" creationId="{D5E8F72F-F74F-4004-B46A-DB29B32DB275}"/>
          </ac:cxnSpMkLst>
        </pc:cxnChg>
        <pc:cxnChg chg="add mod">
          <ac:chgData name="Ilan Reiter" userId="e7e108c4d05ea0a8" providerId="LiveId" clId="{9F1D8E3D-2548-4E06-A7C3-9E4ED1A840E6}" dt="2018-10-13T19:03:16.220" v="167" actId="1076"/>
          <ac:cxnSpMkLst>
            <pc:docMk/>
            <pc:sldMk cId="922376698" sldId="256"/>
            <ac:cxnSpMk id="18" creationId="{A41EA050-E260-4FDB-B94F-7C2327CD6A31}"/>
          </ac:cxnSpMkLst>
        </pc:cxnChg>
        <pc:cxnChg chg="add mod">
          <ac:chgData name="Ilan Reiter" userId="e7e108c4d05ea0a8" providerId="LiveId" clId="{9F1D8E3D-2548-4E06-A7C3-9E4ED1A840E6}" dt="2018-10-13T20:16:14.539" v="739" actId="14100"/>
          <ac:cxnSpMkLst>
            <pc:docMk/>
            <pc:sldMk cId="922376698" sldId="256"/>
            <ac:cxnSpMk id="42" creationId="{6B9BF9FF-FB10-4641-A7C0-FE13D59EDB33}"/>
          </ac:cxnSpMkLst>
        </pc:cxnChg>
        <pc:cxnChg chg="add mod">
          <ac:chgData name="Ilan Reiter" userId="e7e108c4d05ea0a8" providerId="LiveId" clId="{9F1D8E3D-2548-4E06-A7C3-9E4ED1A840E6}" dt="2018-10-13T20:16:14.539" v="739" actId="14100"/>
          <ac:cxnSpMkLst>
            <pc:docMk/>
            <pc:sldMk cId="922376698" sldId="256"/>
            <ac:cxnSpMk id="45" creationId="{5C5B9437-2646-4051-AA3E-CD2A6531840A}"/>
          </ac:cxnSpMkLst>
        </pc:cxnChg>
        <pc:cxnChg chg="add mod">
          <ac:chgData name="Ilan Reiter" userId="e7e108c4d05ea0a8" providerId="LiveId" clId="{9F1D8E3D-2548-4E06-A7C3-9E4ED1A840E6}" dt="2018-10-13T20:16:14.539" v="739" actId="14100"/>
          <ac:cxnSpMkLst>
            <pc:docMk/>
            <pc:sldMk cId="922376698" sldId="256"/>
            <ac:cxnSpMk id="50" creationId="{F6A3012B-0F45-43E8-B8A6-5316643CA08C}"/>
          </ac:cxnSpMkLst>
        </pc:cxnChg>
        <pc:cxnChg chg="add del mod">
          <ac:chgData name="Ilan Reiter" userId="e7e108c4d05ea0a8" providerId="LiveId" clId="{9F1D8E3D-2548-4E06-A7C3-9E4ED1A840E6}" dt="2018-10-13T19:44:51.864" v="345" actId="478"/>
          <ac:cxnSpMkLst>
            <pc:docMk/>
            <pc:sldMk cId="922376698" sldId="256"/>
            <ac:cxnSpMk id="57" creationId="{5C3F10E6-353A-4FF2-8DB5-1AFE19429EDE}"/>
          </ac:cxnSpMkLst>
        </pc:cxnChg>
        <pc:cxnChg chg="add mod">
          <ac:chgData name="Ilan Reiter" userId="e7e108c4d05ea0a8" providerId="LiveId" clId="{9F1D8E3D-2548-4E06-A7C3-9E4ED1A840E6}" dt="2018-10-13T20:16:23.853" v="740" actId="14100"/>
          <ac:cxnSpMkLst>
            <pc:docMk/>
            <pc:sldMk cId="922376698" sldId="256"/>
            <ac:cxnSpMk id="64" creationId="{B9FA7470-F297-4DB4-B87C-A25AB2C4E284}"/>
          </ac:cxnSpMkLst>
        </pc:cxnChg>
        <pc:cxnChg chg="add mod">
          <ac:chgData name="Ilan Reiter" userId="e7e108c4d05ea0a8" providerId="LiveId" clId="{9F1D8E3D-2548-4E06-A7C3-9E4ED1A840E6}" dt="2018-10-13T19:53:59.912" v="559" actId="14100"/>
          <ac:cxnSpMkLst>
            <pc:docMk/>
            <pc:sldMk cId="922376698" sldId="256"/>
            <ac:cxnSpMk id="67" creationId="{BED568A0-84DF-43F8-8231-2C40C305E5B1}"/>
          </ac:cxnSpMkLst>
        </pc:cxnChg>
        <pc:cxnChg chg="add mod">
          <ac:chgData name="Ilan Reiter" userId="e7e108c4d05ea0a8" providerId="LiveId" clId="{9F1D8E3D-2548-4E06-A7C3-9E4ED1A840E6}" dt="2018-10-13T19:58:26.530" v="601" actId="14100"/>
          <ac:cxnSpMkLst>
            <pc:docMk/>
            <pc:sldMk cId="922376698" sldId="256"/>
            <ac:cxnSpMk id="82" creationId="{FB56DB55-78AF-4710-865B-843478E656DD}"/>
          </ac:cxnSpMkLst>
        </pc:cxnChg>
        <pc:cxnChg chg="add mod">
          <ac:chgData name="Ilan Reiter" userId="e7e108c4d05ea0a8" providerId="LiveId" clId="{9F1D8E3D-2548-4E06-A7C3-9E4ED1A840E6}" dt="2018-10-13T19:58:24.098" v="600" actId="1076"/>
          <ac:cxnSpMkLst>
            <pc:docMk/>
            <pc:sldMk cId="922376698" sldId="256"/>
            <ac:cxnSpMk id="83" creationId="{6A67FB92-4AD1-478A-B9F3-1D4FB904FFC9}"/>
          </ac:cxnSpMkLst>
        </pc:cxnChg>
        <pc:cxnChg chg="add mod">
          <ac:chgData name="Ilan Reiter" userId="e7e108c4d05ea0a8" providerId="LiveId" clId="{9F1D8E3D-2548-4E06-A7C3-9E4ED1A840E6}" dt="2018-10-13T19:58:37.822" v="604" actId="14100"/>
          <ac:cxnSpMkLst>
            <pc:docMk/>
            <pc:sldMk cId="922376698" sldId="256"/>
            <ac:cxnSpMk id="88" creationId="{937E62ED-B9F5-4E6A-B231-0E5FBA7FF944}"/>
          </ac:cxnSpMkLst>
        </pc:cxnChg>
        <pc:cxnChg chg="add mod">
          <ac:chgData name="Ilan Reiter" userId="e7e108c4d05ea0a8" providerId="LiveId" clId="{9F1D8E3D-2548-4E06-A7C3-9E4ED1A840E6}" dt="2018-10-13T20:00:37.095" v="618" actId="14100"/>
          <ac:cxnSpMkLst>
            <pc:docMk/>
            <pc:sldMk cId="922376698" sldId="256"/>
            <ac:cxnSpMk id="98" creationId="{BE390AD4-AA28-45F3-806E-0826CA68DCF2}"/>
          </ac:cxnSpMkLst>
        </pc:cxnChg>
        <pc:cxnChg chg="add mod">
          <ac:chgData name="Ilan Reiter" userId="e7e108c4d05ea0a8" providerId="LiveId" clId="{9F1D8E3D-2548-4E06-A7C3-9E4ED1A840E6}" dt="2018-10-13T20:05:52.051" v="622" actId="14100"/>
          <ac:cxnSpMkLst>
            <pc:docMk/>
            <pc:sldMk cId="922376698" sldId="256"/>
            <ac:cxnSpMk id="111" creationId="{9CB65FE7-4002-483E-A4BB-C5A371537B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6C63-3D47-4446-8F12-0BD3A610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3ACE8-572C-4906-B700-97E6B653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B9EB-C468-42F7-8D82-75D4859E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3400-0DBC-4452-A0DE-00D43C5E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ED86D-DE89-4175-9C03-90ECD6EC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908F-0459-4ED6-8BE7-C7CC8C75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C634D-E2AB-460F-9C3C-23F62AFB9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A2E0-5EA5-4807-B91B-A4432810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5D72-A82B-4098-A864-D0DD0992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5F04-1B67-4E52-907B-999EB530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DF5AC-59D2-45A9-90A9-501784272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9D2BE-0E8F-47A3-A277-B46E87BD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48C2-4D52-4F28-8134-6984BF50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BF02B-AB53-4A2E-9023-7536BEB7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DEDB-ACC2-4E63-A46C-EC005797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1F19-1756-476C-A369-A468AD7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965F-1027-451E-A5ED-F7CA8B66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D84F-2AE7-4D38-AD2B-E9095A70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971E-B04E-40F8-BBD0-7269E802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4FC3-7B3D-4157-9BD1-43592D4B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5BBB-A795-4962-AA5B-4BC2960C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0FDDE-1054-40F9-80AC-8D93C377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13AB-1546-4697-B26D-6D4282B6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9642-4F55-4DC5-AEA3-E041891C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9932-90EB-45DA-B0BF-076CB78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7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BFBC-24B7-4B65-93F3-BAA8465A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2E35-6FFA-41D8-80F8-19DE46C9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A99D-2985-4098-9615-5D3736C6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57806-4D74-41CA-AE85-5ABBAA00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B3859-915F-4226-A1F2-A4D91A87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5F8F8-670F-4F2B-93F2-DD9FA828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5F81-9B45-4945-89E5-32356BBD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8A49-0258-4753-A137-1F470BA8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E9A-051D-494A-AE3E-265534BD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6A0E3-DFF3-49B8-9A75-72420A176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DBCA3-CC34-41CA-9CCA-A86959653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C1E87-35F0-4951-BFA3-BCA6D488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7D315-2F82-411A-9704-8F804BBE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B4A02-3786-4069-B27F-D67D63C8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EC5E-0950-427E-848B-B23A8122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A7416-E92E-4DF6-9235-B9C3BAAD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89437-674A-4352-811A-FE938527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81E0A-70C4-4C74-8508-DD37D268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8FD19-36FA-4B8C-8976-8C43A90B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6F47D-855A-47D1-89D6-DE053871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18D08-201B-4049-929C-D5F6E0E0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274-B1F0-4AD9-9F47-D74C45EA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C555-D14A-479C-92CF-32C4FEFB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ED63-49EE-4DB6-9FF6-FA6586B93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E02C-8C3E-42BF-9174-B28B892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94CF-FE4D-43D5-A7A9-5B9F22DA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715E9-484F-4D56-B116-6F910934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21D6-3C8D-4955-9069-15223B29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4EE46-42FC-4DFB-8594-2BFC77E11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A1CFB-0555-4A83-8DF0-F7C17319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908E-42F8-4C42-8FA3-34F07965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F3EA6-DB8A-4D99-BF64-E80BBD5D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EDC6-D0FC-4531-A6C4-8B634E47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15B7B-8910-4A56-BDA3-3FE8F48C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B885-F20D-49DC-B64A-69608957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BD90-9F70-446A-95B7-4CF7C7BAE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86AB-E04B-4291-82EC-03658E7008C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6A2E-2F72-4F28-BD24-EFCCE5A6A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1873B-5B9D-4F94-B8C6-FD714A805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838E4B32-35D2-41D5-A876-9F4AD6479EB6}"/>
              </a:ext>
            </a:extLst>
          </p:cNvPr>
          <p:cNvSpPr/>
          <p:nvPr/>
        </p:nvSpPr>
        <p:spPr>
          <a:xfrm>
            <a:off x="1452053" y="5097602"/>
            <a:ext cx="5478958" cy="13956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A37E92-6A0B-4669-BC03-708835BF2802}"/>
              </a:ext>
            </a:extLst>
          </p:cNvPr>
          <p:cNvSpPr/>
          <p:nvPr/>
        </p:nvSpPr>
        <p:spPr>
          <a:xfrm>
            <a:off x="1442761" y="1405928"/>
            <a:ext cx="4744675" cy="3630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F1D243-3F5E-47CA-B823-3219657A1B3D}"/>
              </a:ext>
            </a:extLst>
          </p:cNvPr>
          <p:cNvSpPr/>
          <p:nvPr/>
        </p:nvSpPr>
        <p:spPr>
          <a:xfrm>
            <a:off x="3103066" y="1682447"/>
            <a:ext cx="1561937" cy="8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3C2216-6542-43B0-B052-250BFFE0DEEF}"/>
              </a:ext>
            </a:extLst>
          </p:cNvPr>
          <p:cNvSpPr/>
          <p:nvPr/>
        </p:nvSpPr>
        <p:spPr>
          <a:xfrm>
            <a:off x="2169575" y="3806076"/>
            <a:ext cx="1561937" cy="831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C347031-9F82-4167-9A56-7A61D0D8FE9D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2169576" y="2098441"/>
            <a:ext cx="933491" cy="2123628"/>
          </a:xfrm>
          <a:prstGeom prst="bentConnector3">
            <a:avLst>
              <a:gd name="adj1" fmla="val 124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3AB12A-26A6-4331-8133-1968BA374237}"/>
              </a:ext>
            </a:extLst>
          </p:cNvPr>
          <p:cNvSpPr txBox="1"/>
          <p:nvPr/>
        </p:nvSpPr>
        <p:spPr>
          <a:xfrm>
            <a:off x="1789398" y="3150114"/>
            <a:ext cx="346570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Obs</a:t>
            </a:r>
            <a:endParaRPr lang="en-US" sz="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E68C6B-0EC0-447B-ADC4-2E3D88969111}"/>
              </a:ext>
            </a:extLst>
          </p:cNvPr>
          <p:cNvSpPr/>
          <p:nvPr/>
        </p:nvSpPr>
        <p:spPr>
          <a:xfrm>
            <a:off x="4716552" y="3806075"/>
            <a:ext cx="1323853" cy="8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Action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E8F72F-F74F-4004-B46A-DB29B32DB275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731512" y="4222069"/>
            <a:ext cx="98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D35213-215C-4CDC-8E7C-8465BC37FDEA}"/>
              </a:ext>
            </a:extLst>
          </p:cNvPr>
          <p:cNvSpPr txBox="1"/>
          <p:nvPr/>
        </p:nvSpPr>
        <p:spPr>
          <a:xfrm>
            <a:off x="3884035" y="4052791"/>
            <a:ext cx="679994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Action </a:t>
            </a:r>
          </a:p>
          <a:p>
            <a:r>
              <a:rPr lang="en-US" sz="800" dirty="0"/>
              <a:t>Distribution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41EA050-E260-4FDB-B94F-7C2327CD6A31}"/>
              </a:ext>
            </a:extLst>
          </p:cNvPr>
          <p:cNvCxnSpPr>
            <a:stCxn id="11" idx="0"/>
            <a:endCxn id="5" idx="3"/>
          </p:cNvCxnSpPr>
          <p:nvPr/>
        </p:nvCxnSpPr>
        <p:spPr>
          <a:xfrm rot="16200000" flipV="1">
            <a:off x="4167924" y="2595520"/>
            <a:ext cx="1707634" cy="713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1B3291-F741-4AF4-BE6D-B38D99514EE8}"/>
              </a:ext>
            </a:extLst>
          </p:cNvPr>
          <p:cNvSpPr txBox="1"/>
          <p:nvPr/>
        </p:nvSpPr>
        <p:spPr>
          <a:xfrm>
            <a:off x="4892133" y="1990718"/>
            <a:ext cx="86113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Env.step</a:t>
            </a:r>
            <a:r>
              <a:rPr lang="en-US" sz="800" dirty="0"/>
              <a:t>(action)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AEE718-B4D1-44BB-9426-AF2AF2628E36}"/>
              </a:ext>
            </a:extLst>
          </p:cNvPr>
          <p:cNvSpPr txBox="1"/>
          <p:nvPr/>
        </p:nvSpPr>
        <p:spPr>
          <a:xfrm>
            <a:off x="5156302" y="2974088"/>
            <a:ext cx="444352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action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C8AE1FC1-CCBB-453A-918F-0F03873FA644}"/>
              </a:ext>
            </a:extLst>
          </p:cNvPr>
          <p:cNvSpPr/>
          <p:nvPr/>
        </p:nvSpPr>
        <p:spPr>
          <a:xfrm flipH="1">
            <a:off x="3161280" y="2557980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CACA8-B670-4346-9024-339476454FD7}"/>
              </a:ext>
            </a:extLst>
          </p:cNvPr>
          <p:cNvSpPr txBox="1"/>
          <p:nvPr/>
        </p:nvSpPr>
        <p:spPr>
          <a:xfrm>
            <a:off x="3468754" y="2944811"/>
            <a:ext cx="686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Episodes</a:t>
            </a:r>
          </a:p>
          <a:p>
            <a:r>
              <a:rPr lang="en-US" sz="1100" dirty="0"/>
              <a:t> Loop</a:t>
            </a:r>
          </a:p>
        </p:txBody>
      </p:sp>
      <p:sp>
        <p:nvSpPr>
          <p:cNvPr id="36" name="Flowchart: Predefined Process 35">
            <a:extLst>
              <a:ext uri="{FF2B5EF4-FFF2-40B4-BE49-F238E27FC236}">
                <a16:creationId xmlns:a16="http://schemas.microsoft.com/office/drawing/2014/main" id="{610D85A7-D6CC-4D1D-A45D-F733528C8DEB}"/>
              </a:ext>
            </a:extLst>
          </p:cNvPr>
          <p:cNvSpPr/>
          <p:nvPr/>
        </p:nvSpPr>
        <p:spPr>
          <a:xfrm>
            <a:off x="5817201" y="2837391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Batch[]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626D2B1-B2A6-4FC9-9284-CA3654C5E615}"/>
              </a:ext>
            </a:extLst>
          </p:cNvPr>
          <p:cNvSpPr/>
          <p:nvPr/>
        </p:nvSpPr>
        <p:spPr>
          <a:xfrm>
            <a:off x="8899049" y="2784410"/>
            <a:ext cx="1561937" cy="8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Batch_filter</a:t>
            </a:r>
            <a:r>
              <a:rPr lang="en-US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B50366-82E4-48B7-A404-920D1F000D28}"/>
              </a:ext>
            </a:extLst>
          </p:cNvPr>
          <p:cNvSpPr txBox="1"/>
          <p:nvPr/>
        </p:nvSpPr>
        <p:spPr>
          <a:xfrm>
            <a:off x="1452053" y="1384329"/>
            <a:ext cx="1277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Iterate_batch</a:t>
            </a:r>
            <a:r>
              <a:rPr lang="en-US" sz="1400" dirty="0"/>
              <a:t>()</a:t>
            </a:r>
          </a:p>
        </p:txBody>
      </p:sp>
      <p:sp>
        <p:nvSpPr>
          <p:cNvPr id="39" name="Flowchart: Predefined Process 38">
            <a:extLst>
              <a:ext uri="{FF2B5EF4-FFF2-40B4-BE49-F238E27FC236}">
                <a16:creationId xmlns:a16="http://schemas.microsoft.com/office/drawing/2014/main" id="{B46F27A5-8E12-4047-9563-71D3863C4F2F}"/>
              </a:ext>
            </a:extLst>
          </p:cNvPr>
          <p:cNvSpPr/>
          <p:nvPr/>
        </p:nvSpPr>
        <p:spPr>
          <a:xfrm>
            <a:off x="7403829" y="2837391"/>
            <a:ext cx="1253866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Accumulated Elite Episodes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full_batch</a:t>
            </a:r>
            <a:r>
              <a:rPr lang="en-US" sz="1100" dirty="0">
                <a:solidFill>
                  <a:schemeClr val="tx1"/>
                </a:solidFill>
              </a:rPr>
              <a:t>[]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BF9FF-FB10-4641-A7C0-FE13D59EDB33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6970993" y="3200404"/>
            <a:ext cx="432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5B9437-2646-4051-AA3E-CD2A6531840A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8657695" y="3200404"/>
            <a:ext cx="24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A3012B-0F45-43E8-B8A6-5316643CA08C}"/>
              </a:ext>
            </a:extLst>
          </p:cNvPr>
          <p:cNvCxnSpPr>
            <a:cxnSpLocks/>
            <a:stCxn id="37" idx="0"/>
            <a:endCxn id="39" idx="0"/>
          </p:cNvCxnSpPr>
          <p:nvPr/>
        </p:nvCxnSpPr>
        <p:spPr>
          <a:xfrm rot="16200000" flipH="1" flipV="1">
            <a:off x="8828899" y="1986272"/>
            <a:ext cx="52981" cy="1649256"/>
          </a:xfrm>
          <a:prstGeom prst="bentConnector3">
            <a:avLst>
              <a:gd name="adj1" fmla="val -431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203865-4A37-4FB0-B185-BBBDE3153923}"/>
              </a:ext>
            </a:extLst>
          </p:cNvPr>
          <p:cNvSpPr txBox="1"/>
          <p:nvPr/>
        </p:nvSpPr>
        <p:spPr>
          <a:xfrm>
            <a:off x="8573856" y="2440440"/>
            <a:ext cx="736099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Top episodes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A76434C-2B57-4CEC-9B53-C8853561FB56}"/>
              </a:ext>
            </a:extLst>
          </p:cNvPr>
          <p:cNvSpPr/>
          <p:nvPr/>
        </p:nvSpPr>
        <p:spPr>
          <a:xfrm>
            <a:off x="2467312" y="5366492"/>
            <a:ext cx="966461" cy="557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Loss Calc: objective()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B1078F9-6FE3-4FCF-B22B-5625E9174C7F}"/>
              </a:ext>
            </a:extLst>
          </p:cNvPr>
          <p:cNvSpPr/>
          <p:nvPr/>
        </p:nvSpPr>
        <p:spPr>
          <a:xfrm>
            <a:off x="5535665" y="5366492"/>
            <a:ext cx="966461" cy="557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Optimize: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F8BB39B-9703-47EF-9AD5-EED34C28DDCB}"/>
              </a:ext>
            </a:extLst>
          </p:cNvPr>
          <p:cNvSpPr/>
          <p:nvPr/>
        </p:nvSpPr>
        <p:spPr>
          <a:xfrm>
            <a:off x="4351921" y="5366492"/>
            <a:ext cx="966461" cy="557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 Prop: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9FA7470-F297-4DB4-B87C-A25AB2C4E284}"/>
              </a:ext>
            </a:extLst>
          </p:cNvPr>
          <p:cNvCxnSpPr>
            <a:cxnSpLocks/>
            <a:stCxn id="39" idx="2"/>
            <a:endCxn id="6" idx="1"/>
          </p:cNvCxnSpPr>
          <p:nvPr/>
        </p:nvCxnSpPr>
        <p:spPr>
          <a:xfrm rot="5400000">
            <a:off x="4770843" y="962150"/>
            <a:ext cx="658652" cy="5861187"/>
          </a:xfrm>
          <a:prstGeom prst="bentConnector4">
            <a:avLst>
              <a:gd name="adj1" fmla="val 417629"/>
              <a:gd name="adj2" fmla="val 103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ED568A0-84DF-43F8-8231-2C40C305E5B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950542" y="4638062"/>
            <a:ext cx="2" cy="72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6A290-4AFF-4A63-A232-031E771F3752}"/>
              </a:ext>
            </a:extLst>
          </p:cNvPr>
          <p:cNvSpPr txBox="1"/>
          <p:nvPr/>
        </p:nvSpPr>
        <p:spPr>
          <a:xfrm>
            <a:off x="1639181" y="4608273"/>
            <a:ext cx="534121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net(</a:t>
            </a:r>
            <a:r>
              <a:rPr lang="en-US" sz="800" dirty="0" err="1"/>
              <a:t>obs</a:t>
            </a:r>
            <a:r>
              <a:rPr lang="en-US" sz="800" dirty="0"/>
              <a:t>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56DB55-78AF-4710-865B-843478E656DD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3433773" y="5645306"/>
            <a:ext cx="9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7FB92-4AD1-478A-B9F3-1D4FB904FFC9}"/>
              </a:ext>
            </a:extLst>
          </p:cNvPr>
          <p:cNvCxnSpPr>
            <a:cxnSpLocks/>
            <a:stCxn id="61" idx="3"/>
            <a:endCxn id="59" idx="1"/>
          </p:cNvCxnSpPr>
          <p:nvPr/>
        </p:nvCxnSpPr>
        <p:spPr>
          <a:xfrm>
            <a:off x="5318382" y="5645306"/>
            <a:ext cx="217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7E62ED-B9F5-4E6A-B231-0E5FBA7FF944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3366528" y="4652618"/>
            <a:ext cx="2652368" cy="71387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E390AD4-AA28-45F3-806E-0826CA68DCF2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3380896" y="4652618"/>
            <a:ext cx="1454256" cy="71387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D27BBF4-2E29-4E9B-8193-B35B75D6FF00}"/>
              </a:ext>
            </a:extLst>
          </p:cNvPr>
          <p:cNvSpPr txBox="1"/>
          <p:nvPr/>
        </p:nvSpPr>
        <p:spPr>
          <a:xfrm>
            <a:off x="5427023" y="5113110"/>
            <a:ext cx="1017352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Optimizer.step</a:t>
            </a:r>
            <a:r>
              <a:rPr lang="en-US" sz="800" dirty="0"/>
              <a:t>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DC3FF0-FC25-444F-8EAE-69274FC25676}"/>
              </a:ext>
            </a:extLst>
          </p:cNvPr>
          <p:cNvSpPr txBox="1"/>
          <p:nvPr/>
        </p:nvSpPr>
        <p:spPr>
          <a:xfrm>
            <a:off x="3628620" y="5537584"/>
            <a:ext cx="460382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Loss_v</a:t>
            </a:r>
            <a:endParaRPr lang="en-US" sz="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1C4FD71-3E93-4107-B3CE-1E761F255D9F}"/>
              </a:ext>
            </a:extLst>
          </p:cNvPr>
          <p:cNvSpPr txBox="1"/>
          <p:nvPr/>
        </p:nvSpPr>
        <p:spPr>
          <a:xfrm>
            <a:off x="4055353" y="5113110"/>
            <a:ext cx="1017352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Loss_v.backward</a:t>
            </a:r>
            <a:r>
              <a:rPr lang="en-US" sz="800" dirty="0"/>
              <a:t>()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CB65FE7-4002-483E-A4BB-C5A371537B67}"/>
              </a:ext>
            </a:extLst>
          </p:cNvPr>
          <p:cNvCxnSpPr>
            <a:endCxn id="58" idx="2"/>
          </p:cNvCxnSpPr>
          <p:nvPr/>
        </p:nvCxnSpPr>
        <p:spPr>
          <a:xfrm rot="10800000" flipV="1">
            <a:off x="2950544" y="3563416"/>
            <a:ext cx="4741405" cy="2360703"/>
          </a:xfrm>
          <a:prstGeom prst="bentConnector4">
            <a:avLst>
              <a:gd name="adj1" fmla="val -4592"/>
              <a:gd name="adj2" fmla="val 109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05E83D6-294E-42D1-BC0E-A2D0B9C750EE}"/>
              </a:ext>
            </a:extLst>
          </p:cNvPr>
          <p:cNvSpPr txBox="1"/>
          <p:nvPr/>
        </p:nvSpPr>
        <p:spPr>
          <a:xfrm>
            <a:off x="4055353" y="6202196"/>
            <a:ext cx="679994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train_obs_v</a:t>
            </a:r>
            <a:endParaRPr 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C2B125-1C9F-4D7D-A647-7F66629B22F0}"/>
              </a:ext>
            </a:extLst>
          </p:cNvPr>
          <p:cNvSpPr txBox="1"/>
          <p:nvPr/>
        </p:nvSpPr>
        <p:spPr>
          <a:xfrm>
            <a:off x="5058316" y="6036373"/>
            <a:ext cx="697627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train_acts_v</a:t>
            </a:r>
            <a:endParaRPr lang="en-US" sz="8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3BFAD69-4028-430B-9927-F8F601C19E6F}"/>
              </a:ext>
            </a:extLst>
          </p:cNvPr>
          <p:cNvSpPr txBox="1"/>
          <p:nvPr/>
        </p:nvSpPr>
        <p:spPr>
          <a:xfrm>
            <a:off x="1442761" y="5066943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retraining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9D96310-85AD-421B-8909-55419DE837A7}"/>
              </a:ext>
            </a:extLst>
          </p:cNvPr>
          <p:cNvSpPr txBox="1"/>
          <p:nvPr/>
        </p:nvSpPr>
        <p:spPr>
          <a:xfrm>
            <a:off x="1005360" y="977994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Main_loop</a:t>
            </a:r>
            <a:r>
              <a:rPr lang="en-US" sz="1400" dirty="0"/>
              <a:t>()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09E5B25-7A06-4CBD-B087-7201A11F5A16}"/>
              </a:ext>
            </a:extLst>
          </p:cNvPr>
          <p:cNvSpPr txBox="1"/>
          <p:nvPr/>
        </p:nvSpPr>
        <p:spPr>
          <a:xfrm>
            <a:off x="1357864" y="160903"/>
            <a:ext cx="4591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Deep RL Loop Structure</a:t>
            </a:r>
          </a:p>
        </p:txBody>
      </p:sp>
      <p:sp>
        <p:nvSpPr>
          <p:cNvPr id="125" name="Arrow: Circular 124">
            <a:extLst>
              <a:ext uri="{FF2B5EF4-FFF2-40B4-BE49-F238E27FC236}">
                <a16:creationId xmlns:a16="http://schemas.microsoft.com/office/drawing/2014/main" id="{9EB8993D-1FCF-40A0-9516-20F4B6F0C8BE}"/>
              </a:ext>
            </a:extLst>
          </p:cNvPr>
          <p:cNvSpPr/>
          <p:nvPr/>
        </p:nvSpPr>
        <p:spPr>
          <a:xfrm flipH="1">
            <a:off x="6572558" y="3704433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5603D3C-5223-4C37-A7F3-F581D636A1AC}"/>
              </a:ext>
            </a:extLst>
          </p:cNvPr>
          <p:cNvSpPr txBox="1"/>
          <p:nvPr/>
        </p:nvSpPr>
        <p:spPr>
          <a:xfrm>
            <a:off x="6914250" y="4062753"/>
            <a:ext cx="5084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Batch</a:t>
            </a:r>
          </a:p>
          <a:p>
            <a:r>
              <a:rPr lang="en-US" sz="1100" dirty="0"/>
              <a:t> Loop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917401-DA44-42E6-87E7-7373B88F238C}"/>
              </a:ext>
            </a:extLst>
          </p:cNvPr>
          <p:cNvSpPr txBox="1"/>
          <p:nvPr/>
        </p:nvSpPr>
        <p:spPr>
          <a:xfrm>
            <a:off x="9946318" y="4851498"/>
            <a:ext cx="716447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Tensor</a:t>
            </a: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F3894D4D-C645-4D6A-A11A-DF749351217D}"/>
              </a:ext>
            </a:extLst>
          </p:cNvPr>
          <p:cNvSpPr/>
          <p:nvPr/>
        </p:nvSpPr>
        <p:spPr>
          <a:xfrm>
            <a:off x="9946319" y="5174571"/>
            <a:ext cx="716446" cy="153983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List[]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2E0F4E-A8ED-4DE4-8AE6-3716AA83688B}"/>
              </a:ext>
            </a:extLst>
          </p:cNvPr>
          <p:cNvSpPr/>
          <p:nvPr/>
        </p:nvSpPr>
        <p:spPr>
          <a:xfrm>
            <a:off x="9915812" y="5440701"/>
            <a:ext cx="716446" cy="23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553531-F39C-4E1D-8125-873FB5B860FB}"/>
              </a:ext>
            </a:extLst>
          </p:cNvPr>
          <p:cNvSpPr txBox="1"/>
          <p:nvPr/>
        </p:nvSpPr>
        <p:spPr>
          <a:xfrm>
            <a:off x="9915812" y="5746933"/>
            <a:ext cx="71644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Method()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38406B-EBE7-4A76-94B5-0B698A5A942B}"/>
              </a:ext>
            </a:extLst>
          </p:cNvPr>
          <p:cNvSpPr txBox="1"/>
          <p:nvPr/>
        </p:nvSpPr>
        <p:spPr>
          <a:xfrm>
            <a:off x="1646566" y="3560367"/>
            <a:ext cx="534121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net(</a:t>
            </a:r>
            <a:r>
              <a:rPr lang="en-US" sz="800" dirty="0" err="1"/>
              <a:t>obs</a:t>
            </a:r>
            <a:r>
              <a:rPr lang="en-US" sz="800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361E01-C732-49E4-87B6-A20711E2712E}"/>
              </a:ext>
            </a:extLst>
          </p:cNvPr>
          <p:cNvSpPr txBox="1"/>
          <p:nvPr/>
        </p:nvSpPr>
        <p:spPr>
          <a:xfrm>
            <a:off x="2400782" y="4765083"/>
            <a:ext cx="1106393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train_action_scores_v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2237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 Reiter</dc:creator>
  <cp:lastModifiedBy>Ilan Reiter</cp:lastModifiedBy>
  <cp:revision>1</cp:revision>
  <dcterms:created xsi:type="dcterms:W3CDTF">2018-10-13T17:50:35Z</dcterms:created>
  <dcterms:modified xsi:type="dcterms:W3CDTF">2018-10-14T16:52:01Z</dcterms:modified>
</cp:coreProperties>
</file>