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D8E3D-2548-4E06-A7C3-9E4ED1A840E6}" v="339" dt="2018-11-18T21:38:2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7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 Reiter" userId="e7e108c4d05ea0a8" providerId="LiveId" clId="{9F1D8E3D-2548-4E06-A7C3-9E4ED1A840E6}"/>
    <pc:docChg chg="undo redo custSel addSld delSld modSld">
      <pc:chgData name="Ilan Reiter" userId="e7e108c4d05ea0a8" providerId="LiveId" clId="{9F1D8E3D-2548-4E06-A7C3-9E4ED1A840E6}" dt="2018-11-18T21:38:29.628" v="4125" actId="14100"/>
      <pc:docMkLst>
        <pc:docMk/>
      </pc:docMkLst>
      <pc:sldChg chg="addSp delSp modSp">
        <pc:chgData name="Ilan Reiter" userId="e7e108c4d05ea0a8" providerId="LiveId" clId="{9F1D8E3D-2548-4E06-A7C3-9E4ED1A840E6}" dt="2018-10-14T16:51:54.017" v="862" actId="20577"/>
        <pc:sldMkLst>
          <pc:docMk/>
          <pc:sldMk cId="922376698" sldId="256"/>
        </pc:sldMkLst>
        <pc:spChg chg="add del">
          <ac:chgData name="Ilan Reiter" userId="e7e108c4d05ea0a8" providerId="LiveId" clId="{9F1D8E3D-2548-4E06-A7C3-9E4ED1A840E6}" dt="2018-10-14T16:50:30.961" v="853"/>
          <ac:spMkLst>
            <pc:docMk/>
            <pc:sldMk cId="922376698" sldId="256"/>
            <ac:spMk id="2" creationId="{93A58C14-0C4B-46F9-ABC4-93F727AB0363}"/>
          </ac:spMkLst>
        </pc:spChg>
        <pc:spChg chg="add del">
          <ac:chgData name="Ilan Reiter" userId="e7e108c4d05ea0a8" providerId="LiveId" clId="{9F1D8E3D-2548-4E06-A7C3-9E4ED1A840E6}" dt="2018-10-14T16:50:30.254" v="852"/>
          <ac:spMkLst>
            <pc:docMk/>
            <pc:sldMk cId="922376698" sldId="256"/>
            <ac:spMk id="3" creationId="{BC6B34CD-858D-4418-8D8F-EB3138FF31FE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5" creationId="{D3F1D243-3F5E-47CA-B823-3219657A1B3D}"/>
          </ac:spMkLst>
        </pc:spChg>
        <pc:spChg chg="mod">
          <ac:chgData name="Ilan Reiter" userId="e7e108c4d05ea0a8" providerId="LiveId" clId="{9F1D8E3D-2548-4E06-A7C3-9E4ED1A840E6}" dt="2018-10-13T23:34:40.285" v="760" actId="20577"/>
          <ac:spMkLst>
            <pc:docMk/>
            <pc:sldMk cId="922376698" sldId="256"/>
            <ac:spMk id="6" creationId="{2A3C2216-6542-43B0-B052-250BFFE0DEEF}"/>
          </ac:spMkLst>
        </pc:spChg>
        <pc:spChg chg="mod">
          <ac:chgData name="Ilan Reiter" userId="e7e108c4d05ea0a8" providerId="LiveId" clId="{9F1D8E3D-2548-4E06-A7C3-9E4ED1A840E6}" dt="2018-10-14T16:42:10.518" v="827" actId="1076"/>
          <ac:spMkLst>
            <pc:docMk/>
            <pc:sldMk cId="922376698" sldId="256"/>
            <ac:spMk id="9" creationId="{CA3AB12A-26A6-4331-8133-1968BA374237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1" creationId="{4EE68C6B-0EC0-447B-ADC4-2E3D88969111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5" creationId="{6BD35213-215C-4CDC-8E7C-8465BC37FDEA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9" creationId="{931B3291-F741-4AF4-BE6D-B38D99514EE8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20" creationId="{5FAEE718-B4D1-44BB-9426-AF2AF2628E36}"/>
          </ac:spMkLst>
        </pc:spChg>
        <pc:spChg chg="add del mod">
          <ac:chgData name="Ilan Reiter" userId="e7e108c4d05ea0a8" providerId="LiveId" clId="{9F1D8E3D-2548-4E06-A7C3-9E4ED1A840E6}" dt="2018-10-13T18:02:41.640" v="77" actId="478"/>
          <ac:spMkLst>
            <pc:docMk/>
            <pc:sldMk cId="922376698" sldId="256"/>
            <ac:spMk id="27" creationId="{CBEAA6D1-3752-41B2-AA55-A526884A4168}"/>
          </ac:spMkLst>
        </pc:spChg>
        <pc:spChg chg="add del mod">
          <ac:chgData name="Ilan Reiter" userId="e7e108c4d05ea0a8" providerId="LiveId" clId="{9F1D8E3D-2548-4E06-A7C3-9E4ED1A840E6}" dt="2018-10-13T18:59:55.262" v="126" actId="478"/>
          <ac:spMkLst>
            <pc:docMk/>
            <pc:sldMk cId="922376698" sldId="256"/>
            <ac:spMk id="30" creationId="{11514279-0538-4B92-AB34-DD4C5108D28A}"/>
          </ac:spMkLst>
        </pc:spChg>
        <pc:spChg chg="add del mod">
          <ac:chgData name="Ilan Reiter" userId="e7e108c4d05ea0a8" providerId="LiveId" clId="{9F1D8E3D-2548-4E06-A7C3-9E4ED1A840E6}" dt="2018-10-13T18:59:13.277" v="120" actId="478"/>
          <ac:spMkLst>
            <pc:docMk/>
            <pc:sldMk cId="922376698" sldId="256"/>
            <ac:spMk id="31" creationId="{756F973F-7732-4E6D-A606-4DF3D8F6E0E5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2" creationId="{C8AE1FC1-CCBB-453A-918F-0F03873FA644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3" creationId="{5D7CACA8-B670-4346-9024-339476454FD7}"/>
          </ac:spMkLst>
        </pc:spChg>
        <pc:spChg chg="add mod ord">
          <ac:chgData name="Ilan Reiter" userId="e7e108c4d05ea0a8" providerId="LiveId" clId="{9F1D8E3D-2548-4E06-A7C3-9E4ED1A840E6}" dt="2018-10-14T16:51:22.523" v="856" actId="1076"/>
          <ac:spMkLst>
            <pc:docMk/>
            <pc:sldMk cId="922376698" sldId="256"/>
            <ac:spMk id="34" creationId="{E9A37E92-6A0B-4669-BC03-708835BF2802}"/>
          </ac:spMkLst>
        </pc:spChg>
        <pc:spChg chg="add del mod">
          <ac:chgData name="Ilan Reiter" userId="e7e108c4d05ea0a8" providerId="LiveId" clId="{9F1D8E3D-2548-4E06-A7C3-9E4ED1A840E6}" dt="2018-10-13T19:05:22.780" v="173" actId="478"/>
          <ac:spMkLst>
            <pc:docMk/>
            <pc:sldMk cId="922376698" sldId="256"/>
            <ac:spMk id="35" creationId="{6FA9650A-5900-4464-8860-CF4BAB4AD28A}"/>
          </ac:spMkLst>
        </pc:spChg>
        <pc:spChg chg="add mod">
          <ac:chgData name="Ilan Reiter" userId="e7e108c4d05ea0a8" providerId="LiveId" clId="{9F1D8E3D-2548-4E06-A7C3-9E4ED1A840E6}" dt="2018-10-13T19:38:18.296" v="286" actId="207"/>
          <ac:spMkLst>
            <pc:docMk/>
            <pc:sldMk cId="922376698" sldId="256"/>
            <ac:spMk id="36" creationId="{610D85A7-D6CC-4D1D-A45D-F733528C8DEB}"/>
          </ac:spMkLst>
        </pc:spChg>
        <pc:spChg chg="add mod">
          <ac:chgData name="Ilan Reiter" userId="e7e108c4d05ea0a8" providerId="LiveId" clId="{9F1D8E3D-2548-4E06-A7C3-9E4ED1A840E6}" dt="2018-10-13T19:38:40.525" v="292" actId="1076"/>
          <ac:spMkLst>
            <pc:docMk/>
            <pc:sldMk cId="922376698" sldId="256"/>
            <ac:spMk id="37" creationId="{9626D2B1-B2A6-4FC9-9284-CA3654C5E615}"/>
          </ac:spMkLst>
        </pc:spChg>
        <pc:spChg chg="add mod">
          <ac:chgData name="Ilan Reiter" userId="e7e108c4d05ea0a8" providerId="LiveId" clId="{9F1D8E3D-2548-4E06-A7C3-9E4ED1A840E6}" dt="2018-10-13T20:10:44.286" v="646" actId="404"/>
          <ac:spMkLst>
            <pc:docMk/>
            <pc:sldMk cId="922376698" sldId="256"/>
            <ac:spMk id="38" creationId="{28B50366-82E4-48B7-A404-920D1F000D28}"/>
          </ac:spMkLst>
        </pc:spChg>
        <pc:spChg chg="add mod">
          <ac:chgData name="Ilan Reiter" userId="e7e108c4d05ea0a8" providerId="LiveId" clId="{9F1D8E3D-2548-4E06-A7C3-9E4ED1A840E6}" dt="2018-10-13T20:16:14.539" v="739" actId="14100"/>
          <ac:spMkLst>
            <pc:docMk/>
            <pc:sldMk cId="922376698" sldId="256"/>
            <ac:spMk id="39" creationId="{B46F27A5-8E12-4047-9563-71D3863C4F2F}"/>
          </ac:spMkLst>
        </pc:spChg>
        <pc:spChg chg="add del mod">
          <ac:chgData name="Ilan Reiter" userId="e7e108c4d05ea0a8" providerId="LiveId" clId="{9F1D8E3D-2548-4E06-A7C3-9E4ED1A840E6}" dt="2018-10-13T19:35:10.597" v="256" actId="478"/>
          <ac:spMkLst>
            <pc:docMk/>
            <pc:sldMk cId="922376698" sldId="256"/>
            <ac:spMk id="40" creationId="{2FA0C638-EA56-437B-BDF3-0B119054C5C0}"/>
          </ac:spMkLst>
        </pc:spChg>
        <pc:spChg chg="add mod">
          <ac:chgData name="Ilan Reiter" userId="e7e108c4d05ea0a8" providerId="LiveId" clId="{9F1D8E3D-2548-4E06-A7C3-9E4ED1A840E6}" dt="2018-10-14T16:33:58.344" v="788" actId="404"/>
          <ac:spMkLst>
            <pc:docMk/>
            <pc:sldMk cId="922376698" sldId="256"/>
            <ac:spMk id="46" creationId="{3A917401-DA44-42E6-87E7-7373B88F238C}"/>
          </ac:spMkLst>
        </pc:spChg>
        <pc:spChg chg="add mod">
          <ac:chgData name="Ilan Reiter" userId="e7e108c4d05ea0a8" providerId="LiveId" clId="{9F1D8E3D-2548-4E06-A7C3-9E4ED1A840E6}" dt="2018-10-14T16:33:43.693" v="785" actId="14100"/>
          <ac:spMkLst>
            <pc:docMk/>
            <pc:sldMk cId="922376698" sldId="256"/>
            <ac:spMk id="47" creationId="{F3894D4D-C645-4D6A-A11A-DF749351217D}"/>
          </ac:spMkLst>
        </pc:spChg>
        <pc:spChg chg="add mod">
          <ac:chgData name="Ilan Reiter" userId="e7e108c4d05ea0a8" providerId="LiveId" clId="{9F1D8E3D-2548-4E06-A7C3-9E4ED1A840E6}" dt="2018-10-14T16:34:40.801" v="802" actId="404"/>
          <ac:spMkLst>
            <pc:docMk/>
            <pc:sldMk cId="922376698" sldId="256"/>
            <ac:spMk id="48" creationId="{AB2E0F4E-A8ED-4DE4-8AE6-3716AA83688B}"/>
          </ac:spMkLst>
        </pc:spChg>
        <pc:spChg chg="add mod">
          <ac:chgData name="Ilan Reiter" userId="e7e108c4d05ea0a8" providerId="LiveId" clId="{9F1D8E3D-2548-4E06-A7C3-9E4ED1A840E6}" dt="2018-10-14T16:35:19.679" v="815" actId="1076"/>
          <ac:spMkLst>
            <pc:docMk/>
            <pc:sldMk cId="922376698" sldId="256"/>
            <ac:spMk id="49" creationId="{0B553531-F39C-4E1D-8125-873FB5B860FB}"/>
          </ac:spMkLst>
        </pc:spChg>
        <pc:spChg chg="add mod">
          <ac:chgData name="Ilan Reiter" userId="e7e108c4d05ea0a8" providerId="LiveId" clId="{9F1D8E3D-2548-4E06-A7C3-9E4ED1A840E6}" dt="2018-10-13T19:53:37.041" v="553" actId="1076"/>
          <ac:spMkLst>
            <pc:docMk/>
            <pc:sldMk cId="922376698" sldId="256"/>
            <ac:spMk id="51" creationId="{85203865-4A37-4FB0-B185-BBBDE3153923}"/>
          </ac:spMkLst>
        </pc:spChg>
        <pc:spChg chg="add mod">
          <ac:chgData name="Ilan Reiter" userId="e7e108c4d05ea0a8" providerId="LiveId" clId="{9F1D8E3D-2548-4E06-A7C3-9E4ED1A840E6}" dt="2018-10-14T16:41:45.554" v="822" actId="1076"/>
          <ac:spMkLst>
            <pc:docMk/>
            <pc:sldMk cId="922376698" sldId="256"/>
            <ac:spMk id="52" creationId="{1B38406B-EBE7-4A76-94B5-0B698A5A942B}"/>
          </ac:spMkLst>
        </pc:spChg>
        <pc:spChg chg="add mod">
          <ac:chgData name="Ilan Reiter" userId="e7e108c4d05ea0a8" providerId="LiveId" clId="{9F1D8E3D-2548-4E06-A7C3-9E4ED1A840E6}" dt="2018-10-14T16:51:29.216" v="857" actId="1076"/>
          <ac:spMkLst>
            <pc:docMk/>
            <pc:sldMk cId="922376698" sldId="256"/>
            <ac:spMk id="53" creationId="{B2361E01-C732-49E4-87B6-A20711E2712E}"/>
          </ac:spMkLst>
        </pc:spChg>
        <pc:spChg chg="add mod">
          <ac:chgData name="Ilan Reiter" userId="e7e108c4d05ea0a8" providerId="LiveId" clId="{9F1D8E3D-2548-4E06-A7C3-9E4ED1A840E6}" dt="2018-10-13T19:53:51.452" v="556" actId="1076"/>
          <ac:spMkLst>
            <pc:docMk/>
            <pc:sldMk cId="922376698" sldId="256"/>
            <ac:spMk id="58" creationId="{0A76434C-2B57-4CEC-9B53-C8853561FB56}"/>
          </ac:spMkLst>
        </pc:spChg>
        <pc:spChg chg="add mod">
          <ac:chgData name="Ilan Reiter" userId="e7e108c4d05ea0a8" providerId="LiveId" clId="{9F1D8E3D-2548-4E06-A7C3-9E4ED1A840E6}" dt="2018-10-14T16:35:42.979" v="819" actId="403"/>
          <ac:spMkLst>
            <pc:docMk/>
            <pc:sldMk cId="922376698" sldId="256"/>
            <ac:spMk id="59" creationId="{2B1078F9-6FE3-4FCF-B22B-5625E9174C7F}"/>
          </ac:spMkLst>
        </pc:spChg>
        <pc:spChg chg="add del mod">
          <ac:chgData name="Ilan Reiter" userId="e7e108c4d05ea0a8" providerId="LiveId" clId="{9F1D8E3D-2548-4E06-A7C3-9E4ED1A840E6}" dt="2018-10-13T19:51:35.036" v="534" actId="478"/>
          <ac:spMkLst>
            <pc:docMk/>
            <pc:sldMk cId="922376698" sldId="256"/>
            <ac:spMk id="60" creationId="{B6389F06-45A6-4B72-A8B1-EC2815377696}"/>
          </ac:spMkLst>
        </pc:spChg>
        <pc:spChg chg="add mo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61" creationId="{1F8BB39B-9703-47EF-9AD5-EED34C28DDCB}"/>
          </ac:spMkLst>
        </pc:spChg>
        <pc:spChg chg="add mod ord">
          <ac:chgData name="Ilan Reiter" userId="e7e108c4d05ea0a8" providerId="LiveId" clId="{9F1D8E3D-2548-4E06-A7C3-9E4ED1A840E6}" dt="2018-10-14T16:41:36.329" v="820" actId="1076"/>
          <ac:spMkLst>
            <pc:docMk/>
            <pc:sldMk cId="922376698" sldId="256"/>
            <ac:spMk id="62" creationId="{CBB6A290-4AFF-4A63-A232-031E771F3752}"/>
          </ac:spMkLst>
        </pc:spChg>
        <pc:spChg chg="add del mod">
          <ac:chgData name="Ilan Reiter" userId="e7e108c4d05ea0a8" providerId="LiveId" clId="{9F1D8E3D-2548-4E06-A7C3-9E4ED1A840E6}" dt="2018-10-13T19:55:36.418" v="574"/>
          <ac:spMkLst>
            <pc:docMk/>
            <pc:sldMk cId="922376698" sldId="256"/>
            <ac:spMk id="90" creationId="{BD757E63-9763-41A4-A4E7-80BA74D1D9E6}"/>
          </ac:spMkLst>
        </pc:spChg>
        <pc:spChg chg="add mod ord">
          <ac:chgData name="Ilan Reiter" userId="e7e108c4d05ea0a8" providerId="LiveId" clId="{9F1D8E3D-2548-4E06-A7C3-9E4ED1A840E6}" dt="2018-10-13T20:00:50.673" v="620" actId="1076"/>
          <ac:spMkLst>
            <pc:docMk/>
            <pc:sldMk cId="922376698" sldId="256"/>
            <ac:spMk id="91" creationId="{A1C4FD71-3E93-4107-B3CE-1E761F255D9F}"/>
          </ac:spMkLst>
        </pc:spChg>
        <pc:spChg chg="add mod or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92" creationId="{FD27BBF4-2E29-4E9B-8193-B35B75D6FF00}"/>
          </ac:spMkLst>
        </pc:spChg>
        <pc:spChg chg="add mod">
          <ac:chgData name="Ilan Reiter" userId="e7e108c4d05ea0a8" providerId="LiveId" clId="{9F1D8E3D-2548-4E06-A7C3-9E4ED1A840E6}" dt="2018-10-13T19:59:18.772" v="616" actId="1076"/>
          <ac:spMkLst>
            <pc:docMk/>
            <pc:sldMk cId="922376698" sldId="256"/>
            <ac:spMk id="107" creationId="{9FDC3FF0-FC25-444F-8EAE-69274FC25676}"/>
          </ac:spMkLst>
        </pc:spChg>
        <pc:spChg chg="add mod">
          <ac:chgData name="Ilan Reiter" userId="e7e108c4d05ea0a8" providerId="LiveId" clId="{9F1D8E3D-2548-4E06-A7C3-9E4ED1A840E6}" dt="2018-10-14T16:47:07.035" v="847"/>
          <ac:spMkLst>
            <pc:docMk/>
            <pc:sldMk cId="922376698" sldId="256"/>
            <ac:spMk id="113" creationId="{F05E83D6-294E-42D1-BC0E-A2D0B9C750EE}"/>
          </ac:spMkLst>
        </pc:spChg>
        <pc:spChg chg="add mod">
          <ac:chgData name="Ilan Reiter" userId="e7e108c4d05ea0a8" providerId="LiveId" clId="{9F1D8E3D-2548-4E06-A7C3-9E4ED1A840E6}" dt="2018-10-14T16:47:03.128" v="846" actId="20577"/>
          <ac:spMkLst>
            <pc:docMk/>
            <pc:sldMk cId="922376698" sldId="256"/>
            <ac:spMk id="114" creationId="{7DC2B125-1C9F-4D7D-A647-7F66629B22F0}"/>
          </ac:spMkLst>
        </pc:spChg>
        <pc:spChg chg="add mod ord">
          <ac:chgData name="Ilan Reiter" userId="e7e108c4d05ea0a8" providerId="LiveId" clId="{9F1D8E3D-2548-4E06-A7C3-9E4ED1A840E6}" dt="2018-10-13T20:10:26.264" v="642" actId="14100"/>
          <ac:spMkLst>
            <pc:docMk/>
            <pc:sldMk cId="922376698" sldId="256"/>
            <ac:spMk id="115" creationId="{838E4B32-35D2-41D5-A876-9F4AD6479EB6}"/>
          </ac:spMkLst>
        </pc:spChg>
        <pc:spChg chg="add mod">
          <ac:chgData name="Ilan Reiter" userId="e7e108c4d05ea0a8" providerId="LiveId" clId="{9F1D8E3D-2548-4E06-A7C3-9E4ED1A840E6}" dt="2018-10-13T20:10:55.779" v="658" actId="20577"/>
          <ac:spMkLst>
            <pc:docMk/>
            <pc:sldMk cId="922376698" sldId="256"/>
            <ac:spMk id="116" creationId="{23BFAD69-4028-430B-9927-F8F601C19E6F}"/>
          </ac:spMkLst>
        </pc:spChg>
        <pc:spChg chg="add del mod">
          <ac:chgData name="Ilan Reiter" userId="e7e108c4d05ea0a8" providerId="LiveId" clId="{9F1D8E3D-2548-4E06-A7C3-9E4ED1A840E6}" dt="2018-10-13T20:13:45.961" v="668" actId="478"/>
          <ac:spMkLst>
            <pc:docMk/>
            <pc:sldMk cId="922376698" sldId="256"/>
            <ac:spMk id="117" creationId="{29BE4074-987D-44D5-AB5E-E0E219E7E8FF}"/>
          </ac:spMkLst>
        </pc:spChg>
        <pc:spChg chg="add mod">
          <ac:chgData name="Ilan Reiter" userId="e7e108c4d05ea0a8" providerId="LiveId" clId="{9F1D8E3D-2548-4E06-A7C3-9E4ED1A840E6}" dt="2018-10-13T20:14:59.140" v="694" actId="1076"/>
          <ac:spMkLst>
            <pc:docMk/>
            <pc:sldMk cId="922376698" sldId="256"/>
            <ac:spMk id="118" creationId="{69D96310-85AD-421B-8909-55419DE837A7}"/>
          </ac:spMkLst>
        </pc:spChg>
        <pc:spChg chg="add mod">
          <ac:chgData name="Ilan Reiter" userId="e7e108c4d05ea0a8" providerId="LiveId" clId="{9F1D8E3D-2548-4E06-A7C3-9E4ED1A840E6}" dt="2018-10-14T16:51:54.017" v="862" actId="20577"/>
          <ac:spMkLst>
            <pc:docMk/>
            <pc:sldMk cId="922376698" sldId="256"/>
            <ac:spMk id="119" creationId="{109E5B25-7A06-4CBD-B087-7201A11F5A16}"/>
          </ac:spMkLst>
        </pc:spChg>
        <pc:spChg chg="add mod">
          <ac:chgData name="Ilan Reiter" userId="e7e108c4d05ea0a8" providerId="LiveId" clId="{9F1D8E3D-2548-4E06-A7C3-9E4ED1A840E6}" dt="2018-10-13T20:27:03.359" v="742" actId="1076"/>
          <ac:spMkLst>
            <pc:docMk/>
            <pc:sldMk cId="922376698" sldId="256"/>
            <ac:spMk id="125" creationId="{9EB8993D-1FCF-40A0-9516-20F4B6F0C8BE}"/>
          </ac:spMkLst>
        </pc:spChg>
        <pc:spChg chg="add del">
          <ac:chgData name="Ilan Reiter" userId="e7e108c4d05ea0a8" providerId="LiveId" clId="{9F1D8E3D-2548-4E06-A7C3-9E4ED1A840E6}" dt="2018-10-13T20:27:14.324" v="744"/>
          <ac:spMkLst>
            <pc:docMk/>
            <pc:sldMk cId="922376698" sldId="256"/>
            <ac:spMk id="126" creationId="{B5EC3454-187D-4DA8-B24A-82B353E1BDE2}"/>
          </ac:spMkLst>
        </pc:spChg>
        <pc:spChg chg="add mod">
          <ac:chgData name="Ilan Reiter" userId="e7e108c4d05ea0a8" providerId="LiveId" clId="{9F1D8E3D-2548-4E06-A7C3-9E4ED1A840E6}" dt="2018-10-13T20:27:29.786" v="753" actId="20577"/>
          <ac:spMkLst>
            <pc:docMk/>
            <pc:sldMk cId="922376698" sldId="256"/>
            <ac:spMk id="127" creationId="{A5603D3C-5223-4C37-A7F3-F581D636A1AC}"/>
          </ac:spMkLst>
        </pc:spChg>
        <pc:graphicFrameChg chg="add del mod">
          <ac:chgData name="Ilan Reiter" userId="e7e108c4d05ea0a8" providerId="LiveId" clId="{9F1D8E3D-2548-4E06-A7C3-9E4ED1A840E6}" dt="2018-10-13T18:03:01.479" v="79" actId="1032"/>
          <ac:graphicFrameMkLst>
            <pc:docMk/>
            <pc:sldMk cId="922376698" sldId="256"/>
            <ac:graphicFrameMk id="28" creationId="{4EA4EEEA-A46B-4087-9108-D8444410A160}"/>
          </ac:graphicFrameMkLst>
        </pc:graphicFrameChg>
        <pc:graphicFrameChg chg="add del mod">
          <ac:chgData name="Ilan Reiter" userId="e7e108c4d05ea0a8" providerId="LiveId" clId="{9F1D8E3D-2548-4E06-A7C3-9E4ED1A840E6}" dt="2018-10-13T18:58:10.791" v="113" actId="478"/>
          <ac:graphicFrameMkLst>
            <pc:docMk/>
            <pc:sldMk cId="922376698" sldId="256"/>
            <ac:graphicFrameMk id="29" creationId="{60649953-AA52-4ED1-8437-37878728E420}"/>
          </ac:graphicFrameMkLst>
        </pc:graphicFrame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8" creationId="{DC347031-9F82-4167-9A56-7A61D0D8FE9D}"/>
          </ac:cxnSpMkLst>
        </pc:cxn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13" creationId="{D5E8F72F-F74F-4004-B46A-DB29B32DB275}"/>
          </ac:cxnSpMkLst>
        </pc:cxnChg>
        <pc:cxnChg chg="add mod">
          <ac:chgData name="Ilan Reiter" userId="e7e108c4d05ea0a8" providerId="LiveId" clId="{9F1D8E3D-2548-4E06-A7C3-9E4ED1A840E6}" dt="2018-10-13T19:03:16.220" v="167" actId="1076"/>
          <ac:cxnSpMkLst>
            <pc:docMk/>
            <pc:sldMk cId="922376698" sldId="256"/>
            <ac:cxnSpMk id="18" creationId="{A41EA050-E260-4FDB-B94F-7C2327CD6A31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2" creationId="{6B9BF9FF-FB10-4641-A7C0-FE13D59EDB33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5" creationId="{5C5B9437-2646-4051-AA3E-CD2A6531840A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50" creationId="{F6A3012B-0F45-43E8-B8A6-5316643CA08C}"/>
          </ac:cxnSpMkLst>
        </pc:cxnChg>
        <pc:cxnChg chg="add del mod">
          <ac:chgData name="Ilan Reiter" userId="e7e108c4d05ea0a8" providerId="LiveId" clId="{9F1D8E3D-2548-4E06-A7C3-9E4ED1A840E6}" dt="2018-10-13T19:44:51.864" v="345" actId="478"/>
          <ac:cxnSpMkLst>
            <pc:docMk/>
            <pc:sldMk cId="922376698" sldId="256"/>
            <ac:cxnSpMk id="57" creationId="{5C3F10E6-353A-4FF2-8DB5-1AFE19429EDE}"/>
          </ac:cxnSpMkLst>
        </pc:cxnChg>
        <pc:cxnChg chg="add mod">
          <ac:chgData name="Ilan Reiter" userId="e7e108c4d05ea0a8" providerId="LiveId" clId="{9F1D8E3D-2548-4E06-A7C3-9E4ED1A840E6}" dt="2018-10-13T20:16:23.853" v="740" actId="14100"/>
          <ac:cxnSpMkLst>
            <pc:docMk/>
            <pc:sldMk cId="922376698" sldId="256"/>
            <ac:cxnSpMk id="64" creationId="{B9FA7470-F297-4DB4-B87C-A25AB2C4E284}"/>
          </ac:cxnSpMkLst>
        </pc:cxnChg>
        <pc:cxnChg chg="add mod">
          <ac:chgData name="Ilan Reiter" userId="e7e108c4d05ea0a8" providerId="LiveId" clId="{9F1D8E3D-2548-4E06-A7C3-9E4ED1A840E6}" dt="2018-10-13T19:53:59.912" v="559" actId="14100"/>
          <ac:cxnSpMkLst>
            <pc:docMk/>
            <pc:sldMk cId="922376698" sldId="256"/>
            <ac:cxnSpMk id="67" creationId="{BED568A0-84DF-43F8-8231-2C40C305E5B1}"/>
          </ac:cxnSpMkLst>
        </pc:cxnChg>
        <pc:cxnChg chg="add mod">
          <ac:chgData name="Ilan Reiter" userId="e7e108c4d05ea0a8" providerId="LiveId" clId="{9F1D8E3D-2548-4E06-A7C3-9E4ED1A840E6}" dt="2018-10-13T19:58:26.530" v="601" actId="14100"/>
          <ac:cxnSpMkLst>
            <pc:docMk/>
            <pc:sldMk cId="922376698" sldId="256"/>
            <ac:cxnSpMk id="82" creationId="{FB56DB55-78AF-4710-865B-843478E656DD}"/>
          </ac:cxnSpMkLst>
        </pc:cxnChg>
        <pc:cxnChg chg="add mod">
          <ac:chgData name="Ilan Reiter" userId="e7e108c4d05ea0a8" providerId="LiveId" clId="{9F1D8E3D-2548-4E06-A7C3-9E4ED1A840E6}" dt="2018-10-13T19:58:24.098" v="600" actId="1076"/>
          <ac:cxnSpMkLst>
            <pc:docMk/>
            <pc:sldMk cId="922376698" sldId="256"/>
            <ac:cxnSpMk id="83" creationId="{6A67FB92-4AD1-478A-B9F3-1D4FB904FFC9}"/>
          </ac:cxnSpMkLst>
        </pc:cxnChg>
        <pc:cxnChg chg="add mod">
          <ac:chgData name="Ilan Reiter" userId="e7e108c4d05ea0a8" providerId="LiveId" clId="{9F1D8E3D-2548-4E06-A7C3-9E4ED1A840E6}" dt="2018-10-13T19:58:37.822" v="604" actId="14100"/>
          <ac:cxnSpMkLst>
            <pc:docMk/>
            <pc:sldMk cId="922376698" sldId="256"/>
            <ac:cxnSpMk id="88" creationId="{937E62ED-B9F5-4E6A-B231-0E5FBA7FF944}"/>
          </ac:cxnSpMkLst>
        </pc:cxnChg>
        <pc:cxnChg chg="add mod">
          <ac:chgData name="Ilan Reiter" userId="e7e108c4d05ea0a8" providerId="LiveId" clId="{9F1D8E3D-2548-4E06-A7C3-9E4ED1A840E6}" dt="2018-10-13T20:00:37.095" v="618" actId="14100"/>
          <ac:cxnSpMkLst>
            <pc:docMk/>
            <pc:sldMk cId="922376698" sldId="256"/>
            <ac:cxnSpMk id="98" creationId="{BE390AD4-AA28-45F3-806E-0826CA68DCF2}"/>
          </ac:cxnSpMkLst>
        </pc:cxnChg>
        <pc:cxnChg chg="add mod">
          <ac:chgData name="Ilan Reiter" userId="e7e108c4d05ea0a8" providerId="LiveId" clId="{9F1D8E3D-2548-4E06-A7C3-9E4ED1A840E6}" dt="2018-10-13T20:05:52.051" v="622" actId="14100"/>
          <ac:cxnSpMkLst>
            <pc:docMk/>
            <pc:sldMk cId="922376698" sldId="256"/>
            <ac:cxnSpMk id="111" creationId="{9CB65FE7-4002-483E-A4BB-C5A371537B67}"/>
          </ac:cxnSpMkLst>
        </pc:cxnChg>
      </pc:sldChg>
      <pc:sldChg chg="addSp delSp modSp">
        <pc:chgData name="Ilan Reiter" userId="e7e108c4d05ea0a8" providerId="LiveId" clId="{9F1D8E3D-2548-4E06-A7C3-9E4ED1A840E6}" dt="2018-10-20T23:44:52.021" v="1631" actId="1076"/>
        <pc:sldMkLst>
          <pc:docMk/>
          <pc:sldMk cId="1065236799" sldId="257"/>
        </pc:sldMkLst>
        <pc:spChg chg="mod ord">
          <ac:chgData name="Ilan Reiter" userId="e7e108c4d05ea0a8" providerId="LiveId" clId="{9F1D8E3D-2548-4E06-A7C3-9E4ED1A840E6}" dt="2018-10-16T23:36:33.765" v="1319" actId="1076"/>
          <ac:spMkLst>
            <pc:docMk/>
            <pc:sldMk cId="1065236799" sldId="257"/>
            <ac:spMk id="2" creationId="{9278A7A8-DF6D-47F7-8BA2-41C25FB74E9E}"/>
          </ac:spMkLst>
        </pc:spChg>
        <pc:spChg chg="mod ord">
          <ac:chgData name="Ilan Reiter" userId="e7e108c4d05ea0a8" providerId="LiveId" clId="{9F1D8E3D-2548-4E06-A7C3-9E4ED1A840E6}" dt="2018-10-18T11:34:40.080" v="1608" actId="20577"/>
          <ac:spMkLst>
            <pc:docMk/>
            <pc:sldMk cId="1065236799" sldId="257"/>
            <ac:spMk id="3" creationId="{15BC9D5B-B149-48BD-B3B9-C3208E95871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4" creationId="{C911ED2F-2087-4AEB-A991-8EE2C9EEF66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5" creationId="{8D6096CE-77E0-49DF-9836-6FAB44559F27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6" creationId="{7FA48996-4E6B-4826-8C7E-310B541529D4}"/>
          </ac:spMkLst>
        </pc:spChg>
        <pc:spChg chg="add mod">
          <ac:chgData name="Ilan Reiter" userId="e7e108c4d05ea0a8" providerId="LiveId" clId="{9F1D8E3D-2548-4E06-A7C3-9E4ED1A840E6}" dt="2018-10-18T00:10:04.503" v="1534" actId="14100"/>
          <ac:spMkLst>
            <pc:docMk/>
            <pc:sldMk cId="1065236799" sldId="257"/>
            <ac:spMk id="10" creationId="{464E34E0-EF38-4B60-B2BD-B20610F09ACC}"/>
          </ac:spMkLst>
        </pc:spChg>
        <pc:spChg chg="add mod ord">
          <ac:chgData name="Ilan Reiter" userId="e7e108c4d05ea0a8" providerId="LiveId" clId="{9F1D8E3D-2548-4E06-A7C3-9E4ED1A840E6}" dt="2018-10-18T00:24:56.904" v="1607" actId="14100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9F1D8E3D-2548-4E06-A7C3-9E4ED1A840E6}" dt="2018-10-18T00:16:42.766" v="1563" actId="14100"/>
          <ac:spMkLst>
            <pc:docMk/>
            <pc:sldMk cId="1065236799" sldId="257"/>
            <ac:spMk id="12" creationId="{0FBBBF95-73E6-4480-9F14-B082E7A55B55}"/>
          </ac:spMkLst>
        </pc:spChg>
        <pc:spChg chg="add mod">
          <ac:chgData name="Ilan Reiter" userId="e7e108c4d05ea0a8" providerId="LiveId" clId="{9F1D8E3D-2548-4E06-A7C3-9E4ED1A840E6}" dt="2018-10-16T23:27:39.392" v="1221" actId="1076"/>
          <ac:spMkLst>
            <pc:docMk/>
            <pc:sldMk cId="1065236799" sldId="257"/>
            <ac:spMk id="14" creationId="{6C9805FC-25FA-4273-ADA5-77B41DC8BCA4}"/>
          </ac:spMkLst>
        </pc:spChg>
        <pc:spChg chg="add mod">
          <ac:chgData name="Ilan Reiter" userId="e7e108c4d05ea0a8" providerId="LiveId" clId="{9F1D8E3D-2548-4E06-A7C3-9E4ED1A840E6}" dt="2018-10-16T23:29:10.662" v="1245" actId="1076"/>
          <ac:spMkLst>
            <pc:docMk/>
            <pc:sldMk cId="1065236799" sldId="257"/>
            <ac:spMk id="24" creationId="{06094F6F-3D9E-47BD-A303-4B0854D763A8}"/>
          </ac:spMkLst>
        </pc:spChg>
        <pc:spChg chg="add del mod">
          <ac:chgData name="Ilan Reiter" userId="e7e108c4d05ea0a8" providerId="LiveId" clId="{9F1D8E3D-2548-4E06-A7C3-9E4ED1A840E6}" dt="2018-10-18T00:11:43.874" v="1551" actId="1076"/>
          <ac:spMkLst>
            <pc:docMk/>
            <pc:sldMk cId="1065236799" sldId="257"/>
            <ac:spMk id="26" creationId="{8CFB4264-E787-465D-AC6F-BAB846E2AAE1}"/>
          </ac:spMkLst>
        </pc:spChg>
        <pc:spChg chg="add mod ord">
          <ac:chgData name="Ilan Reiter" userId="e7e108c4d05ea0a8" providerId="LiveId" clId="{9F1D8E3D-2548-4E06-A7C3-9E4ED1A840E6}" dt="2018-10-18T00:11:58.946" v="1554" actId="166"/>
          <ac:spMkLst>
            <pc:docMk/>
            <pc:sldMk cId="1065236799" sldId="257"/>
            <ac:spMk id="27" creationId="{F7A7C94B-36A6-48A7-BEA7-CE0830EDC13A}"/>
          </ac:spMkLst>
        </pc:spChg>
        <pc:spChg chg="add mod ord">
          <ac:chgData name="Ilan Reiter" userId="e7e108c4d05ea0a8" providerId="LiveId" clId="{9F1D8E3D-2548-4E06-A7C3-9E4ED1A840E6}" dt="2018-10-18T00:11:54.043" v="1553" actId="166"/>
          <ac:spMkLst>
            <pc:docMk/>
            <pc:sldMk cId="1065236799" sldId="257"/>
            <ac:spMk id="28" creationId="{2D620F92-5F18-4057-8CE0-173A5CB60FC1}"/>
          </ac:spMkLst>
        </pc:spChg>
        <pc:spChg chg="add 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32" creationId="{84E9B4D8-81D9-489C-BA63-34C234933858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3" creationId="{03116E6B-B8AD-4965-8C02-79179A0D58AF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5" creationId="{CA1AC03A-09A7-4880-8A77-FB045E86C9E5}"/>
          </ac:spMkLst>
        </pc:spChg>
        <pc:spChg chg="add mod">
          <ac:chgData name="Ilan Reiter" userId="e7e108c4d05ea0a8" providerId="LiveId" clId="{9F1D8E3D-2548-4E06-A7C3-9E4ED1A840E6}" dt="2018-10-18T00:19:28.830" v="1586" actId="2057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9F1D8E3D-2548-4E06-A7C3-9E4ED1A840E6}" dt="2018-10-18T00:16:59.179" v="1566" actId="1076"/>
          <ac:spMkLst>
            <pc:docMk/>
            <pc:sldMk cId="1065236799" sldId="257"/>
            <ac:spMk id="38" creationId="{F8BE38C6-B781-4960-952C-CBD65C7F3A05}"/>
          </ac:spMkLst>
        </pc:spChg>
        <pc:spChg chg="add del mod">
          <ac:chgData name="Ilan Reiter" userId="e7e108c4d05ea0a8" providerId="LiveId" clId="{9F1D8E3D-2548-4E06-A7C3-9E4ED1A840E6}" dt="2018-10-18T00:18:05.136" v="1569" actId="478"/>
          <ac:spMkLst>
            <pc:docMk/>
            <pc:sldMk cId="1065236799" sldId="257"/>
            <ac:spMk id="55" creationId="{3B49D4FB-CE1F-4782-8363-72F479C926E5}"/>
          </ac:spMkLst>
        </pc:spChg>
        <pc:spChg chg="add del mod">
          <ac:chgData name="Ilan Reiter" userId="e7e108c4d05ea0a8" providerId="LiveId" clId="{9F1D8E3D-2548-4E06-A7C3-9E4ED1A840E6}" dt="2018-10-18T00:17:59.362" v="1567" actId="478"/>
          <ac:spMkLst>
            <pc:docMk/>
            <pc:sldMk cId="1065236799" sldId="257"/>
            <ac:spMk id="57" creationId="{8B0A35E1-06DA-46FE-A84C-297B33051D5C}"/>
          </ac:spMkLst>
        </pc:spChg>
        <pc:spChg chg="add mod">
          <ac:chgData name="Ilan Reiter" userId="e7e108c4d05ea0a8" providerId="LiveId" clId="{9F1D8E3D-2548-4E06-A7C3-9E4ED1A840E6}" dt="2018-10-18T00:19:57.394" v="1588" actId="1076"/>
          <ac:spMkLst>
            <pc:docMk/>
            <pc:sldMk cId="1065236799" sldId="257"/>
            <ac:spMk id="75" creationId="{D7ACD17B-D431-4D56-9723-4EA54CEAC905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7" creationId="{92F588AA-E7B7-45E9-8A59-C9A0C3138FA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9" creationId="{FA4DB32C-E07D-48DC-BBE5-5BA987B97502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1" creationId="{96C56874-A76F-4F16-B07A-35568F79780B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3" creationId="{34AE01BB-6B13-4E6F-9082-15D8C431CFF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9F1D8E3D-2548-4E06-A7C3-9E4ED1A840E6}" dt="2018-10-20T23:44:52.021" v="1631" actId="1076"/>
          <ac:spMkLst>
            <pc:docMk/>
            <pc:sldMk cId="1065236799" sldId="257"/>
            <ac:spMk id="109" creationId="{123F2699-DC75-4B4C-A527-C84549498C32}"/>
          </ac:spMkLst>
        </pc:sp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7" creationId="{3FC95D05-4A4B-4098-85A3-E6D2C4F3595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8" creationId="{D8DBA090-9EEE-45E1-84FD-5E75B0308F1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18T00:10:19.465" v="1536" actId="14100"/>
          <ac:cxnSpMkLst>
            <pc:docMk/>
            <pc:sldMk cId="1065236799" sldId="257"/>
            <ac:cxnSpMk id="13" creationId="{99A80DAD-7A54-47B5-A5EC-145612A00EC0}"/>
          </ac:cxnSpMkLst>
        </pc:cxnChg>
        <pc:cxnChg chg="add mod">
          <ac:chgData name="Ilan Reiter" userId="e7e108c4d05ea0a8" providerId="LiveId" clId="{9F1D8E3D-2548-4E06-A7C3-9E4ED1A840E6}" dt="2018-10-18T00:11:31.904" v="1549" actId="14100"/>
          <ac:cxnSpMkLst>
            <pc:docMk/>
            <pc:sldMk cId="1065236799" sldId="257"/>
            <ac:cxnSpMk id="16" creationId="{5B01ABEE-B74B-41AA-8C57-97FAF6A00530}"/>
          </ac:cxnSpMkLst>
        </pc:cxnChg>
        <pc:cxnChg chg="add mod">
          <ac:chgData name="Ilan Reiter" userId="e7e108c4d05ea0a8" providerId="LiveId" clId="{9F1D8E3D-2548-4E06-A7C3-9E4ED1A840E6}" dt="2018-10-18T00:16:59.179" v="1566" actId="1076"/>
          <ac:cxnSpMkLst>
            <pc:docMk/>
            <pc:sldMk cId="1065236799" sldId="257"/>
            <ac:cxnSpMk id="17" creationId="{C7422554-D834-4B0B-B98C-082B8F7C511E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20" creationId="{5E65BFB7-470F-405E-822E-8AD91DD4996F}"/>
          </ac:cxnSpMkLst>
        </pc:cxnChg>
        <pc:cxnChg chg="add del mod">
          <ac:chgData name="Ilan Reiter" userId="e7e108c4d05ea0a8" providerId="LiveId" clId="{9F1D8E3D-2548-4E06-A7C3-9E4ED1A840E6}" dt="2018-10-18T00:11:00.596" v="1543" actId="14100"/>
          <ac:cxnSpMkLst>
            <pc:docMk/>
            <pc:sldMk cId="1065236799" sldId="257"/>
            <ac:cxnSpMk id="25" creationId="{8B21B5B6-FE8D-45C4-AC50-B990156AC5F4}"/>
          </ac:cxnSpMkLst>
        </pc:cxnChg>
        <pc:cxnChg chg="add mod">
          <ac:chgData name="Ilan Reiter" userId="e7e108c4d05ea0a8" providerId="LiveId" clId="{9F1D8E3D-2548-4E06-A7C3-9E4ED1A840E6}" dt="2018-10-18T00:10:52.214" v="1540" actId="14100"/>
          <ac:cxnSpMkLst>
            <pc:docMk/>
            <pc:sldMk cId="1065236799" sldId="257"/>
            <ac:cxnSpMk id="29" creationId="{EDDD9DA5-468B-4B5A-A231-E014ABB2BF29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30" creationId="{C4DE7752-18AA-4002-8DF6-5B3E28EBC8D4}"/>
          </ac:cxnSpMkLst>
        </pc:cxnChg>
        <pc:cxnChg chg="add del mod ord">
          <ac:chgData name="Ilan Reiter" userId="e7e108c4d05ea0a8" providerId="LiveId" clId="{9F1D8E3D-2548-4E06-A7C3-9E4ED1A840E6}" dt="2018-10-18T00:01:44.786" v="1397" actId="478"/>
          <ac:cxnSpMkLst>
            <pc:docMk/>
            <pc:sldMk cId="1065236799" sldId="257"/>
            <ac:cxnSpMk id="31" creationId="{E51E88AE-A5F7-4BD4-9890-E53A2F90FB22}"/>
          </ac:cxnSpMkLst>
        </pc:cxnChg>
        <pc:cxnChg chg="add del mod">
          <ac:chgData name="Ilan Reiter" userId="e7e108c4d05ea0a8" providerId="LiveId" clId="{9F1D8E3D-2548-4E06-A7C3-9E4ED1A840E6}" dt="2018-10-18T00:10:56.420" v="1542" actId="478"/>
          <ac:cxnSpMkLst>
            <pc:docMk/>
            <pc:sldMk cId="1065236799" sldId="257"/>
            <ac:cxnSpMk id="34" creationId="{EA4CCB61-1739-47C3-8BA6-06928BF0D45E}"/>
          </ac:cxnSpMkLst>
        </pc:cxnChg>
        <pc:cxnChg chg="add del mod">
          <ac:chgData name="Ilan Reiter" userId="e7e108c4d05ea0a8" providerId="LiveId" clId="{9F1D8E3D-2548-4E06-A7C3-9E4ED1A840E6}" dt="2018-10-18T00:01:40.613" v="1395" actId="478"/>
          <ac:cxnSpMkLst>
            <pc:docMk/>
            <pc:sldMk cId="1065236799" sldId="257"/>
            <ac:cxnSpMk id="37" creationId="{6560F82A-835E-43A0-95D8-FD1D3CA6533A}"/>
          </ac:cxnSpMkLst>
        </pc:cxnChg>
        <pc:cxnChg chg="add del mod">
          <ac:chgData name="Ilan Reiter" userId="e7e108c4d05ea0a8" providerId="LiveId" clId="{9F1D8E3D-2548-4E06-A7C3-9E4ED1A840E6}" dt="2018-10-16T23:35:09.512" v="1309" actId="11529"/>
          <ac:cxnSpMkLst>
            <pc:docMk/>
            <pc:sldMk cId="1065236799" sldId="257"/>
            <ac:cxnSpMk id="40" creationId="{BEB360C1-B6C7-44A1-A0D5-32103129F93D}"/>
          </ac:cxnSpMkLst>
        </pc:cxnChg>
        <pc:cxnChg chg="add mod">
          <ac:chgData name="Ilan Reiter" userId="e7e108c4d05ea0a8" providerId="LiveId" clId="{9F1D8E3D-2548-4E06-A7C3-9E4ED1A840E6}" dt="2018-10-18T00:13:04.773" v="1560" actId="14100"/>
          <ac:cxnSpMkLst>
            <pc:docMk/>
            <pc:sldMk cId="1065236799" sldId="257"/>
            <ac:cxnSpMk id="43" creationId="{6E73AD09-7F6E-4519-9AAE-B71F523D1A6B}"/>
          </ac:cxnSpMkLst>
        </pc:cxnChg>
        <pc:cxnChg chg="add del mod">
          <ac:chgData name="Ilan Reiter" userId="e7e108c4d05ea0a8" providerId="LiveId" clId="{9F1D8E3D-2548-4E06-A7C3-9E4ED1A840E6}" dt="2018-10-18T00:01:42.551" v="1396" actId="478"/>
          <ac:cxnSpMkLst>
            <pc:docMk/>
            <pc:sldMk cId="1065236799" sldId="257"/>
            <ac:cxnSpMk id="47" creationId="{EB580556-0695-4DCB-9D66-F05B07608C6B}"/>
          </ac:cxnSpMkLst>
        </pc:cxnChg>
        <pc:cxnChg chg="add del mod">
          <ac:chgData name="Ilan Reiter" userId="e7e108c4d05ea0a8" providerId="LiveId" clId="{9F1D8E3D-2548-4E06-A7C3-9E4ED1A840E6}" dt="2018-10-18T00:01:37.944" v="1394" actId="478"/>
          <ac:cxnSpMkLst>
            <pc:docMk/>
            <pc:sldMk cId="1065236799" sldId="257"/>
            <ac:cxnSpMk id="51" creationId="{E5178BB7-7919-4E42-814E-6077BB1E23A2}"/>
          </ac:cxnSpMkLst>
        </pc:cxnChg>
        <pc:cxnChg chg="add del mod">
          <ac:chgData name="Ilan Reiter" userId="e7e108c4d05ea0a8" providerId="LiveId" clId="{9F1D8E3D-2548-4E06-A7C3-9E4ED1A840E6}" dt="2018-10-18T00:18:02.623" v="1568" actId="478"/>
          <ac:cxnSpMkLst>
            <pc:docMk/>
            <pc:sldMk cId="1065236799" sldId="257"/>
            <ac:cxnSpMk id="54" creationId="{EE925DAD-7DD7-4D66-8B27-61839B4B4B4C}"/>
          </ac:cxnSpMkLst>
        </pc:cxnChg>
        <pc:cxnChg chg="add del mod">
          <ac:chgData name="Ilan Reiter" userId="e7e108c4d05ea0a8" providerId="LiveId" clId="{9F1D8E3D-2548-4E06-A7C3-9E4ED1A840E6}" dt="2018-10-18T00:18:08.106" v="1570" actId="478"/>
          <ac:cxnSpMkLst>
            <pc:docMk/>
            <pc:sldMk cId="1065236799" sldId="257"/>
            <ac:cxnSpMk id="56" creationId="{917B5999-103C-491E-B00B-C713EC7B2647}"/>
          </ac:cxnSpMkLst>
        </pc:cxnChg>
        <pc:cxnChg chg="add mod">
          <ac:chgData name="Ilan Reiter" userId="e7e108c4d05ea0a8" providerId="LiveId" clId="{9F1D8E3D-2548-4E06-A7C3-9E4ED1A840E6}" dt="2018-10-18T00:16:49.144" v="1564" actId="14100"/>
          <ac:cxnSpMkLst>
            <pc:docMk/>
            <pc:sldMk cId="1065236799" sldId="257"/>
            <ac:cxnSpMk id="64" creationId="{02B55969-4883-4306-9153-1C74CECE562B}"/>
          </ac:cxnSpMkLst>
        </pc:cxnChg>
        <pc:cxnChg chg="add mod">
          <ac:chgData name="Ilan Reiter" userId="e7e108c4d05ea0a8" providerId="LiveId" clId="{9F1D8E3D-2548-4E06-A7C3-9E4ED1A840E6}" dt="2018-10-18T00:23:54.647" v="1603" actId="208"/>
          <ac:cxnSpMkLst>
            <pc:docMk/>
            <pc:sldMk cId="1065236799" sldId="257"/>
            <ac:cxnSpMk id="68" creationId="{EFBBD8FB-12D1-4CB5-9DD8-2D0AAB289A3A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6" creationId="{65784CCA-0BCC-469D-947A-CA5B56FBF1F6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8" creationId="{0E7C6A48-90E4-440C-844F-58116C5F08AC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0" creationId="{658093D6-2AAD-4E03-A236-8C1A9878FF70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2" creationId="{07EFEDAA-33F7-444F-86AF-E935E20542AE}"/>
          </ac:cxnSpMkLst>
        </pc:cxnChg>
        <pc:cxnChg chg="add del mod">
          <ac:chgData name="Ilan Reiter" userId="e7e108c4d05ea0a8" providerId="LiveId" clId="{9F1D8E3D-2548-4E06-A7C3-9E4ED1A840E6}" dt="2018-10-18T00:22:14.491" v="1593" actId="478"/>
          <ac:cxnSpMkLst>
            <pc:docMk/>
            <pc:sldMk cId="1065236799" sldId="257"/>
            <ac:cxnSpMk id="86" creationId="{E80733C5-294A-4554-84C6-8BCCF2D012BE}"/>
          </ac:cxnSpMkLst>
        </pc:cxnChg>
        <pc:cxnChg chg="add mod">
          <ac:chgData name="Ilan Reiter" userId="e7e108c4d05ea0a8" providerId="LiveId" clId="{9F1D8E3D-2548-4E06-A7C3-9E4ED1A840E6}" dt="2018-10-18T00:22:32.724" v="1596" actId="14100"/>
          <ac:cxnSpMkLst>
            <pc:docMk/>
            <pc:sldMk cId="1065236799" sldId="257"/>
            <ac:cxnSpMk id="89" creationId="{CB4D5112-4E7A-4928-99F9-140C88AAA105}"/>
          </ac:cxnSpMkLst>
        </pc:cxnChg>
        <pc:cxnChg chg="add del mod">
          <ac:chgData name="Ilan Reiter" userId="e7e108c4d05ea0a8" providerId="LiveId" clId="{9F1D8E3D-2548-4E06-A7C3-9E4ED1A840E6}" dt="2018-10-18T00:22:54.758" v="1598" actId="478"/>
          <ac:cxnSpMkLst>
            <pc:docMk/>
            <pc:sldMk cId="1065236799" sldId="257"/>
            <ac:cxnSpMk id="93" creationId="{3ACD52D0-6D0E-466E-B027-CF5213F305D0}"/>
          </ac:cxnSpMkLst>
        </pc:cxnChg>
        <pc:cxnChg chg="add mod">
          <ac:chgData name="Ilan Reiter" userId="e7e108c4d05ea0a8" providerId="LiveId" clId="{9F1D8E3D-2548-4E06-A7C3-9E4ED1A840E6}" dt="2018-10-18T00:24:51.526" v="1606" actId="14100"/>
          <ac:cxnSpMkLst>
            <pc:docMk/>
            <pc:sldMk cId="1065236799" sldId="257"/>
            <ac:cxnSpMk id="95" creationId="{A65684F7-284F-498C-91C7-785B1EF10B78}"/>
          </ac:cxnSpMkLst>
        </pc:cxnChg>
        <pc:cxnChg chg="add mod">
          <ac:chgData name="Ilan Reiter" userId="e7e108c4d05ea0a8" providerId="LiveId" clId="{9F1D8E3D-2548-4E06-A7C3-9E4ED1A840E6}" dt="2018-10-18T00:23:50.429" v="1602" actId="208"/>
          <ac:cxnSpMkLst>
            <pc:docMk/>
            <pc:sldMk cId="1065236799" sldId="257"/>
            <ac:cxnSpMk id="98" creationId="{52ECD994-E9DD-46A3-A89D-8FF6903782C2}"/>
          </ac:cxnSpMkLst>
        </pc:cxnChg>
        <pc:cxnChg chg="add mod">
          <ac:chgData name="Ilan Reiter" userId="e7e108c4d05ea0a8" providerId="LiveId" clId="{9F1D8E3D-2548-4E06-A7C3-9E4ED1A840E6}" dt="2018-10-18T00:24:47.690" v="1605" actId="14100"/>
          <ac:cxnSpMkLst>
            <pc:docMk/>
            <pc:sldMk cId="1065236799" sldId="257"/>
            <ac:cxnSpMk id="100" creationId="{B9E61734-AEDF-4F6C-945A-954D44401A4B}"/>
          </ac:cxnSpMkLst>
        </pc:cxnChg>
      </pc:sldChg>
      <pc:sldChg chg="modSp">
        <pc:chgData name="Ilan Reiter" userId="e7e108c4d05ea0a8" providerId="LiveId" clId="{9F1D8E3D-2548-4E06-A7C3-9E4ED1A840E6}" dt="2018-10-17T23:25:13.634" v="1379" actId="20577"/>
        <pc:sldMkLst>
          <pc:docMk/>
          <pc:sldMk cId="205490297" sldId="258"/>
        </pc:sldMkLst>
        <pc:spChg chg="mod">
          <ac:chgData name="Ilan Reiter" userId="e7e108c4d05ea0a8" providerId="LiveId" clId="{9F1D8E3D-2548-4E06-A7C3-9E4ED1A840E6}" dt="2018-10-17T23:25:13.634" v="1379" actId="20577"/>
          <ac:spMkLst>
            <pc:docMk/>
            <pc:sldMk cId="205490297" sldId="258"/>
            <ac:spMk id="39" creationId="{831498F9-362B-4E26-B7E6-876734B3B39A}"/>
          </ac:spMkLst>
        </pc:spChg>
      </pc:sldChg>
      <pc:sldChg chg="addSp delSp modSp add">
        <pc:chgData name="Ilan Reiter" userId="e7e108c4d05ea0a8" providerId="LiveId" clId="{9F1D8E3D-2548-4E06-A7C3-9E4ED1A840E6}" dt="2018-11-10T19:32:07.483" v="1807" actId="313"/>
        <pc:sldMkLst>
          <pc:docMk/>
          <pc:sldMk cId="3186388777" sldId="259"/>
        </pc:sldMkLst>
        <pc:spChg chg="mod">
          <ac:chgData name="Ilan Reiter" userId="e7e108c4d05ea0a8" providerId="LiveId" clId="{9F1D8E3D-2548-4E06-A7C3-9E4ED1A840E6}" dt="2018-10-20T23:47:01.473" v="1664" actId="1076"/>
          <ac:spMkLst>
            <pc:docMk/>
            <pc:sldMk cId="3186388777" sldId="259"/>
            <ac:spMk id="38" creationId="{F8BE38C6-B781-4960-952C-CBD65C7F3A05}"/>
          </ac:spMkLst>
        </pc:spChg>
        <pc:spChg chg="mod">
          <ac:chgData name="Ilan Reiter" userId="e7e108c4d05ea0a8" providerId="LiveId" clId="{9F1D8E3D-2548-4E06-A7C3-9E4ED1A840E6}" dt="2018-10-21T13:12:10.701" v="1732" actId="14100"/>
          <ac:spMkLst>
            <pc:docMk/>
            <pc:sldMk cId="3186388777" sldId="259"/>
            <ac:spMk id="49" creationId="{78FA7B5C-9D4B-4ED9-AB8E-38F1B75AA798}"/>
          </ac:spMkLst>
        </pc:spChg>
        <pc:spChg chg="mod">
          <ac:chgData name="Ilan Reiter" userId="e7e108c4d05ea0a8" providerId="LiveId" clId="{9F1D8E3D-2548-4E06-A7C3-9E4ED1A840E6}" dt="2018-10-20T23:47:46.817" v="1665" actId="1076"/>
          <ac:spMkLst>
            <pc:docMk/>
            <pc:sldMk cId="3186388777" sldId="259"/>
            <ac:spMk id="60" creationId="{8772BDA8-7E49-44CA-AAC9-871874B8A785}"/>
          </ac:spMkLst>
        </pc:spChg>
        <pc:spChg chg="mod">
          <ac:chgData name="Ilan Reiter" userId="e7e108c4d05ea0a8" providerId="LiveId" clId="{9F1D8E3D-2548-4E06-A7C3-9E4ED1A840E6}" dt="2018-10-21T13:11:16.399" v="1721" actId="403"/>
          <ac:spMkLst>
            <pc:docMk/>
            <pc:sldMk cId="3186388777" sldId="259"/>
            <ac:spMk id="74" creationId="{2160809B-1684-47B4-A6EE-ED0C6E2C41EC}"/>
          </ac:spMkLst>
        </pc:spChg>
        <pc:spChg chg="mod">
          <ac:chgData name="Ilan Reiter" userId="e7e108c4d05ea0a8" providerId="LiveId" clId="{9F1D8E3D-2548-4E06-A7C3-9E4ED1A840E6}" dt="2018-10-21T13:11:27.447" v="1727" actId="404"/>
          <ac:spMkLst>
            <pc:docMk/>
            <pc:sldMk cId="3186388777" sldId="259"/>
            <ac:spMk id="85" creationId="{AC108E00-DB66-47C4-9D56-2F2853BE4BCF}"/>
          </ac:spMkLst>
        </pc:spChg>
        <pc:spChg chg="mod">
          <ac:chgData name="Ilan Reiter" userId="e7e108c4d05ea0a8" providerId="LiveId" clId="{9F1D8E3D-2548-4E06-A7C3-9E4ED1A840E6}" dt="2018-10-28T22:45:09.976" v="1739" actId="404"/>
          <ac:spMkLst>
            <pc:docMk/>
            <pc:sldMk cId="3186388777" sldId="259"/>
            <ac:spMk id="86" creationId="{1E4F758A-1599-4ACF-AF1F-24513AC927E6}"/>
          </ac:spMkLst>
        </pc:spChg>
        <pc:spChg chg="mod">
          <ac:chgData name="Ilan Reiter" userId="e7e108c4d05ea0a8" providerId="LiveId" clId="{9F1D8E3D-2548-4E06-A7C3-9E4ED1A840E6}" dt="2018-10-28T22:45:17.876" v="1740" actId="404"/>
          <ac:spMkLst>
            <pc:docMk/>
            <pc:sldMk cId="3186388777" sldId="259"/>
            <ac:spMk id="87" creationId="{0635C133-9E70-4800-9C12-E4AA6282370B}"/>
          </ac:spMkLst>
        </pc:spChg>
        <pc:spChg chg="mod">
          <ac:chgData name="Ilan Reiter" userId="e7e108c4d05ea0a8" providerId="LiveId" clId="{9F1D8E3D-2548-4E06-A7C3-9E4ED1A840E6}" dt="2018-11-10T19:32:07.483" v="1807" actId="313"/>
          <ac:spMkLst>
            <pc:docMk/>
            <pc:sldMk cId="3186388777" sldId="259"/>
            <ac:spMk id="109" creationId="{123F2699-DC75-4B4C-A527-C84549498C32}"/>
          </ac:spMkLst>
        </pc:spChg>
        <pc:spChg chg="mod">
          <ac:chgData name="Ilan Reiter" userId="e7e108c4d05ea0a8" providerId="LiveId" clId="{9F1D8E3D-2548-4E06-A7C3-9E4ED1A840E6}" dt="2018-10-21T13:11:57.010" v="1730" actId="14100"/>
          <ac:spMkLst>
            <pc:docMk/>
            <pc:sldMk cId="3186388777" sldId="259"/>
            <ac:spMk id="110" creationId="{C1BB6257-2E88-4556-B0F8-87C578CB124D}"/>
          </ac:spMkLst>
        </pc:spChg>
        <pc:graphicFrameChg chg="modGraphic">
          <ac:chgData name="Ilan Reiter" userId="e7e108c4d05ea0a8" providerId="LiveId" clId="{9F1D8E3D-2548-4E06-A7C3-9E4ED1A840E6}" dt="2018-10-20T23:46:37.459" v="1662" actId="20577"/>
          <ac:graphicFrameMkLst>
            <pc:docMk/>
            <pc:sldMk cId="3186388777" sldId="259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20T23:48:23.114" v="1666" actId="11529"/>
          <ac:cxnSpMkLst>
            <pc:docMk/>
            <pc:sldMk cId="3186388777" sldId="259"/>
            <ac:cxnSpMk id="15" creationId="{473853C5-3BA7-4299-95B3-D110C32E19EE}"/>
          </ac:cxnSpMkLst>
        </pc:cxnChg>
        <pc:cxnChg chg="del mod">
          <ac:chgData name="Ilan Reiter" userId="e7e108c4d05ea0a8" providerId="LiveId" clId="{9F1D8E3D-2548-4E06-A7C3-9E4ED1A840E6}" dt="2018-10-20T23:46:50.976" v="1663" actId="478"/>
          <ac:cxnSpMkLst>
            <pc:docMk/>
            <pc:sldMk cId="3186388777" sldId="259"/>
            <ac:cxnSpMk id="17" creationId="{C7422554-D834-4B0B-B98C-082B8F7C511E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88" creationId="{32B39345-E2CB-486B-8643-3515FEDCD779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90" creationId="{B7B25870-AAF4-4D4D-AE53-B5740ACB167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91" creationId="{6984526D-E391-416A-B6BC-1A2D1E6E1CCA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97" creationId="{50EEEB40-0CD6-4027-BAD7-5B63761A488F}"/>
          </ac:cxnSpMkLst>
        </pc:cxnChg>
        <pc:cxnChg chg="mod">
          <ac:chgData name="Ilan Reiter" userId="e7e108c4d05ea0a8" providerId="LiveId" clId="{9F1D8E3D-2548-4E06-A7C3-9E4ED1A840E6}" dt="2018-10-20T23:47:01.473" v="1664" actId="1076"/>
          <ac:cxnSpMkLst>
            <pc:docMk/>
            <pc:sldMk cId="3186388777" sldId="259"/>
            <ac:cxnSpMk id="98" creationId="{52ECD994-E9DD-46A3-A89D-8FF6903782C2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102" creationId="{4C6CEE31-7B11-4124-AE9E-B861C795CFF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103" creationId="{6AF93722-AB78-42E2-B65E-DD99279B72DB}"/>
          </ac:cxnSpMkLst>
        </pc:cxnChg>
        <pc:cxnChg chg="mod">
          <ac:chgData name="Ilan Reiter" userId="e7e108c4d05ea0a8" providerId="LiveId" clId="{9F1D8E3D-2548-4E06-A7C3-9E4ED1A840E6}" dt="2018-10-21T13:10:26.751" v="1710" actId="14100"/>
          <ac:cxnSpMkLst>
            <pc:docMk/>
            <pc:sldMk cId="3186388777" sldId="259"/>
            <ac:cxnSpMk id="104" creationId="{9950FA67-3C39-4DAD-B8EF-3FE464094F96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105" creationId="{5C21EEE7-CAD1-405F-A911-C3EF3678A893}"/>
          </ac:cxnSpMkLst>
        </pc:cxnChg>
        <pc:cxnChg chg="mod">
          <ac:chgData name="Ilan Reiter" userId="e7e108c4d05ea0a8" providerId="LiveId" clId="{9F1D8E3D-2548-4E06-A7C3-9E4ED1A840E6}" dt="2018-10-21T13:11:57.010" v="1730" actId="14100"/>
          <ac:cxnSpMkLst>
            <pc:docMk/>
            <pc:sldMk cId="3186388777" sldId="259"/>
            <ac:cxnSpMk id="111" creationId="{A23186AA-7964-4468-82C7-0F76E68566AF}"/>
          </ac:cxnSpMkLst>
        </pc:cxnChg>
      </pc:sldChg>
      <pc:sldChg chg="addSp modSp add">
        <pc:chgData name="Ilan Reiter" userId="e7e108c4d05ea0a8" providerId="LiveId" clId="{9F1D8E3D-2548-4E06-A7C3-9E4ED1A840E6}" dt="2018-11-17T20:14:14.679" v="2097" actId="113"/>
        <pc:sldMkLst>
          <pc:docMk/>
          <pc:sldMk cId="22200318" sldId="260"/>
        </pc:sldMkLst>
        <pc:spChg chg="add mod">
          <ac:chgData name="Ilan Reiter" userId="e7e108c4d05ea0a8" providerId="LiveId" clId="{9F1D8E3D-2548-4E06-A7C3-9E4ED1A840E6}" dt="2018-11-17T20:14:14.679" v="2097" actId="113"/>
          <ac:spMkLst>
            <pc:docMk/>
            <pc:sldMk cId="22200318" sldId="260"/>
            <ac:spMk id="2" creationId="{90E962E4-341A-431D-AB90-959D7328A987}"/>
          </ac:spMkLst>
        </pc:spChg>
        <pc:spChg chg="add mod">
          <ac:chgData name="Ilan Reiter" userId="e7e108c4d05ea0a8" providerId="LiveId" clId="{9F1D8E3D-2548-4E06-A7C3-9E4ED1A840E6}" dt="2018-11-16T00:30:31.682" v="1946" actId="20577"/>
          <ac:spMkLst>
            <pc:docMk/>
            <pc:sldMk cId="22200318" sldId="260"/>
            <ac:spMk id="3" creationId="{5BFDD92C-5AB7-4F22-9D9F-2D44929BDA75}"/>
          </ac:spMkLst>
        </pc:spChg>
      </pc:sldChg>
      <pc:sldChg chg="addSp delSp modSp add">
        <pc:chgData name="Ilan Reiter" userId="e7e108c4d05ea0a8" providerId="LiveId" clId="{9F1D8E3D-2548-4E06-A7C3-9E4ED1A840E6}" dt="2018-11-17T20:12:41.745" v="2086" actId="113"/>
        <pc:sldMkLst>
          <pc:docMk/>
          <pc:sldMk cId="3834576509" sldId="261"/>
        </pc:sldMkLst>
        <pc:spChg chg="mod">
          <ac:chgData name="Ilan Reiter" userId="e7e108c4d05ea0a8" providerId="LiveId" clId="{9F1D8E3D-2548-4E06-A7C3-9E4ED1A840E6}" dt="2018-11-17T20:12:41.745" v="2086" actId="113"/>
          <ac:spMkLst>
            <pc:docMk/>
            <pc:sldMk cId="3834576509" sldId="261"/>
            <ac:spMk id="2" creationId="{90E962E4-341A-431D-AB90-959D7328A987}"/>
          </ac:spMkLst>
        </pc:spChg>
        <pc:spChg chg="mod">
          <ac:chgData name="Ilan Reiter" userId="e7e108c4d05ea0a8" providerId="LiveId" clId="{9F1D8E3D-2548-4E06-A7C3-9E4ED1A840E6}" dt="2018-11-16T00:32:08.108" v="1955" actId="20577"/>
          <ac:spMkLst>
            <pc:docMk/>
            <pc:sldMk cId="3834576509" sldId="261"/>
            <ac:spMk id="3" creationId="{5BFDD92C-5AB7-4F22-9D9F-2D44929BDA75}"/>
          </ac:spMkLst>
        </pc:spChg>
        <pc:spChg chg="add del">
          <ac:chgData name="Ilan Reiter" userId="e7e108c4d05ea0a8" providerId="LiveId" clId="{9F1D8E3D-2548-4E06-A7C3-9E4ED1A840E6}" dt="2018-11-17T20:08:37.325" v="2020"/>
          <ac:spMkLst>
            <pc:docMk/>
            <pc:sldMk cId="3834576509" sldId="261"/>
            <ac:spMk id="4" creationId="{51A12BA7-824C-4686-985A-B976359D1C1E}"/>
          </ac:spMkLst>
        </pc:spChg>
        <pc:spChg chg="add del">
          <ac:chgData name="Ilan Reiter" userId="e7e108c4d05ea0a8" providerId="LiveId" clId="{9F1D8E3D-2548-4E06-A7C3-9E4ED1A840E6}" dt="2018-11-17T20:08:35.688" v="2019"/>
          <ac:spMkLst>
            <pc:docMk/>
            <pc:sldMk cId="3834576509" sldId="261"/>
            <ac:spMk id="5" creationId="{FE012B2B-DF9E-46EB-B64E-5EE8FC2A0402}"/>
          </ac:spMkLst>
        </pc:spChg>
        <pc:spChg chg="add del">
          <ac:chgData name="Ilan Reiter" userId="e7e108c4d05ea0a8" providerId="LiveId" clId="{9F1D8E3D-2548-4E06-A7C3-9E4ED1A840E6}" dt="2018-11-17T20:08:57.800" v="2023"/>
          <ac:spMkLst>
            <pc:docMk/>
            <pc:sldMk cId="3834576509" sldId="261"/>
            <ac:spMk id="6" creationId="{8AC4579E-AFB3-4EBB-9D72-3BCA8A79BD72}"/>
          </ac:spMkLst>
        </pc:spChg>
        <pc:spChg chg="add del">
          <ac:chgData name="Ilan Reiter" userId="e7e108c4d05ea0a8" providerId="LiveId" clId="{9F1D8E3D-2548-4E06-A7C3-9E4ED1A840E6}" dt="2018-11-17T20:09:22.120" v="2038"/>
          <ac:spMkLst>
            <pc:docMk/>
            <pc:sldMk cId="3834576509" sldId="261"/>
            <ac:spMk id="7" creationId="{AEC7E60D-BCF2-4FB7-BBBE-A294CFDBFAA8}"/>
          </ac:spMkLst>
        </pc:spChg>
      </pc:sldChg>
      <pc:sldChg chg="addSp delSp modSp add del">
        <pc:chgData name="Ilan Reiter" userId="e7e108c4d05ea0a8" providerId="LiveId" clId="{9F1D8E3D-2548-4E06-A7C3-9E4ED1A840E6}" dt="2018-11-18T21:01:34.352" v="3884" actId="2696"/>
        <pc:sldMkLst>
          <pc:docMk/>
          <pc:sldMk cId="717760171" sldId="262"/>
        </pc:sldMkLst>
        <pc:spChg chg="add mod">
          <ac:chgData name="Ilan Reiter" userId="e7e108c4d05ea0a8" providerId="LiveId" clId="{9F1D8E3D-2548-4E06-A7C3-9E4ED1A840E6}" dt="2018-11-17T23:55:15.474" v="2594" actId="1076"/>
          <ac:spMkLst>
            <pc:docMk/>
            <pc:sldMk cId="717760171" sldId="262"/>
            <ac:spMk id="2" creationId="{6FF279F7-2044-4F63-AB84-CF6E65ADFC20}"/>
          </ac:spMkLst>
        </pc:spChg>
        <pc:spChg chg="add mod">
          <ac:chgData name="Ilan Reiter" userId="e7e108c4d05ea0a8" providerId="LiveId" clId="{9F1D8E3D-2548-4E06-A7C3-9E4ED1A840E6}" dt="2018-11-17T23:48:21.685" v="2528" actId="1076"/>
          <ac:spMkLst>
            <pc:docMk/>
            <pc:sldMk cId="717760171" sldId="262"/>
            <ac:spMk id="3" creationId="{603D661C-AC89-4D37-B0BE-AE05C51B8BA6}"/>
          </ac:spMkLst>
        </pc:spChg>
        <pc:spChg chg="add mod">
          <ac:chgData name="Ilan Reiter" userId="e7e108c4d05ea0a8" providerId="LiveId" clId="{9F1D8E3D-2548-4E06-A7C3-9E4ED1A840E6}" dt="2018-11-18T00:14:17.310" v="2740" actId="207"/>
          <ac:spMkLst>
            <pc:docMk/>
            <pc:sldMk cId="717760171" sldId="262"/>
            <ac:spMk id="4" creationId="{8D776017-6FC1-450B-9C09-36F71055F08B}"/>
          </ac:spMkLst>
        </pc:spChg>
        <pc:spChg chg="add mod">
          <ac:chgData name="Ilan Reiter" userId="e7e108c4d05ea0a8" providerId="LiveId" clId="{9F1D8E3D-2548-4E06-A7C3-9E4ED1A840E6}" dt="2018-11-17T23:55:25.102" v="2595" actId="1076"/>
          <ac:spMkLst>
            <pc:docMk/>
            <pc:sldMk cId="717760171" sldId="262"/>
            <ac:spMk id="5" creationId="{DCD63339-A751-4989-9A6F-539B659FAA74}"/>
          </ac:spMkLst>
        </pc:spChg>
        <pc:spChg chg="add mod">
          <ac:chgData name="Ilan Reiter" userId="e7e108c4d05ea0a8" providerId="LiveId" clId="{9F1D8E3D-2548-4E06-A7C3-9E4ED1A840E6}" dt="2018-11-18T00:11:21.836" v="2712" actId="1076"/>
          <ac:spMkLst>
            <pc:docMk/>
            <pc:sldMk cId="717760171" sldId="262"/>
            <ac:spMk id="6" creationId="{46952729-E01A-4311-8139-DE9EDDAF27A8}"/>
          </ac:spMkLst>
        </pc:spChg>
        <pc:spChg chg="add mod">
          <ac:chgData name="Ilan Reiter" userId="e7e108c4d05ea0a8" providerId="LiveId" clId="{9F1D8E3D-2548-4E06-A7C3-9E4ED1A840E6}" dt="2018-11-18T00:11:25.933" v="2713" actId="1076"/>
          <ac:spMkLst>
            <pc:docMk/>
            <pc:sldMk cId="717760171" sldId="262"/>
            <ac:spMk id="7" creationId="{E5CDB20E-4289-4C2A-AF42-7F5DBABFF534}"/>
          </ac:spMkLst>
        </pc:spChg>
        <pc:spChg chg="add mod">
          <ac:chgData name="Ilan Reiter" userId="e7e108c4d05ea0a8" providerId="LiveId" clId="{9F1D8E3D-2548-4E06-A7C3-9E4ED1A840E6}" dt="2018-11-17T23:57:11.290" v="2604" actId="1076"/>
          <ac:spMkLst>
            <pc:docMk/>
            <pc:sldMk cId="717760171" sldId="262"/>
            <ac:spMk id="8" creationId="{861C5E3D-843E-4E14-92CC-C5AB8FCAF6AD}"/>
          </ac:spMkLst>
        </pc:spChg>
        <pc:spChg chg="add mod ord">
          <ac:chgData name="Ilan Reiter" userId="e7e108c4d05ea0a8" providerId="LiveId" clId="{9F1D8E3D-2548-4E06-A7C3-9E4ED1A840E6}" dt="2018-11-18T00:14:51.589" v="2744" actId="166"/>
          <ac:spMkLst>
            <pc:docMk/>
            <pc:sldMk cId="717760171" sldId="262"/>
            <ac:spMk id="9" creationId="{2E5386CC-EEC6-4583-8ED8-7A7149AAFAF1}"/>
          </ac:spMkLst>
        </pc:spChg>
        <pc:spChg chg="add mod ord">
          <ac:chgData name="Ilan Reiter" userId="e7e108c4d05ea0a8" providerId="LiveId" clId="{9F1D8E3D-2548-4E06-A7C3-9E4ED1A840E6}" dt="2018-11-18T00:20:21.203" v="2787" actId="166"/>
          <ac:spMkLst>
            <pc:docMk/>
            <pc:sldMk cId="717760171" sldId="262"/>
            <ac:spMk id="10" creationId="{2812812C-3B6B-4362-9690-920994C99655}"/>
          </ac:spMkLst>
        </pc:spChg>
        <pc:spChg chg="add mod">
          <ac:chgData name="Ilan Reiter" userId="e7e108c4d05ea0a8" providerId="LiveId" clId="{9F1D8E3D-2548-4E06-A7C3-9E4ED1A840E6}" dt="2018-11-17T23:55:25.102" v="2595" actId="1076"/>
          <ac:spMkLst>
            <pc:docMk/>
            <pc:sldMk cId="717760171" sldId="262"/>
            <ac:spMk id="11" creationId="{6DA0EF4F-73BA-4754-8C0C-D099AA388BE6}"/>
          </ac:spMkLst>
        </pc:spChg>
        <pc:spChg chg="add mod">
          <ac:chgData name="Ilan Reiter" userId="e7e108c4d05ea0a8" providerId="LiveId" clId="{9F1D8E3D-2548-4E06-A7C3-9E4ED1A840E6}" dt="2018-11-17T21:40:38.205" v="2359" actId="1076"/>
          <ac:spMkLst>
            <pc:docMk/>
            <pc:sldMk cId="717760171" sldId="262"/>
            <ac:spMk id="12" creationId="{4EAA108B-F520-4FF7-B2E4-D42DE25A7BF8}"/>
          </ac:spMkLst>
        </pc:spChg>
        <pc:spChg chg="add mod">
          <ac:chgData name="Ilan Reiter" userId="e7e108c4d05ea0a8" providerId="LiveId" clId="{9F1D8E3D-2548-4E06-A7C3-9E4ED1A840E6}" dt="2018-11-17T21:40:38.205" v="2359" actId="1076"/>
          <ac:spMkLst>
            <pc:docMk/>
            <pc:sldMk cId="717760171" sldId="262"/>
            <ac:spMk id="13" creationId="{63A99166-4319-4B37-9971-D4EABE2E7D16}"/>
          </ac:spMkLst>
        </pc:spChg>
        <pc:spChg chg="add mod">
          <ac:chgData name="Ilan Reiter" userId="e7e108c4d05ea0a8" providerId="LiveId" clId="{9F1D8E3D-2548-4E06-A7C3-9E4ED1A840E6}" dt="2018-11-17T21:40:38.205" v="2359" actId="1076"/>
          <ac:spMkLst>
            <pc:docMk/>
            <pc:sldMk cId="717760171" sldId="262"/>
            <ac:spMk id="14" creationId="{11717245-8E3E-468C-A91F-0977DD031394}"/>
          </ac:spMkLst>
        </pc:spChg>
        <pc:spChg chg="add mod">
          <ac:chgData name="Ilan Reiter" userId="e7e108c4d05ea0a8" providerId="LiveId" clId="{9F1D8E3D-2548-4E06-A7C3-9E4ED1A840E6}" dt="2018-11-17T21:40:38.205" v="2359" actId="1076"/>
          <ac:spMkLst>
            <pc:docMk/>
            <pc:sldMk cId="717760171" sldId="262"/>
            <ac:spMk id="15" creationId="{D5111A3D-5C29-4846-8EC2-DB61BE1DE7E9}"/>
          </ac:spMkLst>
        </pc:spChg>
        <pc:spChg chg="add mod">
          <ac:chgData name="Ilan Reiter" userId="e7e108c4d05ea0a8" providerId="LiveId" clId="{9F1D8E3D-2548-4E06-A7C3-9E4ED1A840E6}" dt="2018-11-17T23:52:55.318" v="2575" actId="1076"/>
          <ac:spMkLst>
            <pc:docMk/>
            <pc:sldMk cId="717760171" sldId="262"/>
            <ac:spMk id="16" creationId="{76B5AC24-6178-41B0-A3DE-6276C485C079}"/>
          </ac:spMkLst>
        </pc:spChg>
        <pc:spChg chg="add mod">
          <ac:chgData name="Ilan Reiter" userId="e7e108c4d05ea0a8" providerId="LiveId" clId="{9F1D8E3D-2548-4E06-A7C3-9E4ED1A840E6}" dt="2018-11-17T23:55:25.102" v="2595" actId="1076"/>
          <ac:spMkLst>
            <pc:docMk/>
            <pc:sldMk cId="717760171" sldId="262"/>
            <ac:spMk id="17" creationId="{DCC2E0B4-3953-4DB8-819B-B3A8304C8D83}"/>
          </ac:spMkLst>
        </pc:spChg>
        <pc:spChg chg="add mod">
          <ac:chgData name="Ilan Reiter" userId="e7e108c4d05ea0a8" providerId="LiveId" clId="{9F1D8E3D-2548-4E06-A7C3-9E4ED1A840E6}" dt="2018-11-17T23:52:55.318" v="2575" actId="1076"/>
          <ac:spMkLst>
            <pc:docMk/>
            <pc:sldMk cId="717760171" sldId="262"/>
            <ac:spMk id="18" creationId="{52F3CE1E-4A69-483F-B25F-8FEE117627E0}"/>
          </ac:spMkLst>
        </pc:spChg>
        <pc:spChg chg="add mod">
          <ac:chgData name="Ilan Reiter" userId="e7e108c4d05ea0a8" providerId="LiveId" clId="{9F1D8E3D-2548-4E06-A7C3-9E4ED1A840E6}" dt="2018-11-18T00:17:29.473" v="2763"/>
          <ac:spMkLst>
            <pc:docMk/>
            <pc:sldMk cId="717760171" sldId="262"/>
            <ac:spMk id="19" creationId="{3F87739E-C4CF-43AA-847C-AB91B2CD256F}"/>
          </ac:spMkLst>
        </pc:spChg>
        <pc:spChg chg="add mod">
          <ac:chgData name="Ilan Reiter" userId="e7e108c4d05ea0a8" providerId="LiveId" clId="{9F1D8E3D-2548-4E06-A7C3-9E4ED1A840E6}" dt="2018-11-17T23:48:27.804" v="2529" actId="1076"/>
          <ac:spMkLst>
            <pc:docMk/>
            <pc:sldMk cId="717760171" sldId="262"/>
            <ac:spMk id="20" creationId="{AA7DD7E4-DA4A-4755-946D-28A2F2D85AEB}"/>
          </ac:spMkLst>
        </pc:spChg>
        <pc:spChg chg="add mod">
          <ac:chgData name="Ilan Reiter" userId="e7e108c4d05ea0a8" providerId="LiveId" clId="{9F1D8E3D-2548-4E06-A7C3-9E4ED1A840E6}" dt="2018-11-17T23:48:27.804" v="2529" actId="1076"/>
          <ac:spMkLst>
            <pc:docMk/>
            <pc:sldMk cId="717760171" sldId="262"/>
            <ac:spMk id="21" creationId="{8F9BFF94-AA00-4AA5-B07B-40E7D853D715}"/>
          </ac:spMkLst>
        </pc:spChg>
        <pc:spChg chg="add mod">
          <ac:chgData name="Ilan Reiter" userId="e7e108c4d05ea0a8" providerId="LiveId" clId="{9F1D8E3D-2548-4E06-A7C3-9E4ED1A840E6}" dt="2018-11-17T23:48:27.804" v="2529" actId="1076"/>
          <ac:spMkLst>
            <pc:docMk/>
            <pc:sldMk cId="717760171" sldId="262"/>
            <ac:spMk id="22" creationId="{CE5B3854-61CE-4092-B80C-B10B6BC2DDF6}"/>
          </ac:spMkLst>
        </pc:spChg>
        <pc:spChg chg="add del mod">
          <ac:chgData name="Ilan Reiter" userId="e7e108c4d05ea0a8" providerId="LiveId" clId="{9F1D8E3D-2548-4E06-A7C3-9E4ED1A840E6}" dt="2018-11-17T21:37:45.055" v="2330" actId="478"/>
          <ac:spMkLst>
            <pc:docMk/>
            <pc:sldMk cId="717760171" sldId="262"/>
            <ac:spMk id="23" creationId="{9741B684-4A19-4292-8C3B-1CB9267D538D}"/>
          </ac:spMkLst>
        </pc:spChg>
        <pc:spChg chg="add mod">
          <ac:chgData name="Ilan Reiter" userId="e7e108c4d05ea0a8" providerId="LiveId" clId="{9F1D8E3D-2548-4E06-A7C3-9E4ED1A840E6}" dt="2018-11-17T23:48:02.536" v="2526" actId="1076"/>
          <ac:spMkLst>
            <pc:docMk/>
            <pc:sldMk cId="717760171" sldId="262"/>
            <ac:spMk id="24" creationId="{7034B2AA-4CDF-4274-92DF-4E4C9834F3A9}"/>
          </ac:spMkLst>
        </pc:spChg>
        <pc:spChg chg="add del mod">
          <ac:chgData name="Ilan Reiter" userId="e7e108c4d05ea0a8" providerId="LiveId" clId="{9F1D8E3D-2548-4E06-A7C3-9E4ED1A840E6}" dt="2018-11-17T23:39:42.822" v="2465" actId="478"/>
          <ac:spMkLst>
            <pc:docMk/>
            <pc:sldMk cId="717760171" sldId="262"/>
            <ac:spMk id="25" creationId="{F73340CE-47FA-44A3-8E06-488F1E1CFBB4}"/>
          </ac:spMkLst>
        </pc:spChg>
        <pc:spChg chg="add mod">
          <ac:chgData name="Ilan Reiter" userId="e7e108c4d05ea0a8" providerId="LiveId" clId="{9F1D8E3D-2548-4E06-A7C3-9E4ED1A840E6}" dt="2018-11-17T23:48:02.536" v="2526" actId="1076"/>
          <ac:spMkLst>
            <pc:docMk/>
            <pc:sldMk cId="717760171" sldId="262"/>
            <ac:spMk id="26" creationId="{1ED2B816-72F1-4725-B7F5-567ABB5E1E69}"/>
          </ac:spMkLst>
        </pc:spChg>
        <pc:spChg chg="add del mod">
          <ac:chgData name="Ilan Reiter" userId="e7e108c4d05ea0a8" providerId="LiveId" clId="{9F1D8E3D-2548-4E06-A7C3-9E4ED1A840E6}" dt="2018-11-17T23:39:46.181" v="2466" actId="478"/>
          <ac:spMkLst>
            <pc:docMk/>
            <pc:sldMk cId="717760171" sldId="262"/>
            <ac:spMk id="27" creationId="{C3F06FB2-A3BE-4699-A9AD-9795D26FDAFB}"/>
          </ac:spMkLst>
        </pc:spChg>
        <pc:spChg chg="add mod">
          <ac:chgData name="Ilan Reiter" userId="e7e108c4d05ea0a8" providerId="LiveId" clId="{9F1D8E3D-2548-4E06-A7C3-9E4ED1A840E6}" dt="2018-11-18T00:12:41.173" v="2729" actId="1076"/>
          <ac:spMkLst>
            <pc:docMk/>
            <pc:sldMk cId="717760171" sldId="262"/>
            <ac:spMk id="28" creationId="{D7B44404-D1B0-490E-864D-25502C6536CE}"/>
          </ac:spMkLst>
        </pc:spChg>
        <pc:spChg chg="add mod">
          <ac:chgData name="Ilan Reiter" userId="e7e108c4d05ea0a8" providerId="LiveId" clId="{9F1D8E3D-2548-4E06-A7C3-9E4ED1A840E6}" dt="2018-11-17T23:54:26.950" v="2590" actId="1076"/>
          <ac:spMkLst>
            <pc:docMk/>
            <pc:sldMk cId="717760171" sldId="262"/>
            <ac:spMk id="36" creationId="{1B6C7E8E-BDDA-4BA9-B476-6E97CAE41792}"/>
          </ac:spMkLst>
        </pc:spChg>
        <pc:spChg chg="add mod">
          <ac:chgData name="Ilan Reiter" userId="e7e108c4d05ea0a8" providerId="LiveId" clId="{9F1D8E3D-2548-4E06-A7C3-9E4ED1A840E6}" dt="2018-11-17T23:48:21.685" v="2528" actId="1076"/>
          <ac:spMkLst>
            <pc:docMk/>
            <pc:sldMk cId="717760171" sldId="262"/>
            <ac:spMk id="43" creationId="{CFE54C1A-DD12-4DDA-9F8A-37F42DC36047}"/>
          </ac:spMkLst>
        </pc:spChg>
        <pc:spChg chg="add del mod ord">
          <ac:chgData name="Ilan Reiter" userId="e7e108c4d05ea0a8" providerId="LiveId" clId="{9F1D8E3D-2548-4E06-A7C3-9E4ED1A840E6}" dt="2018-11-17T23:50:53.847" v="2544" actId="478"/>
          <ac:spMkLst>
            <pc:docMk/>
            <pc:sldMk cId="717760171" sldId="262"/>
            <ac:spMk id="46" creationId="{B1EBAF30-76CA-4C96-9267-7F8B46365817}"/>
          </ac:spMkLst>
        </pc:spChg>
        <pc:spChg chg="add mod">
          <ac:chgData name="Ilan Reiter" userId="e7e108c4d05ea0a8" providerId="LiveId" clId="{9F1D8E3D-2548-4E06-A7C3-9E4ED1A840E6}" dt="2018-11-17T23:55:25.102" v="2595" actId="1076"/>
          <ac:spMkLst>
            <pc:docMk/>
            <pc:sldMk cId="717760171" sldId="262"/>
            <ac:spMk id="47" creationId="{65DE60D8-C158-4683-BA85-AC4A58410BD4}"/>
          </ac:spMkLst>
        </pc:spChg>
        <pc:spChg chg="add mod">
          <ac:chgData name="Ilan Reiter" userId="e7e108c4d05ea0a8" providerId="LiveId" clId="{9F1D8E3D-2548-4E06-A7C3-9E4ED1A840E6}" dt="2018-11-17T23:48:02.536" v="2526" actId="1076"/>
          <ac:spMkLst>
            <pc:docMk/>
            <pc:sldMk cId="717760171" sldId="262"/>
            <ac:spMk id="51" creationId="{6E72BD22-0C63-491A-A0D5-9DEBCF94C920}"/>
          </ac:spMkLst>
        </pc:spChg>
        <pc:spChg chg="add mod">
          <ac:chgData name="Ilan Reiter" userId="e7e108c4d05ea0a8" providerId="LiveId" clId="{9F1D8E3D-2548-4E06-A7C3-9E4ED1A840E6}" dt="2018-11-17T23:55:25.102" v="2595" actId="1076"/>
          <ac:spMkLst>
            <pc:docMk/>
            <pc:sldMk cId="717760171" sldId="262"/>
            <ac:spMk id="54" creationId="{2B27BFFB-EA9D-4F84-96A9-72252D6A7C59}"/>
          </ac:spMkLst>
        </pc:spChg>
        <pc:spChg chg="add mod">
          <ac:chgData name="Ilan Reiter" userId="e7e108c4d05ea0a8" providerId="LiveId" clId="{9F1D8E3D-2548-4E06-A7C3-9E4ED1A840E6}" dt="2018-11-18T00:17:56.603" v="2774" actId="1076"/>
          <ac:spMkLst>
            <pc:docMk/>
            <pc:sldMk cId="717760171" sldId="262"/>
            <ac:spMk id="69" creationId="{07F5BC22-33E2-4170-8F99-13426EDF24F6}"/>
          </ac:spMkLst>
        </pc:spChg>
        <pc:spChg chg="add mod ord">
          <ac:chgData name="Ilan Reiter" userId="e7e108c4d05ea0a8" providerId="LiveId" clId="{9F1D8E3D-2548-4E06-A7C3-9E4ED1A840E6}" dt="2018-11-18T00:14:00.005" v="2737" actId="1076"/>
          <ac:spMkLst>
            <pc:docMk/>
            <pc:sldMk cId="717760171" sldId="262"/>
            <ac:spMk id="86" creationId="{F5D3A31C-040B-432B-A385-05D680318C7E}"/>
          </ac:spMkLst>
        </pc:spChg>
        <pc:spChg chg="add mod">
          <ac:chgData name="Ilan Reiter" userId="e7e108c4d05ea0a8" providerId="LiveId" clId="{9F1D8E3D-2548-4E06-A7C3-9E4ED1A840E6}" dt="2018-11-18T00:12:15.018" v="2723" actId="1076"/>
          <ac:spMkLst>
            <pc:docMk/>
            <pc:sldMk cId="717760171" sldId="262"/>
            <ac:spMk id="93" creationId="{D4243E14-52D4-4F7D-B76D-2D000B5AEDC4}"/>
          </ac:spMkLst>
        </pc:spChg>
        <pc:spChg chg="add mod ord">
          <ac:chgData name="Ilan Reiter" userId="e7e108c4d05ea0a8" providerId="LiveId" clId="{9F1D8E3D-2548-4E06-A7C3-9E4ED1A840E6}" dt="2018-11-18T00:14:03.121" v="2738" actId="1076"/>
          <ac:spMkLst>
            <pc:docMk/>
            <pc:sldMk cId="717760171" sldId="262"/>
            <ac:spMk id="94" creationId="{8C41F9F7-A098-4D7A-B608-8576267F3CC5}"/>
          </ac:spMkLst>
        </pc:spChg>
        <pc:spChg chg="add mod">
          <ac:chgData name="Ilan Reiter" userId="e7e108c4d05ea0a8" providerId="LiveId" clId="{9F1D8E3D-2548-4E06-A7C3-9E4ED1A840E6}" dt="2018-11-18T00:12:12.509" v="2722" actId="1076"/>
          <ac:spMkLst>
            <pc:docMk/>
            <pc:sldMk cId="717760171" sldId="262"/>
            <ac:spMk id="95" creationId="{697B4146-0287-4CF6-BBC5-215E1D00340D}"/>
          </ac:spMkLst>
        </pc:spChg>
        <pc:spChg chg="add mod ord">
          <ac:chgData name="Ilan Reiter" userId="e7e108c4d05ea0a8" providerId="LiveId" clId="{9F1D8E3D-2548-4E06-A7C3-9E4ED1A840E6}" dt="2018-11-18T00:15:07.414" v="2746" actId="166"/>
          <ac:spMkLst>
            <pc:docMk/>
            <pc:sldMk cId="717760171" sldId="262"/>
            <ac:spMk id="110" creationId="{225780D3-5F71-409A-9BCC-74557C888EC3}"/>
          </ac:spMkLst>
        </pc:spChg>
        <pc:spChg chg="add mod">
          <ac:chgData name="Ilan Reiter" userId="e7e108c4d05ea0a8" providerId="LiveId" clId="{9F1D8E3D-2548-4E06-A7C3-9E4ED1A840E6}" dt="2018-11-18T00:16:07.421" v="2759" actId="1076"/>
          <ac:spMkLst>
            <pc:docMk/>
            <pc:sldMk cId="717760171" sldId="262"/>
            <ac:spMk id="137" creationId="{B107BE01-5A9C-4857-AC99-3129634D466F}"/>
          </ac:spMkLst>
        </pc:spChg>
        <pc:spChg chg="add mod ord">
          <ac:chgData name="Ilan Reiter" userId="e7e108c4d05ea0a8" providerId="LiveId" clId="{9F1D8E3D-2548-4E06-A7C3-9E4ED1A840E6}" dt="2018-11-18T00:18:32.426" v="2777" actId="166"/>
          <ac:spMkLst>
            <pc:docMk/>
            <pc:sldMk cId="717760171" sldId="262"/>
            <ac:spMk id="138" creationId="{C8D047E9-FD55-4B1E-816F-790F8EA78D0E}"/>
          </ac:spMkLst>
        </pc:spChg>
        <pc:cxnChg chg="add mod">
          <ac:chgData name="Ilan Reiter" userId="e7e108c4d05ea0a8" providerId="LiveId" clId="{9F1D8E3D-2548-4E06-A7C3-9E4ED1A840E6}" dt="2018-11-17T23:48:21.685" v="2528" actId="1076"/>
          <ac:cxnSpMkLst>
            <pc:docMk/>
            <pc:sldMk cId="717760171" sldId="262"/>
            <ac:cxnSpMk id="30" creationId="{858E6445-F177-4130-9BA4-318EC356FE9D}"/>
          </ac:cxnSpMkLst>
        </pc:cxnChg>
        <pc:cxnChg chg="add del mod">
          <ac:chgData name="Ilan Reiter" userId="e7e108c4d05ea0a8" providerId="LiveId" clId="{9F1D8E3D-2548-4E06-A7C3-9E4ED1A840E6}" dt="2018-11-17T23:54:44.723" v="2592" actId="478"/>
          <ac:cxnSpMkLst>
            <pc:docMk/>
            <pc:sldMk cId="717760171" sldId="262"/>
            <ac:cxnSpMk id="35" creationId="{8C47AF47-1CFA-4680-8055-31C73636A33B}"/>
          </ac:cxnSpMkLst>
        </pc:cxnChg>
        <pc:cxnChg chg="add del mod">
          <ac:chgData name="Ilan Reiter" userId="e7e108c4d05ea0a8" providerId="LiveId" clId="{9F1D8E3D-2548-4E06-A7C3-9E4ED1A840E6}" dt="2018-11-17T23:57:07.685" v="2603" actId="478"/>
          <ac:cxnSpMkLst>
            <pc:docMk/>
            <pc:sldMk cId="717760171" sldId="262"/>
            <ac:cxnSpMk id="38" creationId="{367F02C6-4DC3-426F-A526-B74E6C64F2EA}"/>
          </ac:cxnSpMkLst>
        </pc:cxnChg>
        <pc:cxnChg chg="add del mod">
          <ac:chgData name="Ilan Reiter" userId="e7e108c4d05ea0a8" providerId="LiveId" clId="{9F1D8E3D-2548-4E06-A7C3-9E4ED1A840E6}" dt="2018-11-17T23:57:05.995" v="2602" actId="478"/>
          <ac:cxnSpMkLst>
            <pc:docMk/>
            <pc:sldMk cId="717760171" sldId="262"/>
            <ac:cxnSpMk id="41" creationId="{453F873E-6D85-4AE0-A75E-53DD92EE2304}"/>
          </ac:cxnSpMkLst>
        </pc:cxnChg>
        <pc:cxnChg chg="add del mod">
          <ac:chgData name="Ilan Reiter" userId="e7e108c4d05ea0a8" providerId="LiveId" clId="{9F1D8E3D-2548-4E06-A7C3-9E4ED1A840E6}" dt="2018-11-17T23:49:25.039" v="2534" actId="478"/>
          <ac:cxnSpMkLst>
            <pc:docMk/>
            <pc:sldMk cId="717760171" sldId="262"/>
            <ac:cxnSpMk id="49" creationId="{39A59F36-0884-494F-A9B3-E996D5BE7B39}"/>
          </ac:cxnSpMkLst>
        </pc:cxnChg>
        <pc:cxnChg chg="add del mod">
          <ac:chgData name="Ilan Reiter" userId="e7e108c4d05ea0a8" providerId="LiveId" clId="{9F1D8E3D-2548-4E06-A7C3-9E4ED1A840E6}" dt="2018-11-17T23:49:31.827" v="2535" actId="478"/>
          <ac:cxnSpMkLst>
            <pc:docMk/>
            <pc:sldMk cId="717760171" sldId="262"/>
            <ac:cxnSpMk id="52" creationId="{FA7B1198-7B8A-413B-8D95-5B37B941C3E9}"/>
          </ac:cxnSpMkLst>
        </pc:cxnChg>
        <pc:cxnChg chg="add mod">
          <ac:chgData name="Ilan Reiter" userId="e7e108c4d05ea0a8" providerId="LiveId" clId="{9F1D8E3D-2548-4E06-A7C3-9E4ED1A840E6}" dt="2018-11-17T23:55:25.102" v="2595" actId="1076"/>
          <ac:cxnSpMkLst>
            <pc:docMk/>
            <pc:sldMk cId="717760171" sldId="262"/>
            <ac:cxnSpMk id="56" creationId="{E28872EF-6BBD-4830-A6CE-08453F5813D4}"/>
          </ac:cxnSpMkLst>
        </pc:cxnChg>
        <pc:cxnChg chg="add del mod">
          <ac:chgData name="Ilan Reiter" userId="e7e108c4d05ea0a8" providerId="LiveId" clId="{9F1D8E3D-2548-4E06-A7C3-9E4ED1A840E6}" dt="2018-11-17T23:53:14.135" v="2579" actId="478"/>
          <ac:cxnSpMkLst>
            <pc:docMk/>
            <pc:sldMk cId="717760171" sldId="262"/>
            <ac:cxnSpMk id="60" creationId="{EBF03578-7AC6-45D6-B6AA-F466A4C8E931}"/>
          </ac:cxnSpMkLst>
        </pc:cxnChg>
        <pc:cxnChg chg="add del mod">
          <ac:chgData name="Ilan Reiter" userId="e7e108c4d05ea0a8" providerId="LiveId" clId="{9F1D8E3D-2548-4E06-A7C3-9E4ED1A840E6}" dt="2018-11-18T00:18:59.358" v="2779" actId="478"/>
          <ac:cxnSpMkLst>
            <pc:docMk/>
            <pc:sldMk cId="717760171" sldId="262"/>
            <ac:cxnSpMk id="67" creationId="{85FD4F0D-BA9A-443C-80BB-8BB584B9DE96}"/>
          </ac:cxnSpMkLst>
        </pc:cxnChg>
        <pc:cxnChg chg="add mod">
          <ac:chgData name="Ilan Reiter" userId="e7e108c4d05ea0a8" providerId="LiveId" clId="{9F1D8E3D-2548-4E06-A7C3-9E4ED1A840E6}" dt="2018-11-18T00:17:56.603" v="2774" actId="1076"/>
          <ac:cxnSpMkLst>
            <pc:docMk/>
            <pc:sldMk cId="717760171" sldId="262"/>
            <ac:cxnSpMk id="82" creationId="{7D09E2DE-B073-4790-9E50-F2D77E11B752}"/>
          </ac:cxnSpMkLst>
        </pc:cxnChg>
        <pc:cxnChg chg="add del mod">
          <ac:chgData name="Ilan Reiter" userId="e7e108c4d05ea0a8" providerId="LiveId" clId="{9F1D8E3D-2548-4E06-A7C3-9E4ED1A840E6}" dt="2018-11-17T23:57:31.430" v="2608" actId="11529"/>
          <ac:cxnSpMkLst>
            <pc:docMk/>
            <pc:sldMk cId="717760171" sldId="262"/>
            <ac:cxnSpMk id="85" creationId="{B13DC98A-8201-434C-8509-8935254BCE47}"/>
          </ac:cxnSpMkLst>
        </pc:cxnChg>
        <pc:cxnChg chg="add del mod">
          <ac:chgData name="Ilan Reiter" userId="e7e108c4d05ea0a8" providerId="LiveId" clId="{9F1D8E3D-2548-4E06-A7C3-9E4ED1A840E6}" dt="2018-11-18T00:00:26.175" v="2627" actId="478"/>
          <ac:cxnSpMkLst>
            <pc:docMk/>
            <pc:sldMk cId="717760171" sldId="262"/>
            <ac:cxnSpMk id="88" creationId="{2B9135BD-C8CC-407D-B6BC-915E5696FEC0}"/>
          </ac:cxnSpMkLst>
        </pc:cxnChg>
        <pc:cxnChg chg="add mod">
          <ac:chgData name="Ilan Reiter" userId="e7e108c4d05ea0a8" providerId="LiveId" clId="{9F1D8E3D-2548-4E06-A7C3-9E4ED1A840E6}" dt="2018-11-18T00:12:12.509" v="2722" actId="1076"/>
          <ac:cxnSpMkLst>
            <pc:docMk/>
            <pc:sldMk cId="717760171" sldId="262"/>
            <ac:cxnSpMk id="97" creationId="{2B22C185-7D4E-4156-88B3-17DFDA9CCD61}"/>
          </ac:cxnSpMkLst>
        </pc:cxnChg>
        <pc:cxnChg chg="add del mod">
          <ac:chgData name="Ilan Reiter" userId="e7e108c4d05ea0a8" providerId="LiveId" clId="{9F1D8E3D-2548-4E06-A7C3-9E4ED1A840E6}" dt="2018-11-18T00:19:23.802" v="2782" actId="14100"/>
          <ac:cxnSpMkLst>
            <pc:docMk/>
            <pc:sldMk cId="717760171" sldId="262"/>
            <ac:cxnSpMk id="100" creationId="{F7546DD9-E794-4607-8FC4-0EFC3CABE086}"/>
          </ac:cxnSpMkLst>
        </pc:cxnChg>
        <pc:cxnChg chg="add mod">
          <ac:chgData name="Ilan Reiter" userId="e7e108c4d05ea0a8" providerId="LiveId" clId="{9F1D8E3D-2548-4E06-A7C3-9E4ED1A840E6}" dt="2018-11-18T00:15:17.799" v="2750" actId="14100"/>
          <ac:cxnSpMkLst>
            <pc:docMk/>
            <pc:sldMk cId="717760171" sldId="262"/>
            <ac:cxnSpMk id="106" creationId="{F39FAB72-E7C1-46E7-854D-30F9B5A92F94}"/>
          </ac:cxnSpMkLst>
        </pc:cxnChg>
        <pc:cxnChg chg="add mod">
          <ac:chgData name="Ilan Reiter" userId="e7e108c4d05ea0a8" providerId="LiveId" clId="{9F1D8E3D-2548-4E06-A7C3-9E4ED1A840E6}" dt="2018-11-18T00:15:58.016" v="2757" actId="14100"/>
          <ac:cxnSpMkLst>
            <pc:docMk/>
            <pc:sldMk cId="717760171" sldId="262"/>
            <ac:cxnSpMk id="109" creationId="{E54C8F3B-0DD0-48B9-A545-E3530E60A420}"/>
          </ac:cxnSpMkLst>
        </pc:cxnChg>
        <pc:cxnChg chg="add mod">
          <ac:chgData name="Ilan Reiter" userId="e7e108c4d05ea0a8" providerId="LiveId" clId="{9F1D8E3D-2548-4E06-A7C3-9E4ED1A840E6}" dt="2018-11-18T00:12:17.864" v="2724" actId="14100"/>
          <ac:cxnSpMkLst>
            <pc:docMk/>
            <pc:sldMk cId="717760171" sldId="262"/>
            <ac:cxnSpMk id="116" creationId="{5EC43DC0-686F-4649-B7AA-2F683C531522}"/>
          </ac:cxnSpMkLst>
        </pc:cxnChg>
        <pc:cxnChg chg="add mod">
          <ac:chgData name="Ilan Reiter" userId="e7e108c4d05ea0a8" providerId="LiveId" clId="{9F1D8E3D-2548-4E06-A7C3-9E4ED1A840E6}" dt="2018-11-18T00:19:32.064" v="2783" actId="208"/>
          <ac:cxnSpMkLst>
            <pc:docMk/>
            <pc:sldMk cId="717760171" sldId="262"/>
            <ac:cxnSpMk id="125" creationId="{6B1E3014-24D3-4C96-8AD8-57797B5D6533}"/>
          </ac:cxnSpMkLst>
        </pc:cxnChg>
        <pc:cxnChg chg="add mod">
          <ac:chgData name="Ilan Reiter" userId="e7e108c4d05ea0a8" providerId="LiveId" clId="{9F1D8E3D-2548-4E06-A7C3-9E4ED1A840E6}" dt="2018-11-18T00:18:24.987" v="2776" actId="11529"/>
          <ac:cxnSpMkLst>
            <pc:docMk/>
            <pc:sldMk cId="717760171" sldId="262"/>
            <ac:cxnSpMk id="141" creationId="{BC99767E-4723-4A0F-AA6D-CD927256CF40}"/>
          </ac:cxnSpMkLst>
        </pc:cxnChg>
        <pc:cxnChg chg="add mod">
          <ac:chgData name="Ilan Reiter" userId="e7e108c4d05ea0a8" providerId="LiveId" clId="{9F1D8E3D-2548-4E06-A7C3-9E4ED1A840E6}" dt="2018-11-18T00:20:13.902" v="2785" actId="208"/>
          <ac:cxnSpMkLst>
            <pc:docMk/>
            <pc:sldMk cId="717760171" sldId="262"/>
            <ac:cxnSpMk id="145" creationId="{99C65B19-7A2B-4D62-A1D1-DFB64A43B110}"/>
          </ac:cxnSpMkLst>
        </pc:cxnChg>
      </pc:sldChg>
      <pc:sldChg chg="addSp delSp modSp add del">
        <pc:chgData name="Ilan Reiter" userId="e7e108c4d05ea0a8" providerId="LiveId" clId="{9F1D8E3D-2548-4E06-A7C3-9E4ED1A840E6}" dt="2018-11-18T15:58:27.695" v="3042" actId="2696"/>
        <pc:sldMkLst>
          <pc:docMk/>
          <pc:sldMk cId="2461271858" sldId="263"/>
        </pc:sldMkLst>
        <pc:spChg chg="mod">
          <ac:chgData name="Ilan Reiter" userId="e7e108c4d05ea0a8" providerId="LiveId" clId="{9F1D8E3D-2548-4E06-A7C3-9E4ED1A840E6}" dt="2018-11-18T15:35:13.272" v="2975" actId="207"/>
          <ac:spMkLst>
            <pc:docMk/>
            <pc:sldMk cId="2461271858" sldId="263"/>
            <ac:spMk id="2" creationId="{6FF279F7-2044-4F63-AB84-CF6E65ADFC20}"/>
          </ac:spMkLst>
        </pc:spChg>
        <pc:spChg chg="mod">
          <ac:chgData name="Ilan Reiter" userId="e7e108c4d05ea0a8" providerId="LiveId" clId="{9F1D8E3D-2548-4E06-A7C3-9E4ED1A840E6}" dt="2018-11-18T15:35:22.760" v="2976" actId="207"/>
          <ac:spMkLst>
            <pc:docMk/>
            <pc:sldMk cId="2461271858" sldId="263"/>
            <ac:spMk id="3" creationId="{603D661C-AC89-4D37-B0BE-AE05C51B8BA6}"/>
          </ac:spMkLst>
        </pc:spChg>
        <pc:spChg chg="mod">
          <ac:chgData name="Ilan Reiter" userId="e7e108c4d05ea0a8" providerId="LiveId" clId="{9F1D8E3D-2548-4E06-A7C3-9E4ED1A840E6}" dt="2018-11-18T15:30:10.201" v="2939" actId="1076"/>
          <ac:spMkLst>
            <pc:docMk/>
            <pc:sldMk cId="2461271858" sldId="263"/>
            <ac:spMk id="4" creationId="{8D776017-6FC1-450B-9C09-36F71055F08B}"/>
          </ac:spMkLst>
        </pc:spChg>
        <pc:spChg chg="mod">
          <ac:chgData name="Ilan Reiter" userId="e7e108c4d05ea0a8" providerId="LiveId" clId="{9F1D8E3D-2548-4E06-A7C3-9E4ED1A840E6}" dt="2018-11-18T15:37:38.522" v="2992" actId="207"/>
          <ac:spMkLst>
            <pc:docMk/>
            <pc:sldMk cId="2461271858" sldId="263"/>
            <ac:spMk id="5" creationId="{DCD63339-A751-4989-9A6F-539B659FAA74}"/>
          </ac:spMkLst>
        </pc:spChg>
        <pc:spChg chg="mod ord">
          <ac:chgData name="Ilan Reiter" userId="e7e108c4d05ea0a8" providerId="LiveId" clId="{9F1D8E3D-2548-4E06-A7C3-9E4ED1A840E6}" dt="2018-11-18T15:40:34.574" v="3010" actId="167"/>
          <ac:spMkLst>
            <pc:docMk/>
            <pc:sldMk cId="2461271858" sldId="263"/>
            <ac:spMk id="6" creationId="{46952729-E01A-4311-8139-DE9EDDAF27A8}"/>
          </ac:spMkLst>
        </pc:spChg>
        <pc:spChg chg="mod">
          <ac:chgData name="Ilan Reiter" userId="e7e108c4d05ea0a8" providerId="LiveId" clId="{9F1D8E3D-2548-4E06-A7C3-9E4ED1A840E6}" dt="2018-11-18T15:39:32.714" v="3004" actId="1076"/>
          <ac:spMkLst>
            <pc:docMk/>
            <pc:sldMk cId="2461271858" sldId="263"/>
            <ac:spMk id="7" creationId="{E5CDB20E-4289-4C2A-AF42-7F5DBABFF534}"/>
          </ac:spMkLst>
        </pc:spChg>
        <pc:spChg chg="mod">
          <ac:chgData name="Ilan Reiter" userId="e7e108c4d05ea0a8" providerId="LiveId" clId="{9F1D8E3D-2548-4E06-A7C3-9E4ED1A840E6}" dt="2018-11-18T15:16:11.827" v="2801" actId="1076"/>
          <ac:spMkLst>
            <pc:docMk/>
            <pc:sldMk cId="2461271858" sldId="263"/>
            <ac:spMk id="8" creationId="{861C5E3D-843E-4E14-92CC-C5AB8FCAF6AD}"/>
          </ac:spMkLst>
        </pc:spChg>
        <pc:spChg chg="mod">
          <ac:chgData name="Ilan Reiter" userId="e7e108c4d05ea0a8" providerId="LiveId" clId="{9F1D8E3D-2548-4E06-A7C3-9E4ED1A840E6}" dt="2018-11-18T15:31:05.349" v="2944" actId="1076"/>
          <ac:spMkLst>
            <pc:docMk/>
            <pc:sldMk cId="2461271858" sldId="263"/>
            <ac:spMk id="9" creationId="{2E5386CC-EEC6-4583-8ED8-7A7149AAFAF1}"/>
          </ac:spMkLst>
        </pc:spChg>
        <pc:spChg chg="mod">
          <ac:chgData name="Ilan Reiter" userId="e7e108c4d05ea0a8" providerId="LiveId" clId="{9F1D8E3D-2548-4E06-A7C3-9E4ED1A840E6}" dt="2018-11-18T15:31:05.349" v="2944" actId="1076"/>
          <ac:spMkLst>
            <pc:docMk/>
            <pc:sldMk cId="2461271858" sldId="263"/>
            <ac:spMk id="10" creationId="{2812812C-3B6B-4362-9690-920994C99655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11" creationId="{6DA0EF4F-73BA-4754-8C0C-D099AA388BE6}"/>
          </ac:spMkLst>
        </pc:spChg>
        <pc:spChg chg="mod ord">
          <ac:chgData name="Ilan Reiter" userId="e7e108c4d05ea0a8" providerId="LiveId" clId="{9F1D8E3D-2548-4E06-A7C3-9E4ED1A840E6}" dt="2018-11-18T15:31:21.605" v="2948" actId="1076"/>
          <ac:spMkLst>
            <pc:docMk/>
            <pc:sldMk cId="2461271858" sldId="263"/>
            <ac:spMk id="16" creationId="{76B5AC24-6178-41B0-A3DE-6276C485C079}"/>
          </ac:spMkLst>
        </pc:spChg>
        <pc:spChg chg="mod">
          <ac:chgData name="Ilan Reiter" userId="e7e108c4d05ea0a8" providerId="LiveId" clId="{9F1D8E3D-2548-4E06-A7C3-9E4ED1A840E6}" dt="2018-11-18T15:33:07.962" v="2964" actId="1076"/>
          <ac:spMkLst>
            <pc:docMk/>
            <pc:sldMk cId="2461271858" sldId="263"/>
            <ac:spMk id="17" creationId="{DCC2E0B4-3953-4DB8-819B-B3A8304C8D83}"/>
          </ac:spMkLst>
        </pc:spChg>
        <pc:spChg chg="mod">
          <ac:chgData name="Ilan Reiter" userId="e7e108c4d05ea0a8" providerId="LiveId" clId="{9F1D8E3D-2548-4E06-A7C3-9E4ED1A840E6}" dt="2018-11-18T15:25:48.514" v="2927" actId="1076"/>
          <ac:spMkLst>
            <pc:docMk/>
            <pc:sldMk cId="2461271858" sldId="263"/>
            <ac:spMk id="18" creationId="{52F3CE1E-4A69-483F-B25F-8FEE117627E0}"/>
          </ac:spMkLst>
        </pc:spChg>
        <pc:spChg chg="mod ord">
          <ac:chgData name="Ilan Reiter" userId="e7e108c4d05ea0a8" providerId="LiveId" clId="{9F1D8E3D-2548-4E06-A7C3-9E4ED1A840E6}" dt="2018-11-18T15:32:49.872" v="2961" actId="1076"/>
          <ac:spMkLst>
            <pc:docMk/>
            <pc:sldMk cId="2461271858" sldId="263"/>
            <ac:spMk id="19" creationId="{3F87739E-C4CF-43AA-847C-AB91B2CD256F}"/>
          </ac:spMkLst>
        </pc:spChg>
        <pc:spChg chg="mod">
          <ac:chgData name="Ilan Reiter" userId="e7e108c4d05ea0a8" providerId="LiveId" clId="{9F1D8E3D-2548-4E06-A7C3-9E4ED1A840E6}" dt="2018-11-18T15:38:22.379" v="2996" actId="14100"/>
          <ac:spMkLst>
            <pc:docMk/>
            <pc:sldMk cId="2461271858" sldId="263"/>
            <ac:spMk id="20" creationId="{AA7DD7E4-DA4A-4755-946D-28A2F2D85AEB}"/>
          </ac:spMkLst>
        </pc:spChg>
        <pc:spChg chg="mod">
          <ac:chgData name="Ilan Reiter" userId="e7e108c4d05ea0a8" providerId="LiveId" clId="{9F1D8E3D-2548-4E06-A7C3-9E4ED1A840E6}" dt="2018-11-18T15:38:08.934" v="2993" actId="1076"/>
          <ac:spMkLst>
            <pc:docMk/>
            <pc:sldMk cId="2461271858" sldId="263"/>
            <ac:spMk id="21" creationId="{8F9BFF94-AA00-4AA5-B07B-40E7D853D715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24" creationId="{7034B2AA-4CDF-4274-92DF-4E4C9834F3A9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26" creationId="{1ED2B816-72F1-4725-B7F5-567ABB5E1E69}"/>
          </ac:spMkLst>
        </pc:spChg>
        <pc:spChg chg="mod">
          <ac:chgData name="Ilan Reiter" userId="e7e108c4d05ea0a8" providerId="LiveId" clId="{9F1D8E3D-2548-4E06-A7C3-9E4ED1A840E6}" dt="2018-11-18T15:31:05.349" v="2944" actId="1076"/>
          <ac:spMkLst>
            <pc:docMk/>
            <pc:sldMk cId="2461271858" sldId="263"/>
            <ac:spMk id="28" creationId="{D7B44404-D1B0-490E-864D-25502C6536CE}"/>
          </ac:spMkLst>
        </pc:spChg>
        <pc:spChg chg="add mod">
          <ac:chgData name="Ilan Reiter" userId="e7e108c4d05ea0a8" providerId="LiveId" clId="{9F1D8E3D-2548-4E06-A7C3-9E4ED1A840E6}" dt="2018-11-18T15:38:24.168" v="2997" actId="1076"/>
          <ac:spMkLst>
            <pc:docMk/>
            <pc:sldMk cId="2461271858" sldId="263"/>
            <ac:spMk id="35" creationId="{32EBF37E-12AB-4937-9A9F-BA0DEF44EEAB}"/>
          </ac:spMkLst>
        </pc:spChg>
        <pc:spChg chg="mod">
          <ac:chgData name="Ilan Reiter" userId="e7e108c4d05ea0a8" providerId="LiveId" clId="{9F1D8E3D-2548-4E06-A7C3-9E4ED1A840E6}" dt="2018-11-18T15:31:29.491" v="2949" actId="1076"/>
          <ac:spMkLst>
            <pc:docMk/>
            <pc:sldMk cId="2461271858" sldId="263"/>
            <ac:spMk id="36" creationId="{1B6C7E8E-BDDA-4BA9-B476-6E97CAE41792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43" creationId="{CFE54C1A-DD12-4DDA-9F8A-37F42DC36047}"/>
          </ac:spMkLst>
        </pc:spChg>
        <pc:spChg chg="mod">
          <ac:chgData name="Ilan Reiter" userId="e7e108c4d05ea0a8" providerId="LiveId" clId="{9F1D8E3D-2548-4E06-A7C3-9E4ED1A840E6}" dt="2018-11-18T15:26:50.417" v="2938" actId="1076"/>
          <ac:spMkLst>
            <pc:docMk/>
            <pc:sldMk cId="2461271858" sldId="263"/>
            <ac:spMk id="47" creationId="{65DE60D8-C158-4683-BA85-AC4A58410BD4}"/>
          </ac:spMkLst>
        </pc:spChg>
        <pc:spChg chg="mod">
          <ac:chgData name="Ilan Reiter" userId="e7e108c4d05ea0a8" providerId="LiveId" clId="{9F1D8E3D-2548-4E06-A7C3-9E4ED1A840E6}" dt="2018-11-18T15:32:13.467" v="2953" actId="1076"/>
          <ac:spMkLst>
            <pc:docMk/>
            <pc:sldMk cId="2461271858" sldId="263"/>
            <ac:spMk id="51" creationId="{6E72BD22-0C63-491A-A0D5-9DEBCF94C920}"/>
          </ac:spMkLst>
        </pc:spChg>
        <pc:spChg chg="add mod">
          <ac:chgData name="Ilan Reiter" userId="e7e108c4d05ea0a8" providerId="LiveId" clId="{9F1D8E3D-2548-4E06-A7C3-9E4ED1A840E6}" dt="2018-11-18T15:16:27.326" v="2812" actId="6549"/>
          <ac:spMkLst>
            <pc:docMk/>
            <pc:sldMk cId="2461271858" sldId="263"/>
            <ac:spMk id="52" creationId="{819967D3-E542-409E-B212-0F45590C5578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54" creationId="{2B27BFFB-EA9D-4F84-96A9-72252D6A7C59}"/>
          </ac:spMkLst>
        </pc:spChg>
        <pc:spChg chg="add mod">
          <ac:chgData name="Ilan Reiter" userId="e7e108c4d05ea0a8" providerId="LiveId" clId="{9F1D8E3D-2548-4E06-A7C3-9E4ED1A840E6}" dt="2018-11-18T15:39:32.714" v="3004" actId="1076"/>
          <ac:spMkLst>
            <pc:docMk/>
            <pc:sldMk cId="2461271858" sldId="263"/>
            <ac:spMk id="55" creationId="{14EC6364-5E68-4F50-9546-AE2E453C1587}"/>
          </ac:spMkLst>
        </pc:spChg>
        <pc:spChg chg="add mod ord">
          <ac:chgData name="Ilan Reiter" userId="e7e108c4d05ea0a8" providerId="LiveId" clId="{9F1D8E3D-2548-4E06-A7C3-9E4ED1A840E6}" dt="2018-11-18T15:40:26.457" v="3009" actId="167"/>
          <ac:spMkLst>
            <pc:docMk/>
            <pc:sldMk cId="2461271858" sldId="263"/>
            <ac:spMk id="57" creationId="{07BAF5FF-7E3E-4652-8CC3-04F47E6ABBCD}"/>
          </ac:spMkLst>
        </pc:spChg>
        <pc:spChg chg="add mod">
          <ac:chgData name="Ilan Reiter" userId="e7e108c4d05ea0a8" providerId="LiveId" clId="{9F1D8E3D-2548-4E06-A7C3-9E4ED1A840E6}" dt="2018-11-18T15:37:13.427" v="2989" actId="11529"/>
          <ac:spMkLst>
            <pc:docMk/>
            <pc:sldMk cId="2461271858" sldId="263"/>
            <ac:spMk id="67" creationId="{C098B502-7B5F-4B26-BD0C-EE96DABAC8B3}"/>
          </ac:spMkLst>
        </pc:spChg>
        <pc:spChg chg="del mod">
          <ac:chgData name="Ilan Reiter" userId="e7e108c4d05ea0a8" providerId="LiveId" clId="{9F1D8E3D-2548-4E06-A7C3-9E4ED1A840E6}" dt="2018-11-18T15:25:17.969" v="2908" actId="478"/>
          <ac:spMkLst>
            <pc:docMk/>
            <pc:sldMk cId="2461271858" sldId="263"/>
            <ac:spMk id="69" creationId="{07F5BC22-33E2-4170-8F99-13426EDF24F6}"/>
          </ac:spMkLst>
        </pc:spChg>
        <pc:spChg chg="add mod">
          <ac:chgData name="Ilan Reiter" userId="e7e108c4d05ea0a8" providerId="LiveId" clId="{9F1D8E3D-2548-4E06-A7C3-9E4ED1A840E6}" dt="2018-11-18T15:35:46.520" v="2980" actId="1076"/>
          <ac:spMkLst>
            <pc:docMk/>
            <pc:sldMk cId="2461271858" sldId="263"/>
            <ac:spMk id="78" creationId="{DDE26063-4C28-4BAA-A173-E1671C0F45D0}"/>
          </ac:spMkLst>
        </pc:spChg>
        <pc:spChg chg="add mod">
          <ac:chgData name="Ilan Reiter" userId="e7e108c4d05ea0a8" providerId="LiveId" clId="{9F1D8E3D-2548-4E06-A7C3-9E4ED1A840E6}" dt="2018-11-18T15:36:27.482" v="2984" actId="1076"/>
          <ac:spMkLst>
            <pc:docMk/>
            <pc:sldMk cId="2461271858" sldId="263"/>
            <ac:spMk id="83" creationId="{1D1AA0F5-86E9-4F0C-AE80-4A9D23AABCA2}"/>
          </ac:spMkLst>
        </pc:spChg>
        <pc:spChg chg="mod">
          <ac:chgData name="Ilan Reiter" userId="e7e108c4d05ea0a8" providerId="LiveId" clId="{9F1D8E3D-2548-4E06-A7C3-9E4ED1A840E6}" dt="2018-11-18T15:26:24.977" v="2932" actId="1076"/>
          <ac:spMkLst>
            <pc:docMk/>
            <pc:sldMk cId="2461271858" sldId="263"/>
            <ac:spMk id="86" creationId="{F5D3A31C-040B-432B-A385-05D680318C7E}"/>
          </ac:spMkLst>
        </pc:spChg>
        <pc:spChg chg="add mod">
          <ac:chgData name="Ilan Reiter" userId="e7e108c4d05ea0a8" providerId="LiveId" clId="{9F1D8E3D-2548-4E06-A7C3-9E4ED1A840E6}" dt="2018-11-18T15:38:20.195" v="2995" actId="1076"/>
          <ac:spMkLst>
            <pc:docMk/>
            <pc:sldMk cId="2461271858" sldId="263"/>
            <ac:spMk id="89" creationId="{D43B377E-1874-4BAA-80A9-1DDE6AAA19B1}"/>
          </ac:spMkLst>
        </pc:spChg>
        <pc:spChg chg="add mod">
          <ac:chgData name="Ilan Reiter" userId="e7e108c4d05ea0a8" providerId="LiveId" clId="{9F1D8E3D-2548-4E06-A7C3-9E4ED1A840E6}" dt="2018-11-18T15:38:44.642" v="3001" actId="1076"/>
          <ac:spMkLst>
            <pc:docMk/>
            <pc:sldMk cId="2461271858" sldId="263"/>
            <ac:spMk id="90" creationId="{3BC69451-F6B0-41E0-A5DA-466BF326474A}"/>
          </ac:spMkLst>
        </pc:spChg>
        <pc:spChg chg="mod">
          <ac:chgData name="Ilan Reiter" userId="e7e108c4d05ea0a8" providerId="LiveId" clId="{9F1D8E3D-2548-4E06-A7C3-9E4ED1A840E6}" dt="2018-11-18T15:39:32.714" v="3004" actId="1076"/>
          <ac:spMkLst>
            <pc:docMk/>
            <pc:sldMk cId="2461271858" sldId="263"/>
            <ac:spMk id="93" creationId="{D4243E14-52D4-4F7D-B76D-2D000B5AEDC4}"/>
          </ac:spMkLst>
        </pc:spChg>
        <pc:spChg chg="mod">
          <ac:chgData name="Ilan Reiter" userId="e7e108c4d05ea0a8" providerId="LiveId" clId="{9F1D8E3D-2548-4E06-A7C3-9E4ED1A840E6}" dt="2018-11-18T15:26:24.977" v="2932" actId="1076"/>
          <ac:spMkLst>
            <pc:docMk/>
            <pc:sldMk cId="2461271858" sldId="263"/>
            <ac:spMk id="94" creationId="{8C41F9F7-A098-4D7A-B608-8576267F3CC5}"/>
          </ac:spMkLst>
        </pc:spChg>
        <pc:spChg chg="mod">
          <ac:chgData name="Ilan Reiter" userId="e7e108c4d05ea0a8" providerId="LiveId" clId="{9F1D8E3D-2548-4E06-A7C3-9E4ED1A840E6}" dt="2018-11-18T15:39:32.714" v="3004" actId="1076"/>
          <ac:spMkLst>
            <pc:docMk/>
            <pc:sldMk cId="2461271858" sldId="263"/>
            <ac:spMk id="95" creationId="{697B4146-0287-4CF6-BBC5-215E1D00340D}"/>
          </ac:spMkLst>
        </pc:spChg>
        <pc:spChg chg="add mod">
          <ac:chgData name="Ilan Reiter" userId="e7e108c4d05ea0a8" providerId="LiveId" clId="{9F1D8E3D-2548-4E06-A7C3-9E4ED1A840E6}" dt="2018-11-18T15:41:16.619" v="3020" actId="1076"/>
          <ac:spMkLst>
            <pc:docMk/>
            <pc:sldMk cId="2461271858" sldId="263"/>
            <ac:spMk id="99" creationId="{4535035A-8B74-44F5-9049-A6A2C5CC94A0}"/>
          </ac:spMkLst>
        </pc:spChg>
        <pc:spChg chg="add mod">
          <ac:chgData name="Ilan Reiter" userId="e7e108c4d05ea0a8" providerId="LiveId" clId="{9F1D8E3D-2548-4E06-A7C3-9E4ED1A840E6}" dt="2018-11-18T15:41:11.770" v="3019" actId="1076"/>
          <ac:spMkLst>
            <pc:docMk/>
            <pc:sldMk cId="2461271858" sldId="263"/>
            <ac:spMk id="101" creationId="{2D556FF3-9CB1-4F3E-9F56-10CA366F5B8F}"/>
          </ac:spMkLst>
        </pc:spChg>
        <pc:spChg chg="add mod">
          <ac:chgData name="Ilan Reiter" userId="e7e108c4d05ea0a8" providerId="LiveId" clId="{9F1D8E3D-2548-4E06-A7C3-9E4ED1A840E6}" dt="2018-11-18T15:41:06.853" v="3018" actId="1076"/>
          <ac:spMkLst>
            <pc:docMk/>
            <pc:sldMk cId="2461271858" sldId="263"/>
            <ac:spMk id="102" creationId="{B2696524-C168-4E63-98FB-49E6BB444996}"/>
          </ac:spMkLst>
        </pc:spChg>
        <pc:spChg chg="add mod">
          <ac:chgData name="Ilan Reiter" userId="e7e108c4d05ea0a8" providerId="LiveId" clId="{9F1D8E3D-2548-4E06-A7C3-9E4ED1A840E6}" dt="2018-11-18T15:41:27.453" v="3021" actId="1076"/>
          <ac:spMkLst>
            <pc:docMk/>
            <pc:sldMk cId="2461271858" sldId="263"/>
            <ac:spMk id="103" creationId="{744C0E0B-128F-4D35-9A16-6864F0941422}"/>
          </ac:spMkLst>
        </pc:spChg>
        <pc:spChg chg="add mod">
          <ac:chgData name="Ilan Reiter" userId="e7e108c4d05ea0a8" providerId="LiveId" clId="{9F1D8E3D-2548-4E06-A7C3-9E4ED1A840E6}" dt="2018-11-18T15:41:02.500" v="3017" actId="1076"/>
          <ac:spMkLst>
            <pc:docMk/>
            <pc:sldMk cId="2461271858" sldId="263"/>
            <ac:spMk id="104" creationId="{340E4729-B1BA-4546-AB9A-F134FB4755FA}"/>
          </ac:spMkLst>
        </pc:spChg>
        <pc:spChg chg="add mod">
          <ac:chgData name="Ilan Reiter" userId="e7e108c4d05ea0a8" providerId="LiveId" clId="{9F1D8E3D-2548-4E06-A7C3-9E4ED1A840E6}" dt="2018-11-18T15:41:37.237" v="3023" actId="1076"/>
          <ac:spMkLst>
            <pc:docMk/>
            <pc:sldMk cId="2461271858" sldId="263"/>
            <ac:spMk id="105" creationId="{00CA6A88-E85D-41DF-B4CC-7AD26166D86A}"/>
          </ac:spMkLst>
        </pc:spChg>
        <pc:spChg chg="mod">
          <ac:chgData name="Ilan Reiter" userId="e7e108c4d05ea0a8" providerId="LiveId" clId="{9F1D8E3D-2548-4E06-A7C3-9E4ED1A840E6}" dt="2018-11-18T15:31:05.349" v="2944" actId="1076"/>
          <ac:spMkLst>
            <pc:docMk/>
            <pc:sldMk cId="2461271858" sldId="263"/>
            <ac:spMk id="110" creationId="{225780D3-5F71-409A-9BCC-74557C888EC3}"/>
          </ac:spMkLst>
        </pc:spChg>
        <pc:spChg chg="add mod">
          <ac:chgData name="Ilan Reiter" userId="e7e108c4d05ea0a8" providerId="LiveId" clId="{9F1D8E3D-2548-4E06-A7C3-9E4ED1A840E6}" dt="2018-11-18T15:54:39.399" v="3034" actId="1076"/>
          <ac:spMkLst>
            <pc:docMk/>
            <pc:sldMk cId="2461271858" sldId="263"/>
            <ac:spMk id="113" creationId="{822B417E-DBFA-4DC6-B4EE-3DFAEA06A1C0}"/>
          </ac:spMkLst>
        </pc:spChg>
        <pc:spChg chg="mod ord">
          <ac:chgData name="Ilan Reiter" userId="e7e108c4d05ea0a8" providerId="LiveId" clId="{9F1D8E3D-2548-4E06-A7C3-9E4ED1A840E6}" dt="2018-11-18T15:56:11.252" v="3039" actId="166"/>
          <ac:spMkLst>
            <pc:docMk/>
            <pc:sldMk cId="2461271858" sldId="263"/>
            <ac:spMk id="137" creationId="{B107BE01-5A9C-4857-AC99-3129634D466F}"/>
          </ac:spMkLst>
        </pc:spChg>
        <pc:spChg chg="mod">
          <ac:chgData name="Ilan Reiter" userId="e7e108c4d05ea0a8" providerId="LiveId" clId="{9F1D8E3D-2548-4E06-A7C3-9E4ED1A840E6}" dt="2018-11-18T15:31:43.736" v="2950" actId="1076"/>
          <ac:spMkLst>
            <pc:docMk/>
            <pc:sldMk cId="2461271858" sldId="263"/>
            <ac:spMk id="138" creationId="{C8D047E9-FD55-4B1E-816F-790F8EA78D0E}"/>
          </ac:spMkLst>
        </pc:spChg>
        <pc:cxnChg chg="mod">
          <ac:chgData name="Ilan Reiter" userId="e7e108c4d05ea0a8" providerId="LiveId" clId="{9F1D8E3D-2548-4E06-A7C3-9E4ED1A840E6}" dt="2018-11-18T15:31:43.736" v="2950" actId="1076"/>
          <ac:cxnSpMkLst>
            <pc:docMk/>
            <pc:sldMk cId="2461271858" sldId="263"/>
            <ac:cxnSpMk id="30" creationId="{858E6445-F177-4130-9BA4-318EC356FE9D}"/>
          </ac:cxnSpMkLst>
        </pc:cxnChg>
        <pc:cxnChg chg="add mod">
          <ac:chgData name="Ilan Reiter" userId="e7e108c4d05ea0a8" providerId="LiveId" clId="{9F1D8E3D-2548-4E06-A7C3-9E4ED1A840E6}" dt="2018-11-18T15:30:44.964" v="2943" actId="14100"/>
          <ac:cxnSpMkLst>
            <pc:docMk/>
            <pc:sldMk cId="2461271858" sldId="263"/>
            <ac:cxnSpMk id="38" creationId="{316C7978-492C-4C6C-83A7-15E0D1BA3FE0}"/>
          </ac:cxnSpMkLst>
        </pc:cxnChg>
        <pc:cxnChg chg="add del mod">
          <ac:chgData name="Ilan Reiter" userId="e7e108c4d05ea0a8" providerId="LiveId" clId="{9F1D8E3D-2548-4E06-A7C3-9E4ED1A840E6}" dt="2018-11-18T15:33:58.379" v="2967" actId="478"/>
          <ac:cxnSpMkLst>
            <pc:docMk/>
            <pc:sldMk cId="2461271858" sldId="263"/>
            <ac:cxnSpMk id="42" creationId="{4492E7FF-664C-42FD-B1F7-7AECA71AB0F2}"/>
          </ac:cxnSpMkLst>
        </pc:cxnChg>
        <pc:cxnChg chg="add mod ord">
          <ac:chgData name="Ilan Reiter" userId="e7e108c4d05ea0a8" providerId="LiveId" clId="{9F1D8E3D-2548-4E06-A7C3-9E4ED1A840E6}" dt="2018-11-18T15:34:16.860" v="2970" actId="167"/>
          <ac:cxnSpMkLst>
            <pc:docMk/>
            <pc:sldMk cId="2461271858" sldId="263"/>
            <ac:cxnSpMk id="45" creationId="{1A1287E0-FC73-4E8A-B9BF-9F2D399D3D90}"/>
          </ac:cxnSpMkLst>
        </pc:cxnChg>
        <pc:cxnChg chg="add del mod">
          <ac:chgData name="Ilan Reiter" userId="e7e108c4d05ea0a8" providerId="LiveId" clId="{9F1D8E3D-2548-4E06-A7C3-9E4ED1A840E6}" dt="2018-11-18T15:34:51.247" v="2973" actId="478"/>
          <ac:cxnSpMkLst>
            <pc:docMk/>
            <pc:sldMk cId="2461271858" sldId="263"/>
            <ac:cxnSpMk id="49" creationId="{2B7C191A-C33E-49AB-8140-A3AFF3ED9282}"/>
          </ac:cxnSpMkLst>
        </pc:cxnChg>
        <pc:cxnChg chg="add mod">
          <ac:chgData name="Ilan Reiter" userId="e7e108c4d05ea0a8" providerId="LiveId" clId="{9F1D8E3D-2548-4E06-A7C3-9E4ED1A840E6}" dt="2018-11-18T15:35:29.668" v="2977" actId="14100"/>
          <ac:cxnSpMkLst>
            <pc:docMk/>
            <pc:sldMk cId="2461271858" sldId="263"/>
            <ac:cxnSpMk id="53" creationId="{F5386066-ADFC-4B12-B23A-EB71AFDD8EE3}"/>
          </ac:cxnSpMkLst>
        </pc:cxnChg>
        <pc:cxnChg chg="del mod">
          <ac:chgData name="Ilan Reiter" userId="e7e108c4d05ea0a8" providerId="LiveId" clId="{9F1D8E3D-2548-4E06-A7C3-9E4ED1A840E6}" dt="2018-11-18T15:31:52.689" v="2952" actId="478"/>
          <ac:cxnSpMkLst>
            <pc:docMk/>
            <pc:sldMk cId="2461271858" sldId="263"/>
            <ac:cxnSpMk id="56" creationId="{E28872EF-6BBD-4830-A6CE-08453F5813D4}"/>
          </ac:cxnSpMkLst>
        </pc:cxnChg>
        <pc:cxnChg chg="add mod">
          <ac:chgData name="Ilan Reiter" userId="e7e108c4d05ea0a8" providerId="LiveId" clId="{9F1D8E3D-2548-4E06-A7C3-9E4ED1A840E6}" dt="2018-11-18T15:35:52.224" v="2981" actId="14100"/>
          <ac:cxnSpMkLst>
            <pc:docMk/>
            <pc:sldMk cId="2461271858" sldId="263"/>
            <ac:cxnSpMk id="60" creationId="{783B7690-124A-4996-AC91-7AF4304A3BC8}"/>
          </ac:cxnSpMkLst>
        </pc:cxnChg>
        <pc:cxnChg chg="add mod">
          <ac:chgData name="Ilan Reiter" userId="e7e108c4d05ea0a8" providerId="LiveId" clId="{9F1D8E3D-2548-4E06-A7C3-9E4ED1A840E6}" dt="2018-11-18T15:37:24.665" v="2991" actId="14100"/>
          <ac:cxnSpMkLst>
            <pc:docMk/>
            <pc:sldMk cId="2461271858" sldId="263"/>
            <ac:cxnSpMk id="63" creationId="{A686B678-7026-4248-83DB-E4E64B79F2E2}"/>
          </ac:cxnSpMkLst>
        </pc:cxnChg>
        <pc:cxnChg chg="add mod">
          <ac:chgData name="Ilan Reiter" userId="e7e108c4d05ea0a8" providerId="LiveId" clId="{9F1D8E3D-2548-4E06-A7C3-9E4ED1A840E6}" dt="2018-11-18T15:49:13.284" v="3029" actId="14100"/>
          <ac:cxnSpMkLst>
            <pc:docMk/>
            <pc:sldMk cId="2461271858" sldId="263"/>
            <ac:cxnSpMk id="72" creationId="{33D5A348-57C2-4D9C-AA5B-A89C50DBEE23}"/>
          </ac:cxnSpMkLst>
        </pc:cxnChg>
        <pc:cxnChg chg="add mod">
          <ac:chgData name="Ilan Reiter" userId="e7e108c4d05ea0a8" providerId="LiveId" clId="{9F1D8E3D-2548-4E06-A7C3-9E4ED1A840E6}" dt="2018-11-18T15:39:40.914" v="3005" actId="11529"/>
          <ac:cxnSpMkLst>
            <pc:docMk/>
            <pc:sldMk cId="2461271858" sldId="263"/>
            <ac:cxnSpMk id="75" creationId="{59BF3AAA-F0FD-4242-805D-CE8DBE1A8A8B}"/>
          </ac:cxnSpMkLst>
        </pc:cxnChg>
        <pc:cxnChg chg="add mod ord">
          <ac:chgData name="Ilan Reiter" userId="e7e108c4d05ea0a8" providerId="LiveId" clId="{9F1D8E3D-2548-4E06-A7C3-9E4ED1A840E6}" dt="2018-11-18T15:42:45.551" v="3025" actId="14100"/>
          <ac:cxnSpMkLst>
            <pc:docMk/>
            <pc:sldMk cId="2461271858" sldId="263"/>
            <ac:cxnSpMk id="77" creationId="{56BA8319-6355-4319-B553-2A9F174D2CE0}"/>
          </ac:cxnSpMkLst>
        </pc:cxnChg>
        <pc:cxnChg chg="del mod">
          <ac:chgData name="Ilan Reiter" userId="e7e108c4d05ea0a8" providerId="LiveId" clId="{9F1D8E3D-2548-4E06-A7C3-9E4ED1A840E6}" dt="2018-11-18T15:23:58.007" v="2897" actId="478"/>
          <ac:cxnSpMkLst>
            <pc:docMk/>
            <pc:sldMk cId="2461271858" sldId="263"/>
            <ac:cxnSpMk id="82" creationId="{7D09E2DE-B073-4790-9E50-F2D77E11B752}"/>
          </ac:cxnSpMkLst>
        </pc:cxnChg>
        <pc:cxnChg chg="add mod">
          <ac:chgData name="Ilan Reiter" userId="e7e108c4d05ea0a8" providerId="LiveId" clId="{9F1D8E3D-2548-4E06-A7C3-9E4ED1A840E6}" dt="2018-11-18T15:54:11.165" v="3031" actId="208"/>
          <ac:cxnSpMkLst>
            <pc:docMk/>
            <pc:sldMk cId="2461271858" sldId="263"/>
            <ac:cxnSpMk id="92" creationId="{6BCD9369-4C52-4042-BC5D-CA478CF817DE}"/>
          </ac:cxnSpMkLst>
        </pc:cxnChg>
        <pc:cxnChg chg="del mod">
          <ac:chgData name="Ilan Reiter" userId="e7e108c4d05ea0a8" providerId="LiveId" clId="{9F1D8E3D-2548-4E06-A7C3-9E4ED1A840E6}" dt="2018-11-18T15:16:58.828" v="2816" actId="478"/>
          <ac:cxnSpMkLst>
            <pc:docMk/>
            <pc:sldMk cId="2461271858" sldId="263"/>
            <ac:cxnSpMk id="97" creationId="{2B22C185-7D4E-4156-88B3-17DFDA9CCD61}"/>
          </ac:cxnSpMkLst>
        </pc:cxnChg>
        <pc:cxnChg chg="add mod">
          <ac:chgData name="Ilan Reiter" userId="e7e108c4d05ea0a8" providerId="LiveId" clId="{9F1D8E3D-2548-4E06-A7C3-9E4ED1A840E6}" dt="2018-11-18T15:56:02.436" v="3038" actId="14100"/>
          <ac:cxnSpMkLst>
            <pc:docMk/>
            <pc:sldMk cId="2461271858" sldId="263"/>
            <ac:cxnSpMk id="98" creationId="{655171E9-0D4A-4BA1-B3D5-5845D03A280A}"/>
          </ac:cxnSpMkLst>
        </pc:cxnChg>
        <pc:cxnChg chg="del mod">
          <ac:chgData name="Ilan Reiter" userId="e7e108c4d05ea0a8" providerId="LiveId" clId="{9F1D8E3D-2548-4E06-A7C3-9E4ED1A840E6}" dt="2018-11-18T15:17:54.155" v="2825" actId="478"/>
          <ac:cxnSpMkLst>
            <pc:docMk/>
            <pc:sldMk cId="2461271858" sldId="263"/>
            <ac:cxnSpMk id="100" creationId="{F7546DD9-E794-4607-8FC4-0EFC3CABE086}"/>
          </ac:cxnSpMkLst>
        </pc:cxnChg>
        <pc:cxnChg chg="del mod">
          <ac:chgData name="Ilan Reiter" userId="e7e108c4d05ea0a8" providerId="LiveId" clId="{9F1D8E3D-2548-4E06-A7C3-9E4ED1A840E6}" dt="2018-11-18T15:17:51.312" v="2824" actId="478"/>
          <ac:cxnSpMkLst>
            <pc:docMk/>
            <pc:sldMk cId="2461271858" sldId="263"/>
            <ac:cxnSpMk id="106" creationId="{F39FAB72-E7C1-46E7-854D-30F9B5A92F94}"/>
          </ac:cxnSpMkLst>
        </pc:cxnChg>
        <pc:cxnChg chg="del mod">
          <ac:chgData name="Ilan Reiter" userId="e7e108c4d05ea0a8" providerId="LiveId" clId="{9F1D8E3D-2548-4E06-A7C3-9E4ED1A840E6}" dt="2018-11-18T15:17:47.668" v="2822" actId="478"/>
          <ac:cxnSpMkLst>
            <pc:docMk/>
            <pc:sldMk cId="2461271858" sldId="263"/>
            <ac:cxnSpMk id="109" creationId="{E54C8F3B-0DD0-48B9-A545-E3530E60A420}"/>
          </ac:cxnSpMkLst>
        </pc:cxnChg>
        <pc:cxnChg chg="del mod">
          <ac:chgData name="Ilan Reiter" userId="e7e108c4d05ea0a8" providerId="LiveId" clId="{9F1D8E3D-2548-4E06-A7C3-9E4ED1A840E6}" dt="2018-11-18T15:15:46.970" v="2799" actId="478"/>
          <ac:cxnSpMkLst>
            <pc:docMk/>
            <pc:sldMk cId="2461271858" sldId="263"/>
            <ac:cxnSpMk id="116" creationId="{5EC43DC0-686F-4649-B7AA-2F683C531522}"/>
          </ac:cxnSpMkLst>
        </pc:cxnChg>
        <pc:cxnChg chg="del mod">
          <ac:chgData name="Ilan Reiter" userId="e7e108c4d05ea0a8" providerId="LiveId" clId="{9F1D8E3D-2548-4E06-A7C3-9E4ED1A840E6}" dt="2018-11-18T15:17:02.667" v="2817" actId="478"/>
          <ac:cxnSpMkLst>
            <pc:docMk/>
            <pc:sldMk cId="2461271858" sldId="263"/>
            <ac:cxnSpMk id="125" creationId="{6B1E3014-24D3-4C96-8AD8-57797B5D6533}"/>
          </ac:cxnSpMkLst>
        </pc:cxnChg>
        <pc:cxnChg chg="del">
          <ac:chgData name="Ilan Reiter" userId="e7e108c4d05ea0a8" providerId="LiveId" clId="{9F1D8E3D-2548-4E06-A7C3-9E4ED1A840E6}" dt="2018-11-18T15:17:50.194" v="2823" actId="478"/>
          <ac:cxnSpMkLst>
            <pc:docMk/>
            <pc:sldMk cId="2461271858" sldId="263"/>
            <ac:cxnSpMk id="141" creationId="{BC99767E-4723-4A0F-AA6D-CD927256CF40}"/>
          </ac:cxnSpMkLst>
        </pc:cxnChg>
        <pc:cxnChg chg="del mod">
          <ac:chgData name="Ilan Reiter" userId="e7e108c4d05ea0a8" providerId="LiveId" clId="{9F1D8E3D-2548-4E06-A7C3-9E4ED1A840E6}" dt="2018-11-18T15:20:16.490" v="2857" actId="478"/>
          <ac:cxnSpMkLst>
            <pc:docMk/>
            <pc:sldMk cId="2461271858" sldId="263"/>
            <ac:cxnSpMk id="145" creationId="{99C65B19-7A2B-4D62-A1D1-DFB64A43B110}"/>
          </ac:cxnSpMkLst>
        </pc:cxnChg>
      </pc:sldChg>
      <pc:sldChg chg="modSp add del">
        <pc:chgData name="Ilan Reiter" userId="e7e108c4d05ea0a8" providerId="LiveId" clId="{9F1D8E3D-2548-4E06-A7C3-9E4ED1A840E6}" dt="2018-11-18T21:01:29.433" v="3883" actId="2696"/>
        <pc:sldMkLst>
          <pc:docMk/>
          <pc:sldMk cId="3794877160" sldId="264"/>
        </pc:sldMkLst>
        <pc:spChg chg="mod">
          <ac:chgData name="Ilan Reiter" userId="e7e108c4d05ea0a8" providerId="LiveId" clId="{9F1D8E3D-2548-4E06-A7C3-9E4ED1A840E6}" dt="2018-11-18T15:58:16.188" v="3041" actId="14100"/>
          <ac:spMkLst>
            <pc:docMk/>
            <pc:sldMk cId="3794877160" sldId="264"/>
            <ac:spMk id="57" creationId="{07BAF5FF-7E3E-4652-8CC3-04F47E6ABBCD}"/>
          </ac:spMkLst>
        </pc:spChg>
      </pc:sldChg>
      <pc:sldChg chg="addSp delSp modSp add mod">
        <pc:chgData name="Ilan Reiter" userId="e7e108c4d05ea0a8" providerId="LiveId" clId="{9F1D8E3D-2548-4E06-A7C3-9E4ED1A840E6}" dt="2018-11-18T21:38:09.264" v="4121" actId="27918"/>
        <pc:sldMkLst>
          <pc:docMk/>
          <pc:sldMk cId="3142464946" sldId="265"/>
        </pc:sldMkLst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2" creationId="{E298A1E0-CF33-40A5-B4EF-A50D6C3A37CF}"/>
          </ac:spMkLst>
        </pc:spChg>
        <pc:spChg chg="add mod">
          <ac:chgData name="Ilan Reiter" userId="e7e108c4d05ea0a8" providerId="LiveId" clId="{9F1D8E3D-2548-4E06-A7C3-9E4ED1A840E6}" dt="2018-11-18T20:13:41.570" v="3429" actId="1076"/>
          <ac:spMkLst>
            <pc:docMk/>
            <pc:sldMk cId="3142464946" sldId="265"/>
            <ac:spMk id="3" creationId="{C1507FB1-A011-4BCB-A34A-74896E04C8F8}"/>
          </ac:spMkLst>
        </pc:spChg>
        <pc:spChg chg="add mod">
          <ac:chgData name="Ilan Reiter" userId="e7e108c4d05ea0a8" providerId="LiveId" clId="{9F1D8E3D-2548-4E06-A7C3-9E4ED1A840E6}" dt="2018-11-18T20:11:24.578" v="3421" actId="1076"/>
          <ac:spMkLst>
            <pc:docMk/>
            <pc:sldMk cId="3142464946" sldId="265"/>
            <ac:spMk id="4" creationId="{3520A495-AD3B-4C20-8085-79DBCCA39079}"/>
          </ac:spMkLst>
        </pc:spChg>
        <pc:spChg chg="add mod">
          <ac:chgData name="Ilan Reiter" userId="e7e108c4d05ea0a8" providerId="LiveId" clId="{9F1D8E3D-2548-4E06-A7C3-9E4ED1A840E6}" dt="2018-11-18T20:14:15.995" v="3434" actId="1076"/>
          <ac:spMkLst>
            <pc:docMk/>
            <pc:sldMk cId="3142464946" sldId="265"/>
            <ac:spMk id="5" creationId="{17C5069D-F41F-4929-B487-EBD2B530F15B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6" creationId="{3DB811DA-DA40-4C42-ACE3-5E834BF7E65A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7" creationId="{0BA31E3D-D696-4E12-99E4-0BA4CF075BB8}"/>
          </ac:spMkLst>
        </pc:spChg>
        <pc:spChg chg="add del mod">
          <ac:chgData name="Ilan Reiter" userId="e7e108c4d05ea0a8" providerId="LiveId" clId="{9F1D8E3D-2548-4E06-A7C3-9E4ED1A840E6}" dt="2018-11-18T16:11:35.131" v="3186" actId="478"/>
          <ac:spMkLst>
            <pc:docMk/>
            <pc:sldMk cId="3142464946" sldId="265"/>
            <ac:spMk id="8" creationId="{187F36E3-9684-4B5F-A439-D042D2CE3899}"/>
          </ac:spMkLst>
        </pc:spChg>
        <pc:spChg chg="add mod">
          <ac:chgData name="Ilan Reiter" userId="e7e108c4d05ea0a8" providerId="LiveId" clId="{9F1D8E3D-2548-4E06-A7C3-9E4ED1A840E6}" dt="2018-11-18T20:14:23.577" v="3436" actId="1076"/>
          <ac:spMkLst>
            <pc:docMk/>
            <pc:sldMk cId="3142464946" sldId="265"/>
            <ac:spMk id="9" creationId="{50D1852B-3EB5-40EE-B953-1336922BED18}"/>
          </ac:spMkLst>
        </pc:spChg>
        <pc:spChg chg="add mod">
          <ac:chgData name="Ilan Reiter" userId="e7e108c4d05ea0a8" providerId="LiveId" clId="{9F1D8E3D-2548-4E06-A7C3-9E4ED1A840E6}" dt="2018-11-18T20:11:27.896" v="3422" actId="1076"/>
          <ac:spMkLst>
            <pc:docMk/>
            <pc:sldMk cId="3142464946" sldId="265"/>
            <ac:spMk id="10" creationId="{229EA8DF-E2BB-4BD3-A562-A0ED55866546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11" creationId="{7187A683-8148-46B8-91BA-E99134F647D6}"/>
          </ac:spMkLst>
        </pc:spChg>
        <pc:spChg chg="add mod">
          <ac:chgData name="Ilan Reiter" userId="e7e108c4d05ea0a8" providerId="LiveId" clId="{9F1D8E3D-2548-4E06-A7C3-9E4ED1A840E6}" dt="2018-11-18T20:11:32.960" v="3423" actId="1076"/>
          <ac:spMkLst>
            <pc:docMk/>
            <pc:sldMk cId="3142464946" sldId="265"/>
            <ac:spMk id="12" creationId="{A46DBCD7-B5C5-4C14-A18C-69817D5E39A7}"/>
          </ac:spMkLst>
        </pc:spChg>
        <pc:spChg chg="add mod">
          <ac:chgData name="Ilan Reiter" userId="e7e108c4d05ea0a8" providerId="LiveId" clId="{9F1D8E3D-2548-4E06-A7C3-9E4ED1A840E6}" dt="2018-11-18T21:05:31.664" v="3931" actId="1076"/>
          <ac:spMkLst>
            <pc:docMk/>
            <pc:sldMk cId="3142464946" sldId="265"/>
            <ac:spMk id="15" creationId="{2653DA16-5EDA-449B-9923-E3B49ECD484A}"/>
          </ac:spMkLst>
        </pc:spChg>
        <pc:spChg chg="add del mod">
          <ac:chgData name="Ilan Reiter" userId="e7e108c4d05ea0a8" providerId="LiveId" clId="{9F1D8E3D-2548-4E06-A7C3-9E4ED1A840E6}" dt="2018-11-18T19:45:13.269" v="3379" actId="478"/>
          <ac:spMkLst>
            <pc:docMk/>
            <pc:sldMk cId="3142464946" sldId="265"/>
            <ac:spMk id="16" creationId="{A2DA24A7-FFCB-4ED6-9616-CF621440EED3}"/>
          </ac:spMkLst>
        </pc:spChg>
        <pc:spChg chg="add del mod">
          <ac:chgData name="Ilan Reiter" userId="e7e108c4d05ea0a8" providerId="LiveId" clId="{9F1D8E3D-2548-4E06-A7C3-9E4ED1A840E6}" dt="2018-11-18T21:06:06.062" v="3935" actId="478"/>
          <ac:spMkLst>
            <pc:docMk/>
            <pc:sldMk cId="3142464946" sldId="265"/>
            <ac:spMk id="17" creationId="{B6891166-990A-48DB-8A73-66993484832C}"/>
          </ac:spMkLst>
        </pc:spChg>
        <pc:spChg chg="add mod">
          <ac:chgData name="Ilan Reiter" userId="e7e108c4d05ea0a8" providerId="LiveId" clId="{9F1D8E3D-2548-4E06-A7C3-9E4ED1A840E6}" dt="2018-11-18T20:35:33.435" v="3661" actId="1076"/>
          <ac:spMkLst>
            <pc:docMk/>
            <pc:sldMk cId="3142464946" sldId="265"/>
            <ac:spMk id="20" creationId="{A569DD39-1D49-4032-BA3D-E626ACB80B3B}"/>
          </ac:spMkLst>
        </pc:spChg>
        <pc:spChg chg="add mod">
          <ac:chgData name="Ilan Reiter" userId="e7e108c4d05ea0a8" providerId="LiveId" clId="{9F1D8E3D-2548-4E06-A7C3-9E4ED1A840E6}" dt="2018-11-18T20:33:17.412" v="3638" actId="1076"/>
          <ac:spMkLst>
            <pc:docMk/>
            <pc:sldMk cId="3142464946" sldId="265"/>
            <ac:spMk id="24" creationId="{0413E926-47E7-4FAA-B2E3-7A472F0D1AC1}"/>
          </ac:spMkLst>
        </pc:spChg>
        <pc:spChg chg="add del">
          <ac:chgData name="Ilan Reiter" userId="e7e108c4d05ea0a8" providerId="LiveId" clId="{9F1D8E3D-2548-4E06-A7C3-9E4ED1A840E6}" dt="2018-11-18T16:12:33.487" v="3194" actId="478"/>
          <ac:spMkLst>
            <pc:docMk/>
            <pc:sldMk cId="3142464946" sldId="265"/>
            <ac:spMk id="25" creationId="{B0FDEDC6-457D-4BED-ADAA-255A768BAAE2}"/>
          </ac:spMkLst>
        </pc:spChg>
        <pc:spChg chg="add del">
          <ac:chgData name="Ilan Reiter" userId="e7e108c4d05ea0a8" providerId="LiveId" clId="{9F1D8E3D-2548-4E06-A7C3-9E4ED1A840E6}" dt="2018-11-18T16:12:32.152" v="3193" actId="478"/>
          <ac:spMkLst>
            <pc:docMk/>
            <pc:sldMk cId="3142464946" sldId="265"/>
            <ac:spMk id="27" creationId="{B185E691-A522-4FB0-85EA-6781D1316EA9}"/>
          </ac:spMkLst>
        </pc:spChg>
        <pc:spChg chg="add del mod">
          <ac:chgData name="Ilan Reiter" userId="e7e108c4d05ea0a8" providerId="LiveId" clId="{9F1D8E3D-2548-4E06-A7C3-9E4ED1A840E6}" dt="2018-11-18T16:12:57.007" v="3198" actId="478"/>
          <ac:spMkLst>
            <pc:docMk/>
            <pc:sldMk cId="3142464946" sldId="265"/>
            <ac:spMk id="28" creationId="{84026D1E-1F6C-487D-A3CD-E4F591CDD551}"/>
          </ac:spMkLst>
        </pc:spChg>
        <pc:spChg chg="add del mod">
          <ac:chgData name="Ilan Reiter" userId="e7e108c4d05ea0a8" providerId="LiveId" clId="{9F1D8E3D-2548-4E06-A7C3-9E4ED1A840E6}" dt="2018-11-18T16:15:23.775" v="3217" actId="478"/>
          <ac:spMkLst>
            <pc:docMk/>
            <pc:sldMk cId="3142464946" sldId="265"/>
            <ac:spMk id="29" creationId="{AAC71E88-6AD4-4B4B-8E50-26FAD746EF37}"/>
          </ac:spMkLst>
        </pc:spChg>
        <pc:spChg chg="add mod">
          <ac:chgData name="Ilan Reiter" userId="e7e108c4d05ea0a8" providerId="LiveId" clId="{9F1D8E3D-2548-4E06-A7C3-9E4ED1A840E6}" dt="2018-11-18T21:05:57.393" v="3934" actId="14100"/>
          <ac:spMkLst>
            <pc:docMk/>
            <pc:sldMk cId="3142464946" sldId="265"/>
            <ac:spMk id="30" creationId="{EA504A80-334F-4595-861F-91E536CDA14D}"/>
          </ac:spMkLst>
        </pc:spChg>
        <pc:spChg chg="add mod">
          <ac:chgData name="Ilan Reiter" userId="e7e108c4d05ea0a8" providerId="LiveId" clId="{9F1D8E3D-2548-4E06-A7C3-9E4ED1A840E6}" dt="2018-11-18T20:49:10.862" v="3792" actId="1076"/>
          <ac:spMkLst>
            <pc:docMk/>
            <pc:sldMk cId="3142464946" sldId="265"/>
            <ac:spMk id="33" creationId="{D9FE0B14-D6F0-42A4-81DE-18EBE92F5754}"/>
          </ac:spMkLst>
        </pc:spChg>
        <pc:spChg chg="add mod ord">
          <ac:chgData name="Ilan Reiter" userId="e7e108c4d05ea0a8" providerId="LiveId" clId="{9F1D8E3D-2548-4E06-A7C3-9E4ED1A840E6}" dt="2018-11-18T21:10:34.167" v="4057" actId="1076"/>
          <ac:spMkLst>
            <pc:docMk/>
            <pc:sldMk cId="3142464946" sldId="265"/>
            <ac:spMk id="36" creationId="{EA4CCED3-D1C6-4E88-B7BE-2D09E6D435E3}"/>
          </ac:spMkLst>
        </pc:spChg>
        <pc:spChg chg="add mod">
          <ac:chgData name="Ilan Reiter" userId="e7e108c4d05ea0a8" providerId="LiveId" clId="{9F1D8E3D-2548-4E06-A7C3-9E4ED1A840E6}" dt="2018-11-18T21:05:06.487" v="3930" actId="1076"/>
          <ac:spMkLst>
            <pc:docMk/>
            <pc:sldMk cId="3142464946" sldId="265"/>
            <ac:spMk id="37" creationId="{6E20B4A5-77AC-40D6-9948-CB475E188871}"/>
          </ac:spMkLst>
        </pc:spChg>
        <pc:spChg chg="add mod">
          <ac:chgData name="Ilan Reiter" userId="e7e108c4d05ea0a8" providerId="LiveId" clId="{9F1D8E3D-2548-4E06-A7C3-9E4ED1A840E6}" dt="2018-11-18T20:49:43.015" v="3797" actId="14100"/>
          <ac:spMkLst>
            <pc:docMk/>
            <pc:sldMk cId="3142464946" sldId="265"/>
            <ac:spMk id="38" creationId="{166BFE96-0454-463E-9D61-1BE4C6BC2A17}"/>
          </ac:spMkLst>
        </pc:spChg>
        <pc:spChg chg="add mod">
          <ac:chgData name="Ilan Reiter" userId="e7e108c4d05ea0a8" providerId="LiveId" clId="{9F1D8E3D-2548-4E06-A7C3-9E4ED1A840E6}" dt="2018-11-18T21:02:36.377" v="3894" actId="1076"/>
          <ac:spMkLst>
            <pc:docMk/>
            <pc:sldMk cId="3142464946" sldId="265"/>
            <ac:spMk id="39" creationId="{21E05D01-834F-46E3-A57B-F478B594100E}"/>
          </ac:spMkLst>
        </pc:spChg>
        <pc:spChg chg="add del mod">
          <ac:chgData name="Ilan Reiter" userId="e7e108c4d05ea0a8" providerId="LiveId" clId="{9F1D8E3D-2548-4E06-A7C3-9E4ED1A840E6}" dt="2018-11-18T16:23:09.130" v="3301" actId="478"/>
          <ac:spMkLst>
            <pc:docMk/>
            <pc:sldMk cId="3142464946" sldId="265"/>
            <ac:spMk id="42" creationId="{662F2E2A-E557-4FF6-A672-49191693DD21}"/>
          </ac:spMkLst>
        </pc:spChg>
        <pc:spChg chg="add mod">
          <ac:chgData name="Ilan Reiter" userId="e7e108c4d05ea0a8" providerId="LiveId" clId="{9F1D8E3D-2548-4E06-A7C3-9E4ED1A840E6}" dt="2018-11-18T20:49:59.890" v="3798" actId="1076"/>
          <ac:spMkLst>
            <pc:docMk/>
            <pc:sldMk cId="3142464946" sldId="265"/>
            <ac:spMk id="43" creationId="{F23264E2-C292-44EC-B49B-826027C98238}"/>
          </ac:spMkLst>
        </pc:spChg>
        <pc:spChg chg="add mod">
          <ac:chgData name="Ilan Reiter" userId="e7e108c4d05ea0a8" providerId="LiveId" clId="{9F1D8E3D-2548-4E06-A7C3-9E4ED1A840E6}" dt="2018-11-18T20:58:36.121" v="3846" actId="14100"/>
          <ac:spMkLst>
            <pc:docMk/>
            <pc:sldMk cId="3142464946" sldId="265"/>
            <ac:spMk id="44" creationId="{BDB7D02F-0B52-49EB-B148-D0419A811F2A}"/>
          </ac:spMkLst>
        </pc:spChg>
        <pc:spChg chg="add mod ord">
          <ac:chgData name="Ilan Reiter" userId="e7e108c4d05ea0a8" providerId="LiveId" clId="{9F1D8E3D-2548-4E06-A7C3-9E4ED1A840E6}" dt="2018-11-18T20:53:30.491" v="3816" actId="1076"/>
          <ac:spMkLst>
            <pc:docMk/>
            <pc:sldMk cId="3142464946" sldId="265"/>
            <ac:spMk id="45" creationId="{5CA35231-3B1E-4FDB-8B09-A1B38EE29D69}"/>
          </ac:spMkLst>
        </pc:spChg>
        <pc:spChg chg="add mod">
          <ac:chgData name="Ilan Reiter" userId="e7e108c4d05ea0a8" providerId="LiveId" clId="{9F1D8E3D-2548-4E06-A7C3-9E4ED1A840E6}" dt="2018-11-18T20:50:22.627" v="3801" actId="1076"/>
          <ac:spMkLst>
            <pc:docMk/>
            <pc:sldMk cId="3142464946" sldId="265"/>
            <ac:spMk id="52" creationId="{059ADFCB-BA00-4C5C-9DF9-7A65E6950634}"/>
          </ac:spMkLst>
        </pc:spChg>
        <pc:spChg chg="add mod">
          <ac:chgData name="Ilan Reiter" userId="e7e108c4d05ea0a8" providerId="LiveId" clId="{9F1D8E3D-2548-4E06-A7C3-9E4ED1A840E6}" dt="2018-11-18T20:58:49.856" v="3848" actId="1076"/>
          <ac:spMkLst>
            <pc:docMk/>
            <pc:sldMk cId="3142464946" sldId="265"/>
            <ac:spMk id="55" creationId="{262E5DB0-6394-470E-AAE5-448BC8D74A7A}"/>
          </ac:spMkLst>
        </pc:spChg>
        <pc:spChg chg="add mod">
          <ac:chgData name="Ilan Reiter" userId="e7e108c4d05ea0a8" providerId="LiveId" clId="{9F1D8E3D-2548-4E06-A7C3-9E4ED1A840E6}" dt="2018-11-18T20:59:03.267" v="3849" actId="1076"/>
          <ac:spMkLst>
            <pc:docMk/>
            <pc:sldMk cId="3142464946" sldId="265"/>
            <ac:spMk id="57" creationId="{B7F2460F-5D1B-4606-8336-DD993DC0E7DE}"/>
          </ac:spMkLst>
        </pc:spChg>
        <pc:spChg chg="add mod">
          <ac:chgData name="Ilan Reiter" userId="e7e108c4d05ea0a8" providerId="LiveId" clId="{9F1D8E3D-2548-4E06-A7C3-9E4ED1A840E6}" dt="2018-11-18T20:59:03.267" v="3849" actId="1076"/>
          <ac:spMkLst>
            <pc:docMk/>
            <pc:sldMk cId="3142464946" sldId="265"/>
            <ac:spMk id="58" creationId="{A0005C1A-59D6-4EE8-94B0-D826571F4E2D}"/>
          </ac:spMkLst>
        </pc:spChg>
        <pc:spChg chg="add mod">
          <ac:chgData name="Ilan Reiter" userId="e7e108c4d05ea0a8" providerId="LiveId" clId="{9F1D8E3D-2548-4E06-A7C3-9E4ED1A840E6}" dt="2018-11-18T20:59:13.774" v="3851" actId="1076"/>
          <ac:spMkLst>
            <pc:docMk/>
            <pc:sldMk cId="3142464946" sldId="265"/>
            <ac:spMk id="61" creationId="{DAD1E298-A75C-4D08-9A5A-C27656EA84DB}"/>
          </ac:spMkLst>
        </pc:spChg>
        <pc:spChg chg="add mod">
          <ac:chgData name="Ilan Reiter" userId="e7e108c4d05ea0a8" providerId="LiveId" clId="{9F1D8E3D-2548-4E06-A7C3-9E4ED1A840E6}" dt="2018-11-18T20:59:23.708" v="3852" actId="1076"/>
          <ac:spMkLst>
            <pc:docMk/>
            <pc:sldMk cId="3142464946" sldId="265"/>
            <ac:spMk id="69" creationId="{006B33A6-D63A-46A6-8AD8-DE01008BA4EE}"/>
          </ac:spMkLst>
        </pc:spChg>
        <pc:spChg chg="add del mod">
          <ac:chgData name="Ilan Reiter" userId="e7e108c4d05ea0a8" providerId="LiveId" clId="{9F1D8E3D-2548-4E06-A7C3-9E4ED1A840E6}" dt="2018-11-18T20:08:08.354" v="3398" actId="478"/>
          <ac:spMkLst>
            <pc:docMk/>
            <pc:sldMk cId="3142464946" sldId="265"/>
            <ac:spMk id="71" creationId="{B92CEF42-E1E1-4288-B001-0B7378FB7F0F}"/>
          </ac:spMkLst>
        </pc:spChg>
        <pc:spChg chg="add mod">
          <ac:chgData name="Ilan Reiter" userId="e7e108c4d05ea0a8" providerId="LiveId" clId="{9F1D8E3D-2548-4E06-A7C3-9E4ED1A840E6}" dt="2018-11-18T20:27:01.024" v="3547" actId="1076"/>
          <ac:spMkLst>
            <pc:docMk/>
            <pc:sldMk cId="3142464946" sldId="265"/>
            <ac:spMk id="72" creationId="{5679EDFC-2D19-4D7D-9E03-4224A3C17AA7}"/>
          </ac:spMkLst>
        </pc:spChg>
        <pc:spChg chg="add mod">
          <ac:chgData name="Ilan Reiter" userId="e7e108c4d05ea0a8" providerId="LiveId" clId="{9F1D8E3D-2548-4E06-A7C3-9E4ED1A840E6}" dt="2018-11-18T20:14:19.976" v="3435" actId="1076"/>
          <ac:spMkLst>
            <pc:docMk/>
            <pc:sldMk cId="3142464946" sldId="265"/>
            <ac:spMk id="76" creationId="{F367AD0B-68AA-4E04-93AE-7FC71D51B4DA}"/>
          </ac:spMkLst>
        </pc:spChg>
        <pc:spChg chg="add mod">
          <ac:chgData name="Ilan Reiter" userId="e7e108c4d05ea0a8" providerId="LiveId" clId="{9F1D8E3D-2548-4E06-A7C3-9E4ED1A840E6}" dt="2018-11-18T21:10:26.640" v="4055" actId="1076"/>
          <ac:spMkLst>
            <pc:docMk/>
            <pc:sldMk cId="3142464946" sldId="265"/>
            <ac:spMk id="81" creationId="{1FF93932-84C6-451B-9160-CD68CD1E576E}"/>
          </ac:spMkLst>
        </pc:spChg>
        <pc:spChg chg="add mod ord">
          <ac:chgData name="Ilan Reiter" userId="e7e108c4d05ea0a8" providerId="LiveId" clId="{9F1D8E3D-2548-4E06-A7C3-9E4ED1A840E6}" dt="2018-11-18T20:24:31.176" v="3532" actId="166"/>
          <ac:spMkLst>
            <pc:docMk/>
            <pc:sldMk cId="3142464946" sldId="265"/>
            <ac:spMk id="82" creationId="{94FCF0C2-F956-427F-9280-249C4B224862}"/>
          </ac:spMkLst>
        </pc:spChg>
        <pc:spChg chg="add mod">
          <ac:chgData name="Ilan Reiter" userId="e7e108c4d05ea0a8" providerId="LiveId" clId="{9F1D8E3D-2548-4E06-A7C3-9E4ED1A840E6}" dt="2018-11-18T20:32:39.426" v="3627" actId="108"/>
          <ac:spMkLst>
            <pc:docMk/>
            <pc:sldMk cId="3142464946" sldId="265"/>
            <ac:spMk id="87" creationId="{8C7B1767-E50C-484A-A77C-398B3CA12D96}"/>
          </ac:spMkLst>
        </pc:spChg>
        <pc:spChg chg="add mod">
          <ac:chgData name="Ilan Reiter" userId="e7e108c4d05ea0a8" providerId="LiveId" clId="{9F1D8E3D-2548-4E06-A7C3-9E4ED1A840E6}" dt="2018-11-18T20:51:06.154" v="3805" actId="14100"/>
          <ac:spMkLst>
            <pc:docMk/>
            <pc:sldMk cId="3142464946" sldId="265"/>
            <ac:spMk id="92" creationId="{E9D3310F-9CC4-47A5-A4D2-53479C6E45CD}"/>
          </ac:spMkLst>
        </pc:spChg>
        <pc:spChg chg="add mod">
          <ac:chgData name="Ilan Reiter" userId="e7e108c4d05ea0a8" providerId="LiveId" clId="{9F1D8E3D-2548-4E06-A7C3-9E4ED1A840E6}" dt="2018-11-18T20:33:28.853" v="3640" actId="1076"/>
          <ac:spMkLst>
            <pc:docMk/>
            <pc:sldMk cId="3142464946" sldId="265"/>
            <ac:spMk id="93" creationId="{D7475B0A-8E64-4FD0-9927-96584305F3FE}"/>
          </ac:spMkLst>
        </pc:spChg>
        <pc:spChg chg="add mod">
          <ac:chgData name="Ilan Reiter" userId="e7e108c4d05ea0a8" providerId="LiveId" clId="{9F1D8E3D-2548-4E06-A7C3-9E4ED1A840E6}" dt="2018-11-18T20:33:33.848" v="3641" actId="1076"/>
          <ac:spMkLst>
            <pc:docMk/>
            <pc:sldMk cId="3142464946" sldId="265"/>
            <ac:spMk id="97" creationId="{FF3A72F7-EC9C-4295-979D-71D25B685637}"/>
          </ac:spMkLst>
        </pc:spChg>
        <pc:spChg chg="add mod">
          <ac:chgData name="Ilan Reiter" userId="e7e108c4d05ea0a8" providerId="LiveId" clId="{9F1D8E3D-2548-4E06-A7C3-9E4ED1A840E6}" dt="2018-11-18T20:31:24.575" v="3609" actId="108"/>
          <ac:spMkLst>
            <pc:docMk/>
            <pc:sldMk cId="3142464946" sldId="265"/>
            <ac:spMk id="105" creationId="{46B28B19-EFA1-41E2-B3F2-66489A95148A}"/>
          </ac:spMkLst>
        </pc:spChg>
        <pc:spChg chg="add mod">
          <ac:chgData name="Ilan Reiter" userId="e7e108c4d05ea0a8" providerId="LiveId" clId="{9F1D8E3D-2548-4E06-A7C3-9E4ED1A840E6}" dt="2018-11-18T20:34:07.124" v="3647" actId="1076"/>
          <ac:spMkLst>
            <pc:docMk/>
            <pc:sldMk cId="3142464946" sldId="265"/>
            <ac:spMk id="109" creationId="{2BDE7E92-6747-433B-8992-C81CC86316CA}"/>
          </ac:spMkLst>
        </pc:spChg>
        <pc:spChg chg="add mod">
          <ac:chgData name="Ilan Reiter" userId="e7e108c4d05ea0a8" providerId="LiveId" clId="{9F1D8E3D-2548-4E06-A7C3-9E4ED1A840E6}" dt="2018-11-18T20:33:39.959" v="3643" actId="1076"/>
          <ac:spMkLst>
            <pc:docMk/>
            <pc:sldMk cId="3142464946" sldId="265"/>
            <ac:spMk id="113" creationId="{312DBCA2-E088-461E-B6C5-23BD92E5E8C6}"/>
          </ac:spMkLst>
        </pc:spChg>
        <pc:spChg chg="add mod">
          <ac:chgData name="Ilan Reiter" userId="e7e108c4d05ea0a8" providerId="LiveId" clId="{9F1D8E3D-2548-4E06-A7C3-9E4ED1A840E6}" dt="2018-11-18T20:33:43.343" v="3644" actId="1076"/>
          <ac:spMkLst>
            <pc:docMk/>
            <pc:sldMk cId="3142464946" sldId="265"/>
            <ac:spMk id="114" creationId="{8C7D8F9D-F238-40D7-915D-CD9D61B2ACEA}"/>
          </ac:spMkLst>
        </pc:spChg>
        <pc:spChg chg="add mod">
          <ac:chgData name="Ilan Reiter" userId="e7e108c4d05ea0a8" providerId="LiveId" clId="{9F1D8E3D-2548-4E06-A7C3-9E4ED1A840E6}" dt="2018-11-18T20:33:46.808" v="3645" actId="1076"/>
          <ac:spMkLst>
            <pc:docMk/>
            <pc:sldMk cId="3142464946" sldId="265"/>
            <ac:spMk id="116" creationId="{900E6CF8-90E3-43B4-9E07-F5D7F4424708}"/>
          </ac:spMkLst>
        </pc:spChg>
        <pc:spChg chg="add mod">
          <ac:chgData name="Ilan Reiter" userId="e7e108c4d05ea0a8" providerId="LiveId" clId="{9F1D8E3D-2548-4E06-A7C3-9E4ED1A840E6}" dt="2018-11-18T20:33:51.983" v="3646" actId="1076"/>
          <ac:spMkLst>
            <pc:docMk/>
            <pc:sldMk cId="3142464946" sldId="265"/>
            <ac:spMk id="117" creationId="{22320991-EC5E-4292-A0B6-61B530F5A93B}"/>
          </ac:spMkLst>
        </pc:spChg>
        <pc:spChg chg="add mod">
          <ac:chgData name="Ilan Reiter" userId="e7e108c4d05ea0a8" providerId="LiveId" clId="{9F1D8E3D-2548-4E06-A7C3-9E4ED1A840E6}" dt="2018-11-18T20:34:11.951" v="3648" actId="1076"/>
          <ac:spMkLst>
            <pc:docMk/>
            <pc:sldMk cId="3142464946" sldId="265"/>
            <ac:spMk id="118" creationId="{147BE8F8-6AFA-4B80-A12E-D439B216D926}"/>
          </ac:spMkLst>
        </pc:spChg>
        <pc:spChg chg="add mod">
          <ac:chgData name="Ilan Reiter" userId="e7e108c4d05ea0a8" providerId="LiveId" clId="{9F1D8E3D-2548-4E06-A7C3-9E4ED1A840E6}" dt="2018-11-18T20:34:15.641" v="3649" actId="1076"/>
          <ac:spMkLst>
            <pc:docMk/>
            <pc:sldMk cId="3142464946" sldId="265"/>
            <ac:spMk id="119" creationId="{62FAD0B4-FF25-4F03-B4C8-163F12A5C99F}"/>
          </ac:spMkLst>
        </pc:spChg>
        <pc:spChg chg="add mod">
          <ac:chgData name="Ilan Reiter" userId="e7e108c4d05ea0a8" providerId="LiveId" clId="{9F1D8E3D-2548-4E06-A7C3-9E4ED1A840E6}" dt="2018-11-18T20:34:37.794" v="3658" actId="14100"/>
          <ac:spMkLst>
            <pc:docMk/>
            <pc:sldMk cId="3142464946" sldId="265"/>
            <ac:spMk id="120" creationId="{FA94F0BC-56C9-4B20-85EF-873C44619C30}"/>
          </ac:spMkLst>
        </pc:spChg>
        <pc:spChg chg="add mod">
          <ac:chgData name="Ilan Reiter" userId="e7e108c4d05ea0a8" providerId="LiveId" clId="{9F1D8E3D-2548-4E06-A7C3-9E4ED1A840E6}" dt="2018-11-18T20:35:49.092" v="3667" actId="20577"/>
          <ac:spMkLst>
            <pc:docMk/>
            <pc:sldMk cId="3142464946" sldId="265"/>
            <ac:spMk id="121" creationId="{B0DFF238-EB83-4B1C-A756-8BC99847455B}"/>
          </ac:spMkLst>
        </pc:spChg>
        <pc:spChg chg="add mod">
          <ac:chgData name="Ilan Reiter" userId="e7e108c4d05ea0a8" providerId="LiveId" clId="{9F1D8E3D-2548-4E06-A7C3-9E4ED1A840E6}" dt="2018-11-18T20:36:03.620" v="3669" actId="1076"/>
          <ac:spMkLst>
            <pc:docMk/>
            <pc:sldMk cId="3142464946" sldId="265"/>
            <ac:spMk id="122" creationId="{FA868B0F-1FA1-4D53-9831-183E69CDC735}"/>
          </ac:spMkLst>
        </pc:spChg>
        <pc:spChg chg="add mod">
          <ac:chgData name="Ilan Reiter" userId="e7e108c4d05ea0a8" providerId="LiveId" clId="{9F1D8E3D-2548-4E06-A7C3-9E4ED1A840E6}" dt="2018-11-18T20:51:06.154" v="3805" actId="14100"/>
          <ac:spMkLst>
            <pc:docMk/>
            <pc:sldMk cId="3142464946" sldId="265"/>
            <ac:spMk id="128" creationId="{2983DE33-26C3-425A-8ECD-C4EDE5198D2C}"/>
          </ac:spMkLst>
        </pc:spChg>
        <pc:spChg chg="add mod">
          <ac:chgData name="Ilan Reiter" userId="e7e108c4d05ea0a8" providerId="LiveId" clId="{9F1D8E3D-2548-4E06-A7C3-9E4ED1A840E6}" dt="2018-11-18T20:52:26.389" v="3812" actId="14100"/>
          <ac:spMkLst>
            <pc:docMk/>
            <pc:sldMk cId="3142464946" sldId="265"/>
            <ac:spMk id="130" creationId="{75E553E8-889F-4625-9321-CE70F3848047}"/>
          </ac:spMkLst>
        </pc:spChg>
        <pc:spChg chg="add mod">
          <ac:chgData name="Ilan Reiter" userId="e7e108c4d05ea0a8" providerId="LiveId" clId="{9F1D8E3D-2548-4E06-A7C3-9E4ED1A840E6}" dt="2018-11-18T20:54:55.677" v="3822" actId="14100"/>
          <ac:spMkLst>
            <pc:docMk/>
            <pc:sldMk cId="3142464946" sldId="265"/>
            <ac:spMk id="131" creationId="{4FA55F28-63E2-4EAF-80DC-A2DFC41B5075}"/>
          </ac:spMkLst>
        </pc:spChg>
        <pc:spChg chg="add mod">
          <ac:chgData name="Ilan Reiter" userId="e7e108c4d05ea0a8" providerId="LiveId" clId="{9F1D8E3D-2548-4E06-A7C3-9E4ED1A840E6}" dt="2018-11-18T20:52:07.128" v="3810" actId="1076"/>
          <ac:spMkLst>
            <pc:docMk/>
            <pc:sldMk cId="3142464946" sldId="265"/>
            <ac:spMk id="132" creationId="{CE0EB1FC-CA60-476F-9E70-9833CEF55C75}"/>
          </ac:spMkLst>
        </pc:spChg>
        <pc:spChg chg="add mod">
          <ac:chgData name="Ilan Reiter" userId="e7e108c4d05ea0a8" providerId="LiveId" clId="{9F1D8E3D-2548-4E06-A7C3-9E4ED1A840E6}" dt="2018-11-18T20:53:46.488" v="3817" actId="1076"/>
          <ac:spMkLst>
            <pc:docMk/>
            <pc:sldMk cId="3142464946" sldId="265"/>
            <ac:spMk id="142" creationId="{413AA0EA-E07B-443F-A924-1A26ECE55C7A}"/>
          </ac:spMkLst>
        </pc:spChg>
        <pc:spChg chg="add mod">
          <ac:chgData name="Ilan Reiter" userId="e7e108c4d05ea0a8" providerId="LiveId" clId="{9F1D8E3D-2548-4E06-A7C3-9E4ED1A840E6}" dt="2018-11-18T20:54:36.827" v="3820" actId="20577"/>
          <ac:spMkLst>
            <pc:docMk/>
            <pc:sldMk cId="3142464946" sldId="265"/>
            <ac:spMk id="154" creationId="{A134205A-4BB3-4696-A819-A5A31681FA4F}"/>
          </ac:spMkLst>
        </pc:spChg>
        <pc:spChg chg="add mod">
          <ac:chgData name="Ilan Reiter" userId="e7e108c4d05ea0a8" providerId="LiveId" clId="{9F1D8E3D-2548-4E06-A7C3-9E4ED1A840E6}" dt="2018-11-18T20:56:55.002" v="3839" actId="20577"/>
          <ac:spMkLst>
            <pc:docMk/>
            <pc:sldMk cId="3142464946" sldId="265"/>
            <ac:spMk id="158" creationId="{5037B44E-B29F-4D21-9927-493659712A0B}"/>
          </ac:spMkLst>
        </pc:spChg>
        <pc:spChg chg="add mod">
          <ac:chgData name="Ilan Reiter" userId="e7e108c4d05ea0a8" providerId="LiveId" clId="{9F1D8E3D-2548-4E06-A7C3-9E4ED1A840E6}" dt="2018-11-18T21:01:01.256" v="3882" actId="20577"/>
          <ac:spMkLst>
            <pc:docMk/>
            <pc:sldMk cId="3142464946" sldId="265"/>
            <ac:spMk id="165" creationId="{1C7631EC-53A0-4C4F-BEEA-13FAA5F78E82}"/>
          </ac:spMkLst>
        </pc:spChg>
        <pc:spChg chg="add mod">
          <ac:chgData name="Ilan Reiter" userId="e7e108c4d05ea0a8" providerId="LiveId" clId="{9F1D8E3D-2548-4E06-A7C3-9E4ED1A840E6}" dt="2018-11-18T21:02:22.101" v="3893" actId="1076"/>
          <ac:spMkLst>
            <pc:docMk/>
            <pc:sldMk cId="3142464946" sldId="265"/>
            <ac:spMk id="166" creationId="{12E1049D-2845-40F2-AB0E-1D2E821F2A8F}"/>
          </ac:spMkLst>
        </pc:spChg>
        <pc:spChg chg="add mod">
          <ac:chgData name="Ilan Reiter" userId="e7e108c4d05ea0a8" providerId="LiveId" clId="{9F1D8E3D-2548-4E06-A7C3-9E4ED1A840E6}" dt="2018-11-18T21:02:53.651" v="3907" actId="6549"/>
          <ac:spMkLst>
            <pc:docMk/>
            <pc:sldMk cId="3142464946" sldId="265"/>
            <ac:spMk id="167" creationId="{A5B95780-D364-44DD-9BF2-1ED983B4DF28}"/>
          </ac:spMkLst>
        </pc:spChg>
        <pc:spChg chg="add del mod">
          <ac:chgData name="Ilan Reiter" userId="e7e108c4d05ea0a8" providerId="LiveId" clId="{9F1D8E3D-2548-4E06-A7C3-9E4ED1A840E6}" dt="2018-11-18T21:04:21.454" v="3927" actId="478"/>
          <ac:spMkLst>
            <pc:docMk/>
            <pc:sldMk cId="3142464946" sldId="265"/>
            <ac:spMk id="168" creationId="{6A0CE335-D310-4530-8062-10ED148E73B9}"/>
          </ac:spMkLst>
        </pc:spChg>
        <pc:spChg chg="add mod">
          <ac:chgData name="Ilan Reiter" userId="e7e108c4d05ea0a8" providerId="LiveId" clId="{9F1D8E3D-2548-4E06-A7C3-9E4ED1A840E6}" dt="2018-11-18T21:06:14.424" v="3937" actId="1076"/>
          <ac:spMkLst>
            <pc:docMk/>
            <pc:sldMk cId="3142464946" sldId="265"/>
            <ac:spMk id="169" creationId="{89513E11-F635-4EED-BB1C-F193D4944D8D}"/>
          </ac:spMkLst>
        </pc:spChg>
        <pc:spChg chg="add mod">
          <ac:chgData name="Ilan Reiter" userId="e7e108c4d05ea0a8" providerId="LiveId" clId="{9F1D8E3D-2548-4E06-A7C3-9E4ED1A840E6}" dt="2018-11-18T21:08:17.253" v="3992" actId="1076"/>
          <ac:spMkLst>
            <pc:docMk/>
            <pc:sldMk cId="3142464946" sldId="265"/>
            <ac:spMk id="170" creationId="{B378EC4D-A704-4473-AF9D-0E397C0114C3}"/>
          </ac:spMkLst>
        </pc:spChg>
        <pc:spChg chg="add mod">
          <ac:chgData name="Ilan Reiter" userId="e7e108c4d05ea0a8" providerId="LiveId" clId="{9F1D8E3D-2548-4E06-A7C3-9E4ED1A840E6}" dt="2018-11-18T21:10:13.219" v="4054" actId="1076"/>
          <ac:spMkLst>
            <pc:docMk/>
            <pc:sldMk cId="3142464946" sldId="265"/>
            <ac:spMk id="171" creationId="{09A7D8C9-9B6B-45E1-92E9-11D403525196}"/>
          </ac:spMkLst>
        </pc:spChg>
        <pc:spChg chg="add mod">
          <ac:chgData name="Ilan Reiter" userId="e7e108c4d05ea0a8" providerId="LiveId" clId="{9F1D8E3D-2548-4E06-A7C3-9E4ED1A840E6}" dt="2018-11-18T21:11:39.912" v="4069" actId="1076"/>
          <ac:spMkLst>
            <pc:docMk/>
            <pc:sldMk cId="3142464946" sldId="265"/>
            <ac:spMk id="179" creationId="{28947CF6-0B0B-4DDB-8ED4-25902D4DC104}"/>
          </ac:spMkLst>
        </pc:spChg>
        <pc:spChg chg="add mod">
          <ac:chgData name="Ilan Reiter" userId="e7e108c4d05ea0a8" providerId="LiveId" clId="{9F1D8E3D-2548-4E06-A7C3-9E4ED1A840E6}" dt="2018-11-18T21:12:04.673" v="4077" actId="313"/>
          <ac:spMkLst>
            <pc:docMk/>
            <pc:sldMk cId="3142464946" sldId="265"/>
            <ac:spMk id="180" creationId="{9B4D66D4-2C7E-48F8-BFB8-71B4960F24D2}"/>
          </ac:spMkLst>
        </pc:spChg>
        <pc:spChg chg="add mod">
          <ac:chgData name="Ilan Reiter" userId="e7e108c4d05ea0a8" providerId="LiveId" clId="{9F1D8E3D-2548-4E06-A7C3-9E4ED1A840E6}" dt="2018-11-18T21:13:02.900" v="4103" actId="20577"/>
          <ac:spMkLst>
            <pc:docMk/>
            <pc:sldMk cId="3142464946" sldId="265"/>
            <ac:spMk id="181" creationId="{4B81C216-9E58-47C1-BA46-DA79FD699470}"/>
          </ac:spMkLst>
        </pc:spChg>
        <pc:spChg chg="add mod">
          <ac:chgData name="Ilan Reiter" userId="e7e108c4d05ea0a8" providerId="LiveId" clId="{9F1D8E3D-2548-4E06-A7C3-9E4ED1A840E6}" dt="2018-11-18T21:13:34.745" v="4113" actId="20577"/>
          <ac:spMkLst>
            <pc:docMk/>
            <pc:sldMk cId="3142464946" sldId="265"/>
            <ac:spMk id="182" creationId="{C86BC6B3-C035-4854-9E25-47398EFCCF94}"/>
          </ac:spMkLst>
        </pc:spChg>
        <pc:graphicFrameChg chg="add mod">
          <ac:chgData name="Ilan Reiter" userId="e7e108c4d05ea0a8" providerId="LiveId" clId="{9F1D8E3D-2548-4E06-A7C3-9E4ED1A840E6}" dt="2018-11-18T21:38:01.028" v="4119"/>
          <ac:graphicFrameMkLst>
            <pc:docMk/>
            <pc:sldMk cId="3142464946" sldId="265"/>
            <ac:graphicFrameMk id="183" creationId="{37FAA134-F8B1-4A32-A577-1DBC1E900EFF}"/>
          </ac:graphicFrameMkLst>
        </pc:graphicFrameChg>
        <pc:cxnChg chg="add mod">
          <ac:chgData name="Ilan Reiter" userId="e7e108c4d05ea0a8" providerId="LiveId" clId="{9F1D8E3D-2548-4E06-A7C3-9E4ED1A840E6}" dt="2018-11-18T20:13:54.147" v="3431" actId="14100"/>
          <ac:cxnSpMkLst>
            <pc:docMk/>
            <pc:sldMk cId="3142464946" sldId="265"/>
            <ac:cxnSpMk id="14" creationId="{127B9844-F002-4E3B-9777-AC624F64E722}"/>
          </ac:cxnSpMkLst>
        </pc:cxnChg>
        <pc:cxnChg chg="add mod">
          <ac:chgData name="Ilan Reiter" userId="e7e108c4d05ea0a8" providerId="LiveId" clId="{9F1D8E3D-2548-4E06-A7C3-9E4ED1A840E6}" dt="2018-11-18T20:35:24.447" v="3659" actId="1076"/>
          <ac:cxnSpMkLst>
            <pc:docMk/>
            <pc:sldMk cId="3142464946" sldId="265"/>
            <ac:cxnSpMk id="19" creationId="{B549FBF2-BFE4-4F75-B52E-C6A98C9707AA}"/>
          </ac:cxnSpMkLst>
        </pc:cxnChg>
        <pc:cxnChg chg="add mod ord">
          <ac:chgData name="Ilan Reiter" userId="e7e108c4d05ea0a8" providerId="LiveId" clId="{9F1D8E3D-2548-4E06-A7C3-9E4ED1A840E6}" dt="2018-11-18T21:07:17.730" v="3938" actId="693"/>
          <ac:cxnSpMkLst>
            <pc:docMk/>
            <pc:sldMk cId="3142464946" sldId="265"/>
            <ac:cxnSpMk id="21" creationId="{F22025A5-B386-431A-9758-DB07BDC30160}"/>
          </ac:cxnSpMkLst>
        </pc:cxnChg>
        <pc:cxnChg chg="add mod ord">
          <ac:chgData name="Ilan Reiter" userId="e7e108c4d05ea0a8" providerId="LiveId" clId="{9F1D8E3D-2548-4E06-A7C3-9E4ED1A840E6}" dt="2018-11-18T20:49:05.935" v="3791" actId="1076"/>
          <ac:cxnSpMkLst>
            <pc:docMk/>
            <pc:sldMk cId="3142464946" sldId="265"/>
            <ac:cxnSpMk id="32" creationId="{E6310F63-3E09-4F36-8482-6E870E25282F}"/>
          </ac:cxnSpMkLst>
        </pc:cxnChg>
        <pc:cxnChg chg="add mod ord">
          <ac:chgData name="Ilan Reiter" userId="e7e108c4d05ea0a8" providerId="LiveId" clId="{9F1D8E3D-2548-4E06-A7C3-9E4ED1A840E6}" dt="2018-11-18T21:04:59.668" v="3929" actId="1076"/>
          <ac:cxnSpMkLst>
            <pc:docMk/>
            <pc:sldMk cId="3142464946" sldId="265"/>
            <ac:cxnSpMk id="35" creationId="{6B5C1300-3BBE-41EE-9E5C-45022D612A5E}"/>
          </ac:cxnSpMkLst>
        </pc:cxnChg>
        <pc:cxnChg chg="add mod">
          <ac:chgData name="Ilan Reiter" userId="e7e108c4d05ea0a8" providerId="LiveId" clId="{9F1D8E3D-2548-4E06-A7C3-9E4ED1A840E6}" dt="2018-11-18T20:50:07.866" v="3799" actId="1076"/>
          <ac:cxnSpMkLst>
            <pc:docMk/>
            <pc:sldMk cId="3142464946" sldId="265"/>
            <ac:cxnSpMk id="41" creationId="{5836F9AC-3DCB-4307-9F2C-1332861E39F8}"/>
          </ac:cxnSpMkLst>
        </pc:cxnChg>
        <pc:cxnChg chg="add mod ord">
          <ac:chgData name="Ilan Reiter" userId="e7e108c4d05ea0a8" providerId="LiveId" clId="{9F1D8E3D-2548-4E06-A7C3-9E4ED1A840E6}" dt="2018-11-18T20:50:30.254" v="3802" actId="14100"/>
          <ac:cxnSpMkLst>
            <pc:docMk/>
            <pc:sldMk cId="3142464946" sldId="265"/>
            <ac:cxnSpMk id="51" creationId="{5ADF333C-85AF-40B8-99B9-F4BA1586782D}"/>
          </ac:cxnSpMkLst>
        </pc:cxnChg>
        <pc:cxnChg chg="add mod ord">
          <ac:chgData name="Ilan Reiter" userId="e7e108c4d05ea0a8" providerId="LiveId" clId="{9F1D8E3D-2548-4E06-A7C3-9E4ED1A840E6}" dt="2018-11-18T20:58:36.121" v="3846" actId="14100"/>
          <ac:cxnSpMkLst>
            <pc:docMk/>
            <pc:sldMk cId="3142464946" sldId="265"/>
            <ac:cxnSpMk id="54" creationId="{59A4BF39-7D7C-4F32-9585-7D937F9A9198}"/>
          </ac:cxnSpMkLst>
        </pc:cxnChg>
        <pc:cxnChg chg="add mod ord">
          <ac:chgData name="Ilan Reiter" userId="e7e108c4d05ea0a8" providerId="LiveId" clId="{9F1D8E3D-2548-4E06-A7C3-9E4ED1A840E6}" dt="2018-11-18T20:59:03.267" v="3849" actId="1076"/>
          <ac:cxnSpMkLst>
            <pc:docMk/>
            <pc:sldMk cId="3142464946" sldId="265"/>
            <ac:cxnSpMk id="56" creationId="{629A5B33-A092-4097-B931-3A43DA8449BF}"/>
          </ac:cxnSpMkLst>
        </pc:cxnChg>
        <pc:cxnChg chg="add mod">
          <ac:chgData name="Ilan Reiter" userId="e7e108c4d05ea0a8" providerId="LiveId" clId="{9F1D8E3D-2548-4E06-A7C3-9E4ED1A840E6}" dt="2018-11-18T20:59:08.824" v="3850" actId="14100"/>
          <ac:cxnSpMkLst>
            <pc:docMk/>
            <pc:sldMk cId="3142464946" sldId="265"/>
            <ac:cxnSpMk id="59" creationId="{51DE3488-461C-4E71-B48F-DDA823BE9FFF}"/>
          </ac:cxnSpMkLst>
        </pc:cxnChg>
        <pc:cxnChg chg="add mod">
          <ac:chgData name="Ilan Reiter" userId="e7e108c4d05ea0a8" providerId="LiveId" clId="{9F1D8E3D-2548-4E06-A7C3-9E4ED1A840E6}" dt="2018-11-18T21:10:30.578" v="4056" actId="14100"/>
          <ac:cxnSpMkLst>
            <pc:docMk/>
            <pc:sldMk cId="3142464946" sldId="265"/>
            <ac:cxnSpMk id="84" creationId="{D9B2B396-4076-49B9-9E22-A168BA071ADC}"/>
          </ac:cxnSpMkLst>
        </pc:cxnChg>
        <pc:cxnChg chg="add mod">
          <ac:chgData name="Ilan Reiter" userId="e7e108c4d05ea0a8" providerId="LiveId" clId="{9F1D8E3D-2548-4E06-A7C3-9E4ED1A840E6}" dt="2018-11-18T20:19:03.523" v="3476" actId="14100"/>
          <ac:cxnSpMkLst>
            <pc:docMk/>
            <pc:sldMk cId="3142464946" sldId="265"/>
            <ac:cxnSpMk id="85" creationId="{9398B3CA-C7E4-4B64-ACB9-2BA254E72EA4}"/>
          </ac:cxnSpMkLst>
        </pc:cxnChg>
        <pc:cxnChg chg="add mod">
          <ac:chgData name="Ilan Reiter" userId="e7e108c4d05ea0a8" providerId="LiveId" clId="{9F1D8E3D-2548-4E06-A7C3-9E4ED1A840E6}" dt="2018-11-18T20:20:26.949" v="3500" actId="108"/>
          <ac:cxnSpMkLst>
            <pc:docMk/>
            <pc:sldMk cId="3142464946" sldId="265"/>
            <ac:cxnSpMk id="91" creationId="{7617C7C1-2C89-414F-8A8C-8EEA1622AAAB}"/>
          </ac:cxnSpMkLst>
        </pc:cxnChg>
        <pc:cxnChg chg="add mod ord">
          <ac:chgData name="Ilan Reiter" userId="e7e108c4d05ea0a8" providerId="LiveId" clId="{9F1D8E3D-2548-4E06-A7C3-9E4ED1A840E6}" dt="2018-11-18T20:22:04.913" v="3514" actId="167"/>
          <ac:cxnSpMkLst>
            <pc:docMk/>
            <pc:sldMk cId="3142464946" sldId="265"/>
            <ac:cxnSpMk id="95" creationId="{0CDA1A25-0275-4582-9F17-71E747744BF9}"/>
          </ac:cxnSpMkLst>
        </pc:cxnChg>
        <pc:cxnChg chg="add mod">
          <ac:chgData name="Ilan Reiter" userId="e7e108c4d05ea0a8" providerId="LiveId" clId="{9F1D8E3D-2548-4E06-A7C3-9E4ED1A840E6}" dt="2018-11-18T20:23:56.445" v="3529" actId="208"/>
          <ac:cxnSpMkLst>
            <pc:docMk/>
            <pc:sldMk cId="3142464946" sldId="265"/>
            <ac:cxnSpMk id="98" creationId="{FC677C32-CC28-4322-BAB7-575859A41BDE}"/>
          </ac:cxnSpMkLst>
        </pc:cxnChg>
        <pc:cxnChg chg="add mod ord">
          <ac:chgData name="Ilan Reiter" userId="e7e108c4d05ea0a8" providerId="LiveId" clId="{9F1D8E3D-2548-4E06-A7C3-9E4ED1A840E6}" dt="2018-11-18T20:26:36.573" v="3542" actId="1076"/>
          <ac:cxnSpMkLst>
            <pc:docMk/>
            <pc:sldMk cId="3142464946" sldId="265"/>
            <ac:cxnSpMk id="107" creationId="{A66E8C6D-2B36-4CDA-9D3E-51E437678EDF}"/>
          </ac:cxnSpMkLst>
        </pc:cxnChg>
        <pc:cxnChg chg="add mod">
          <ac:chgData name="Ilan Reiter" userId="e7e108c4d05ea0a8" providerId="LiveId" clId="{9F1D8E3D-2548-4E06-A7C3-9E4ED1A840E6}" dt="2018-11-18T20:27:04.182" v="3548" actId="14100"/>
          <ac:cxnSpMkLst>
            <pc:docMk/>
            <pc:sldMk cId="3142464946" sldId="265"/>
            <ac:cxnSpMk id="111" creationId="{C9C1EF6C-EC96-4D36-8CE5-63E372FC7918}"/>
          </ac:cxnSpMkLst>
        </pc:cxnChg>
        <pc:cxnChg chg="add mod">
          <ac:chgData name="Ilan Reiter" userId="e7e108c4d05ea0a8" providerId="LiveId" clId="{9F1D8E3D-2548-4E06-A7C3-9E4ED1A840E6}" dt="2018-11-18T20:28:12.052" v="3561" actId="1076"/>
          <ac:cxnSpMkLst>
            <pc:docMk/>
            <pc:sldMk cId="3142464946" sldId="265"/>
            <ac:cxnSpMk id="115" creationId="{0F5269E2-25A7-4A7C-923E-24DFE7696B02}"/>
          </ac:cxnSpMkLst>
        </pc:cxnChg>
        <pc:cxnChg chg="add mod ord">
          <ac:chgData name="Ilan Reiter" userId="e7e108c4d05ea0a8" providerId="LiveId" clId="{9F1D8E3D-2548-4E06-A7C3-9E4ED1A840E6}" dt="2018-11-18T20:51:06.154" v="3805" actId="14100"/>
          <ac:cxnSpMkLst>
            <pc:docMk/>
            <pc:sldMk cId="3142464946" sldId="265"/>
            <ac:cxnSpMk id="124" creationId="{5A4BA364-8BC8-4540-9BEC-2243F211C19B}"/>
          </ac:cxnSpMkLst>
        </pc:cxnChg>
        <pc:cxnChg chg="add mod ord">
          <ac:chgData name="Ilan Reiter" userId="e7e108c4d05ea0a8" providerId="LiveId" clId="{9F1D8E3D-2548-4E06-A7C3-9E4ED1A840E6}" dt="2018-11-18T20:52:40.080" v="3814" actId="14100"/>
          <ac:cxnSpMkLst>
            <pc:docMk/>
            <pc:sldMk cId="3142464946" sldId="265"/>
            <ac:cxnSpMk id="125" creationId="{4D28957C-8E8A-4173-9473-4F4CE7CE7BF2}"/>
          </ac:cxnSpMkLst>
        </pc:cxnChg>
        <pc:cxnChg chg="add mod ord">
          <ac:chgData name="Ilan Reiter" userId="e7e108c4d05ea0a8" providerId="LiveId" clId="{9F1D8E3D-2548-4E06-A7C3-9E4ED1A840E6}" dt="2018-11-18T20:55:55.065" v="3827" actId="14100"/>
          <ac:cxnSpMkLst>
            <pc:docMk/>
            <pc:sldMk cId="3142464946" sldId="265"/>
            <ac:cxnSpMk id="129" creationId="{E93D1B53-C1D2-42BD-8E25-A40343704C45}"/>
          </ac:cxnSpMkLst>
        </pc:cxnChg>
        <pc:cxnChg chg="add mod ord">
          <ac:chgData name="Ilan Reiter" userId="e7e108c4d05ea0a8" providerId="LiveId" clId="{9F1D8E3D-2548-4E06-A7C3-9E4ED1A840E6}" dt="2018-11-18T20:54:55.677" v="3822" actId="14100"/>
          <ac:cxnSpMkLst>
            <pc:docMk/>
            <pc:sldMk cId="3142464946" sldId="265"/>
            <ac:cxnSpMk id="133" creationId="{0A54B984-1B72-4D48-988D-C5DF9A755DD2}"/>
          </ac:cxnSpMkLst>
        </pc:cxnChg>
        <pc:cxnChg chg="add mod">
          <ac:chgData name="Ilan Reiter" userId="e7e108c4d05ea0a8" providerId="LiveId" clId="{9F1D8E3D-2548-4E06-A7C3-9E4ED1A840E6}" dt="2018-11-18T21:10:57.837" v="4061" actId="14100"/>
          <ac:cxnSpMkLst>
            <pc:docMk/>
            <pc:sldMk cId="3142464946" sldId="265"/>
            <ac:cxnSpMk id="173" creationId="{F016EDB5-0933-4B7A-AF77-35835942CB13}"/>
          </ac:cxnSpMkLst>
        </pc:cxnChg>
        <pc:cxnChg chg="add mod">
          <ac:chgData name="Ilan Reiter" userId="e7e108c4d05ea0a8" providerId="LiveId" clId="{9F1D8E3D-2548-4E06-A7C3-9E4ED1A840E6}" dt="2018-11-18T21:11:09.673" v="4064" actId="14100"/>
          <ac:cxnSpMkLst>
            <pc:docMk/>
            <pc:sldMk cId="3142464946" sldId="265"/>
            <ac:cxnSpMk id="176" creationId="{67C1FF48-66A9-47BE-BB30-BA0ED931BDE3}"/>
          </ac:cxnSpMkLst>
        </pc:cxnChg>
      </pc:sldChg>
      <pc:sldChg chg="addSp modSp add mod">
        <pc:chgData name="Ilan Reiter" userId="e7e108c4d05ea0a8" providerId="LiveId" clId="{9F1D8E3D-2548-4E06-A7C3-9E4ED1A840E6}" dt="2018-11-18T21:38:29.628" v="4125" actId="14100"/>
        <pc:sldMkLst>
          <pc:docMk/>
          <pc:sldMk cId="1296611498" sldId="266"/>
        </pc:sldMkLst>
        <pc:graphicFrameChg chg="add mod">
          <ac:chgData name="Ilan Reiter" userId="e7e108c4d05ea0a8" providerId="LiveId" clId="{9F1D8E3D-2548-4E06-A7C3-9E4ED1A840E6}" dt="2018-11-18T21:38:29.628" v="4125" actId="14100"/>
          <ac:graphicFrameMkLst>
            <pc:docMk/>
            <pc:sldMk cId="1296611498" sldId="266"/>
            <ac:graphicFrameMk id="2" creationId="{37FAA134-F8B1-4A32-A577-1DBC1E900EFF}"/>
          </ac:graphicFrameMkLst>
        </pc:graphicFrameChg>
      </pc:sldChg>
    </pc:docChg>
  </pc:docChgLst>
  <pc:docChgLst>
    <pc:chgData name="Ilan Reiter" userId="e7e108c4d05ea0a8" providerId="LiveId" clId="{3F58B7F6-4E2D-4191-9E16-82EC8442CFAA}"/>
    <pc:docChg chg="undo custSel addSld modSld">
      <pc:chgData name="Ilan Reiter" userId="e7e108c4d05ea0a8" providerId="LiveId" clId="{3F58B7F6-4E2D-4191-9E16-82EC8442CFAA}" dt="2018-10-17T22:33:07.987" v="338" actId="6549"/>
      <pc:docMkLst>
        <pc:docMk/>
      </pc:docMkLst>
      <pc:sldChg chg="addSp modSp add">
        <pc:chgData name="Ilan Reiter" userId="e7e108c4d05ea0a8" providerId="LiveId" clId="{3F58B7F6-4E2D-4191-9E16-82EC8442CFAA}" dt="2018-10-17T22:33:07.987" v="338" actId="6549"/>
        <pc:sldMkLst>
          <pc:docMk/>
          <pc:sldMk cId="205490297" sldId="258"/>
        </pc:sldMkLst>
        <pc:spChg chg="add mod">
          <ac:chgData name="Ilan Reiter" userId="e7e108c4d05ea0a8" providerId="LiveId" clId="{3F58B7F6-4E2D-4191-9E16-82EC8442CFAA}" dt="2018-10-17T22:21:49.093" v="17" actId="1076"/>
          <ac:spMkLst>
            <pc:docMk/>
            <pc:sldMk cId="205490297" sldId="258"/>
            <ac:spMk id="2" creationId="{17019247-BA0F-4415-A6EC-A6F757A0F6F5}"/>
          </ac:spMkLst>
        </pc:spChg>
        <pc:spChg chg="add mod">
          <ac:chgData name="Ilan Reiter" userId="e7e108c4d05ea0a8" providerId="LiveId" clId="{3F58B7F6-4E2D-4191-9E16-82EC8442CFAA}" dt="2018-10-17T22:21:22.136" v="9" actId="20577"/>
          <ac:spMkLst>
            <pc:docMk/>
            <pc:sldMk cId="205490297" sldId="258"/>
            <ac:spMk id="3" creationId="{C856949F-0D20-4BDE-B03F-47407FC43786}"/>
          </ac:spMkLst>
        </pc:spChg>
        <pc:spChg chg="add mod">
          <ac:chgData name="Ilan Reiter" userId="e7e108c4d05ea0a8" providerId="LiveId" clId="{3F58B7F6-4E2D-4191-9E16-82EC8442CFAA}" dt="2018-10-17T22:21:33.166" v="12" actId="20577"/>
          <ac:spMkLst>
            <pc:docMk/>
            <pc:sldMk cId="205490297" sldId="258"/>
            <ac:spMk id="4" creationId="{486C3532-2F4A-4375-B334-02F2A5ED69DB}"/>
          </ac:spMkLst>
        </pc:spChg>
        <pc:spChg chg="add mod">
          <ac:chgData name="Ilan Reiter" userId="e7e108c4d05ea0a8" providerId="LiveId" clId="{3F58B7F6-4E2D-4191-9E16-82EC8442CFAA}" dt="2018-10-17T22:21:41.584" v="16" actId="20577"/>
          <ac:spMkLst>
            <pc:docMk/>
            <pc:sldMk cId="205490297" sldId="258"/>
            <ac:spMk id="5" creationId="{F60685BD-CA26-4EFB-A656-426ED6DB99FA}"/>
          </ac:spMkLst>
        </pc:spChg>
        <pc:spChg chg="add mod">
          <ac:chgData name="Ilan Reiter" userId="e7e108c4d05ea0a8" providerId="LiveId" clId="{3F58B7F6-4E2D-4191-9E16-82EC8442CFAA}" dt="2018-10-17T22:27:16.536" v="73" actId="1076"/>
          <ac:spMkLst>
            <pc:docMk/>
            <pc:sldMk cId="205490297" sldId="258"/>
            <ac:spMk id="12" creationId="{EFA3675A-BC8A-4C6A-8EE2-34727E0BB8A2}"/>
          </ac:spMkLst>
        </pc:spChg>
        <pc:spChg chg="add mod">
          <ac:chgData name="Ilan Reiter" userId="e7e108c4d05ea0a8" providerId="LiveId" clId="{3F58B7F6-4E2D-4191-9E16-82EC8442CFAA}" dt="2018-10-17T22:27:24.513" v="75" actId="1076"/>
          <ac:spMkLst>
            <pc:docMk/>
            <pc:sldMk cId="205490297" sldId="258"/>
            <ac:spMk id="13" creationId="{F8561FB7-F49E-4378-8A0A-3F43431B7AAE}"/>
          </ac:spMkLst>
        </pc:spChg>
        <pc:spChg chg="add mod">
          <ac:chgData name="Ilan Reiter" userId="e7e108c4d05ea0a8" providerId="LiveId" clId="{3F58B7F6-4E2D-4191-9E16-82EC8442CFAA}" dt="2018-10-17T22:27:28.108" v="76" actId="1076"/>
          <ac:spMkLst>
            <pc:docMk/>
            <pc:sldMk cId="205490297" sldId="258"/>
            <ac:spMk id="14" creationId="{A8DBBDFC-431A-44CE-9C63-61CC6CF8FFBD}"/>
          </ac:spMkLst>
        </pc:spChg>
        <pc:spChg chg="add mod">
          <ac:chgData name="Ilan Reiter" userId="e7e108c4d05ea0a8" providerId="LiveId" clId="{3F58B7F6-4E2D-4191-9E16-82EC8442CFAA}" dt="2018-10-17T22:25:41.355" v="57" actId="20577"/>
          <ac:spMkLst>
            <pc:docMk/>
            <pc:sldMk cId="205490297" sldId="258"/>
            <ac:spMk id="15" creationId="{C9694805-DD26-4C95-9E37-256C637680BD}"/>
          </ac:spMkLst>
        </pc:spChg>
        <pc:spChg chg="add mod">
          <ac:chgData name="Ilan Reiter" userId="e7e108c4d05ea0a8" providerId="LiveId" clId="{3F58B7F6-4E2D-4191-9E16-82EC8442CFAA}" dt="2018-10-17T22:25:09.246" v="49" actId="20577"/>
          <ac:spMkLst>
            <pc:docMk/>
            <pc:sldMk cId="205490297" sldId="258"/>
            <ac:spMk id="18" creationId="{48405656-0DB1-4149-9F1E-C371B95C2D32}"/>
          </ac:spMkLst>
        </pc:spChg>
        <pc:spChg chg="add mod">
          <ac:chgData name="Ilan Reiter" userId="e7e108c4d05ea0a8" providerId="LiveId" clId="{3F58B7F6-4E2D-4191-9E16-82EC8442CFAA}" dt="2018-10-17T22:26:01.604" v="63" actId="1076"/>
          <ac:spMkLst>
            <pc:docMk/>
            <pc:sldMk cId="205490297" sldId="258"/>
            <ac:spMk id="19" creationId="{54ACAD03-7FD9-49AD-B06D-147AC2BA94D6}"/>
          </ac:spMkLst>
        </pc:spChg>
        <pc:spChg chg="add mod">
          <ac:chgData name="Ilan Reiter" userId="e7e108c4d05ea0a8" providerId="LiveId" clId="{3F58B7F6-4E2D-4191-9E16-82EC8442CFAA}" dt="2018-10-17T22:27:52.417" v="82" actId="20577"/>
          <ac:spMkLst>
            <pc:docMk/>
            <pc:sldMk cId="205490297" sldId="258"/>
            <ac:spMk id="36" creationId="{7BC97C47-B75F-41F0-9D99-62F471A823DF}"/>
          </ac:spMkLst>
        </pc:spChg>
        <pc:spChg chg="add mod">
          <ac:chgData name="Ilan Reiter" userId="e7e108c4d05ea0a8" providerId="LiveId" clId="{3F58B7F6-4E2D-4191-9E16-82EC8442CFAA}" dt="2018-10-17T22:28:04.167" v="86" actId="20577"/>
          <ac:spMkLst>
            <pc:docMk/>
            <pc:sldMk cId="205490297" sldId="258"/>
            <ac:spMk id="37" creationId="{E0DA6630-6AA8-4249-9D4C-264E1EB77B3F}"/>
          </ac:spMkLst>
        </pc:spChg>
        <pc:spChg chg="add mod">
          <ac:chgData name="Ilan Reiter" userId="e7e108c4d05ea0a8" providerId="LiveId" clId="{3F58B7F6-4E2D-4191-9E16-82EC8442CFAA}" dt="2018-10-17T22:28:16.804" v="90" actId="20577"/>
          <ac:spMkLst>
            <pc:docMk/>
            <pc:sldMk cId="205490297" sldId="258"/>
            <ac:spMk id="38" creationId="{24240B0D-CE34-41A7-BF32-1F81B695FFDC}"/>
          </ac:spMkLst>
        </pc:spChg>
        <pc:spChg chg="add mod">
          <ac:chgData name="Ilan Reiter" userId="e7e108c4d05ea0a8" providerId="LiveId" clId="{3F58B7F6-4E2D-4191-9E16-82EC8442CFAA}" dt="2018-10-17T22:33:07.987" v="338" actId="6549"/>
          <ac:spMkLst>
            <pc:docMk/>
            <pc:sldMk cId="205490297" sldId="258"/>
            <ac:spMk id="39" creationId="{831498F9-362B-4E26-B7E6-876734B3B39A}"/>
          </ac:spMkLst>
        </pc:spChg>
        <pc:cxnChg chg="add mod">
          <ac:chgData name="Ilan Reiter" userId="e7e108c4d05ea0a8" providerId="LiveId" clId="{3F58B7F6-4E2D-4191-9E16-82EC8442CFAA}" dt="2018-10-17T22:22:24.844" v="18" actId="11529"/>
          <ac:cxnSpMkLst>
            <pc:docMk/>
            <pc:sldMk cId="205490297" sldId="258"/>
            <ac:cxnSpMk id="7" creationId="{A4AEDD8F-E5A5-4291-B50C-5C4313929B2A}"/>
          </ac:cxnSpMkLst>
        </pc:cxnChg>
        <pc:cxnChg chg="add mod">
          <ac:chgData name="Ilan Reiter" userId="e7e108c4d05ea0a8" providerId="LiveId" clId="{3F58B7F6-4E2D-4191-9E16-82EC8442CFAA}" dt="2018-10-17T22:22:35.370" v="19" actId="11529"/>
          <ac:cxnSpMkLst>
            <pc:docMk/>
            <pc:sldMk cId="205490297" sldId="258"/>
            <ac:cxnSpMk id="9" creationId="{2A40C5D8-9FE6-49CB-A850-502F4CADE803}"/>
          </ac:cxnSpMkLst>
        </pc:cxnChg>
        <pc:cxnChg chg="add mod">
          <ac:chgData name="Ilan Reiter" userId="e7e108c4d05ea0a8" providerId="LiveId" clId="{3F58B7F6-4E2D-4191-9E16-82EC8442CFAA}" dt="2018-10-17T22:22:43.939" v="20" actId="11529"/>
          <ac:cxnSpMkLst>
            <pc:docMk/>
            <pc:sldMk cId="205490297" sldId="258"/>
            <ac:cxnSpMk id="11" creationId="{5A3BC1D4-186D-4536-9725-12000E532D90}"/>
          </ac:cxnSpMkLst>
        </pc:cxnChg>
        <pc:cxnChg chg="add mod">
          <ac:chgData name="Ilan Reiter" userId="e7e108c4d05ea0a8" providerId="LiveId" clId="{3F58B7F6-4E2D-4191-9E16-82EC8442CFAA}" dt="2018-10-17T22:26:56.501" v="69" actId="208"/>
          <ac:cxnSpMkLst>
            <pc:docMk/>
            <pc:sldMk cId="205490297" sldId="258"/>
            <ac:cxnSpMk id="17" creationId="{8CB540D8-1664-4088-8975-0B4D6EC35CB5}"/>
          </ac:cxnSpMkLst>
        </pc:cxnChg>
        <pc:cxnChg chg="add mod">
          <ac:chgData name="Ilan Reiter" userId="e7e108c4d05ea0a8" providerId="LiveId" clId="{3F58B7F6-4E2D-4191-9E16-82EC8442CFAA}" dt="2018-10-17T22:28:26.265" v="91" actId="208"/>
          <ac:cxnSpMkLst>
            <pc:docMk/>
            <pc:sldMk cId="205490297" sldId="258"/>
            <ac:cxnSpMk id="20" creationId="{EBAA4ED6-0FC5-4475-BDD2-83E93BB905F1}"/>
          </ac:cxnSpMkLst>
        </pc:cxnChg>
        <pc:cxnChg chg="add mod">
          <ac:chgData name="Ilan Reiter" userId="e7e108c4d05ea0a8" providerId="LiveId" clId="{3F58B7F6-4E2D-4191-9E16-82EC8442CFAA}" dt="2018-10-17T22:27:01.867" v="70" actId="108"/>
          <ac:cxnSpMkLst>
            <pc:docMk/>
            <pc:sldMk cId="205490297" sldId="258"/>
            <ac:cxnSpMk id="28" creationId="{FCDA0E71-17DC-4F17-95A2-D3FD132DBFE4}"/>
          </ac:cxnSpMkLst>
        </pc:cxnChg>
        <pc:cxnChg chg="add mod">
          <ac:chgData name="Ilan Reiter" userId="e7e108c4d05ea0a8" providerId="LiveId" clId="{3F58B7F6-4E2D-4191-9E16-82EC8442CFAA}" dt="2018-10-17T22:27:40.143" v="78" actId="14100"/>
          <ac:cxnSpMkLst>
            <pc:docMk/>
            <pc:sldMk cId="205490297" sldId="258"/>
            <ac:cxnSpMk id="30" creationId="{8BA75DB3-C937-49D1-B8D9-CD587319E080}"/>
          </ac:cxnSpMkLst>
        </pc:cxnChg>
        <pc:cxnChg chg="add mod">
          <ac:chgData name="Ilan Reiter" userId="e7e108c4d05ea0a8" providerId="LiveId" clId="{3F58B7F6-4E2D-4191-9E16-82EC8442CFAA}" dt="2018-10-17T22:32:54.656" v="335" actId="14100"/>
          <ac:cxnSpMkLst>
            <pc:docMk/>
            <pc:sldMk cId="205490297" sldId="258"/>
            <ac:cxnSpMk id="32" creationId="{BC537BF0-CFCC-4538-81FD-C93F6838AFF3}"/>
          </ac:cxnSpMkLst>
        </pc:cxnChg>
      </pc:sldChg>
    </pc:docChg>
  </pc:docChgLst>
  <pc:docChgLst>
    <pc:chgData name="Ilan Reiter" userId="e7e108c4d05ea0a8" providerId="LiveId" clId="{8EEC4865-7A2A-407F-930D-705951E20825}"/>
    <pc:docChg chg="undo custSel modSld">
      <pc:chgData name="Ilan Reiter" userId="e7e108c4d05ea0a8" providerId="LiveId" clId="{8EEC4865-7A2A-407F-930D-705951E20825}" dt="2018-10-18T22:01:06.378" v="169" actId="14100"/>
      <pc:docMkLst>
        <pc:docMk/>
      </pc:docMkLst>
      <pc:sldChg chg="addSp delSp modSp">
        <pc:chgData name="Ilan Reiter" userId="e7e108c4d05ea0a8" providerId="LiveId" clId="{8EEC4865-7A2A-407F-930D-705951E20825}" dt="2018-10-18T22:01:06.378" v="169" actId="14100"/>
        <pc:sldMkLst>
          <pc:docMk/>
          <pc:sldMk cId="1065236799" sldId="257"/>
        </pc:sldMkLst>
        <pc:spChg chg="del">
          <ac:chgData name="Ilan Reiter" userId="e7e108c4d05ea0a8" providerId="LiveId" clId="{8EEC4865-7A2A-407F-930D-705951E20825}" dt="2018-10-18T21:47:19.693" v="117" actId="478"/>
          <ac:spMkLst>
            <pc:docMk/>
            <pc:sldMk cId="1065236799" sldId="257"/>
            <ac:spMk id="2" creationId="{9278A7A8-DF6D-47F7-8BA2-41C25FB74E9E}"/>
          </ac:spMkLst>
        </pc:spChg>
        <pc:spChg chg="del mod">
          <ac:chgData name="Ilan Reiter" userId="e7e108c4d05ea0a8" providerId="LiveId" clId="{8EEC4865-7A2A-407F-930D-705951E20825}" dt="2018-10-18T21:44:50.605" v="84" actId="478"/>
          <ac:spMkLst>
            <pc:docMk/>
            <pc:sldMk cId="1065236799" sldId="257"/>
            <ac:spMk id="3" creationId="{15BC9D5B-B149-48BD-B3B9-C3208E958711}"/>
          </ac:spMkLst>
        </pc:spChg>
        <pc:spChg chg="mod ord">
          <ac:chgData name="Ilan Reiter" userId="e7e108c4d05ea0a8" providerId="LiveId" clId="{8EEC4865-7A2A-407F-930D-705951E20825}" dt="2018-10-18T21:54:09.645" v="150" actId="167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8EEC4865-7A2A-407F-930D-705951E20825}" dt="2018-10-18T21:52:54.845" v="142" actId="1076"/>
          <ac:spMkLst>
            <pc:docMk/>
            <pc:sldMk cId="1065236799" sldId="257"/>
            <ac:spMk id="31" creationId="{E76AFCB4-11EF-48EB-8124-FBD9F5E16ECE}"/>
          </ac:spMkLst>
        </pc:spChg>
        <pc:spChg chg="mod">
          <ac:chgData name="Ilan Reiter" userId="e7e108c4d05ea0a8" providerId="LiveId" clId="{8EEC4865-7A2A-407F-930D-705951E20825}" dt="2018-10-18T21:40:06.801" v="7" actId="103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8EEC4865-7A2A-407F-930D-705951E20825}" dt="2018-10-18T21:46:56.013" v="114" actId="1076"/>
          <ac:spMkLst>
            <pc:docMk/>
            <pc:sldMk cId="1065236799" sldId="257"/>
            <ac:spMk id="48" creationId="{A826465C-55EF-4CCD-837F-8597B54106DD}"/>
          </ac:spMkLst>
        </pc:spChg>
        <pc:spChg chg="add mod ord">
          <ac:chgData name="Ilan Reiter" userId="e7e108c4d05ea0a8" providerId="LiveId" clId="{8EEC4865-7A2A-407F-930D-705951E20825}" dt="2018-10-18T21:58:36.383" v="158" actId="1076"/>
          <ac:spMkLst>
            <pc:docMk/>
            <pc:sldMk cId="1065236799" sldId="257"/>
            <ac:spMk id="49" creationId="{78FA7B5C-9D4B-4ED9-AB8E-38F1B75AA798}"/>
          </ac:spMkLst>
        </pc:spChg>
        <pc:spChg chg="add mod">
          <ac:chgData name="Ilan Reiter" userId="e7e108c4d05ea0a8" providerId="LiveId" clId="{8EEC4865-7A2A-407F-930D-705951E20825}" dt="2018-10-18T21:42:54.104" v="50" actId="1076"/>
          <ac:spMkLst>
            <pc:docMk/>
            <pc:sldMk cId="1065236799" sldId="257"/>
            <ac:spMk id="51" creationId="{74D4A26C-CA2F-43DE-A6BA-69701FE6CE57}"/>
          </ac:spMkLst>
        </pc:spChg>
        <pc:spChg chg="add mod ord">
          <ac:chgData name="Ilan Reiter" userId="e7e108c4d05ea0a8" providerId="LiveId" clId="{8EEC4865-7A2A-407F-930D-705951E20825}" dt="2018-10-18T21:45:48.241" v="89" actId="166"/>
          <ac:spMkLst>
            <pc:docMk/>
            <pc:sldMk cId="1065236799" sldId="257"/>
            <ac:spMk id="52" creationId="{778691D8-DFF1-4083-8956-63752D9F12DD}"/>
          </ac:spMkLst>
        </pc:spChg>
        <pc:spChg chg="add mod">
          <ac:chgData name="Ilan Reiter" userId="e7e108c4d05ea0a8" providerId="LiveId" clId="{8EEC4865-7A2A-407F-930D-705951E20825}" dt="2018-10-18T21:46:27.509" v="92" actId="1076"/>
          <ac:spMkLst>
            <pc:docMk/>
            <pc:sldMk cId="1065236799" sldId="257"/>
            <ac:spMk id="53" creationId="{8652F8E0-672D-4A5E-AE07-E52F4A6ADCD7}"/>
          </ac:spMkLst>
        </pc:spChg>
        <pc:spChg chg="add mod">
          <ac:chgData name="Ilan Reiter" userId="e7e108c4d05ea0a8" providerId="LiveId" clId="{8EEC4865-7A2A-407F-930D-705951E20825}" dt="2018-10-18T21:58:43.896" v="159" actId="1076"/>
          <ac:spMkLst>
            <pc:docMk/>
            <pc:sldMk cId="1065236799" sldId="257"/>
            <ac:spMk id="55" creationId="{16FC9088-861A-4836-BA1A-BDB65A777213}"/>
          </ac:spMkLst>
        </pc:spChg>
        <pc:spChg chg="add mod">
          <ac:chgData name="Ilan Reiter" userId="e7e108c4d05ea0a8" providerId="LiveId" clId="{8EEC4865-7A2A-407F-930D-705951E20825}" dt="2018-10-18T21:52:51.886" v="141" actId="1076"/>
          <ac:spMkLst>
            <pc:docMk/>
            <pc:sldMk cId="1065236799" sldId="257"/>
            <ac:spMk id="57" creationId="{748A6197-48CF-45B6-9ADC-2BB51B60011B}"/>
          </ac:spMkLst>
        </pc:spChg>
        <pc:spChg chg="add mod">
          <ac:chgData name="Ilan Reiter" userId="e7e108c4d05ea0a8" providerId="LiveId" clId="{8EEC4865-7A2A-407F-930D-705951E20825}" dt="2018-10-18T21:50:53.810" v="127" actId="1076"/>
          <ac:spMkLst>
            <pc:docMk/>
            <pc:sldMk cId="1065236799" sldId="257"/>
            <ac:spMk id="60" creationId="{8772BDA8-7E49-44CA-AAC9-871874B8A785}"/>
          </ac:spMkLst>
        </pc:spChg>
        <pc:spChg chg="add mod">
          <ac:chgData name="Ilan Reiter" userId="e7e108c4d05ea0a8" providerId="LiveId" clId="{8EEC4865-7A2A-407F-930D-705951E20825}" dt="2018-10-18T21:51:14.862" v="132" actId="1076"/>
          <ac:spMkLst>
            <pc:docMk/>
            <pc:sldMk cId="1065236799" sldId="257"/>
            <ac:spMk id="62" creationId="{D59AD6ED-6FB0-4E85-AA23-7AD3A8426FE9}"/>
          </ac:spMkLst>
        </pc:spChg>
        <pc:spChg chg="add mod">
          <ac:chgData name="Ilan Reiter" userId="e7e108c4d05ea0a8" providerId="LiveId" clId="{8EEC4865-7A2A-407F-930D-705951E20825}" dt="2018-10-18T21:51:17.192" v="133" actId="1076"/>
          <ac:spMkLst>
            <pc:docMk/>
            <pc:sldMk cId="1065236799" sldId="257"/>
            <ac:spMk id="63" creationId="{BDC7FF5C-800B-44F7-A90A-EB880AA7D7D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74" creationId="{2160809B-1684-47B4-A6EE-ED0C6E2C41EC}"/>
          </ac:spMkLst>
        </pc:spChg>
        <pc:spChg chg="del">
          <ac:chgData name="Ilan Reiter" userId="e7e108c4d05ea0a8" providerId="LiveId" clId="{8EEC4865-7A2A-407F-930D-705951E20825}" dt="2018-10-18T21:51:23.614" v="135" actId="478"/>
          <ac:spMkLst>
            <pc:docMk/>
            <pc:sldMk cId="1065236799" sldId="257"/>
            <ac:spMk id="75" creationId="{D7ACD17B-D431-4D56-9723-4EA54CEAC905}"/>
          </ac:spMkLst>
        </pc:spChg>
        <pc:spChg chg="del">
          <ac:chgData name="Ilan Reiter" userId="e7e108c4d05ea0a8" providerId="LiveId" clId="{8EEC4865-7A2A-407F-930D-705951E20825}" dt="2018-10-18T21:51:27.128" v="136" actId="478"/>
          <ac:spMkLst>
            <pc:docMk/>
            <pc:sldMk cId="1065236799" sldId="257"/>
            <ac:spMk id="77" creationId="{92F588AA-E7B7-45E9-8A59-C9A0C3138FAD}"/>
          </ac:spMkLst>
        </pc:spChg>
        <pc:spChg chg="del">
          <ac:chgData name="Ilan Reiter" userId="e7e108c4d05ea0a8" providerId="LiveId" clId="{8EEC4865-7A2A-407F-930D-705951E20825}" dt="2018-10-18T21:51:36.307" v="140" actId="478"/>
          <ac:spMkLst>
            <pc:docMk/>
            <pc:sldMk cId="1065236799" sldId="257"/>
            <ac:spMk id="79" creationId="{FA4DB32C-E07D-48DC-BBE5-5BA987B97502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1" creationId="{96C56874-A76F-4F16-B07A-35568F79780B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3" creationId="{34AE01BB-6B13-4E6F-9082-15D8C431CFFD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5" creationId="{AC108E00-DB66-47C4-9D56-2F2853BE4BC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6" creationId="{1E4F758A-1599-4ACF-AF1F-24513AC927E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7" creationId="{0635C133-9E70-4800-9C12-E4AA6282370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2" creationId="{DA38EDB2-3BD5-412E-866E-C7C8DEC97F9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3" creationId="{2011C132-79E4-4F3E-AD4B-F2407F0CAD7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4" creationId="{C79A6D88-6874-48AF-8364-9A63EA58A57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6" creationId="{A4CEC2EA-F7AE-4864-A672-80A275A3B810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9" creationId="{A016AF8F-2592-47FD-A290-A246EB25219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1" creationId="{00832879-5249-4E64-B24C-21BA091AC2B5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6" creationId="{2CB6572C-40D2-4D2D-A973-4B4BFD795F81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7" creationId="{7E12D9DD-5B0F-4F6E-A85A-CCC3124FA40C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8" creationId="{EEE2AE4D-8FBF-4325-8835-1AE2ECCDAAEC}"/>
          </ac:spMkLst>
        </pc:spChg>
        <pc:spChg chg="add del">
          <ac:chgData name="Ilan Reiter" userId="e7e108c4d05ea0a8" providerId="LiveId" clId="{8EEC4865-7A2A-407F-930D-705951E20825}" dt="2018-10-18T21:58:57.699" v="161" actId="478"/>
          <ac:spMkLst>
            <pc:docMk/>
            <pc:sldMk cId="1065236799" sldId="257"/>
            <ac:spMk id="109" creationId="{94BCB5C8-BAA2-4614-ADE6-ABBC9963B453}"/>
          </ac:spMkLst>
        </pc:spChg>
        <pc:spChg chg="add mod">
          <ac:chgData name="Ilan Reiter" userId="e7e108c4d05ea0a8" providerId="LiveId" clId="{8EEC4865-7A2A-407F-930D-705951E20825}" dt="2018-10-18T21:59:26.125" v="164" actId="14100"/>
          <ac:spMkLst>
            <pc:docMk/>
            <pc:sldMk cId="1065236799" sldId="257"/>
            <ac:spMk id="110" creationId="{C1BB6257-2E88-4556-B0F8-87C578CB124D}"/>
          </ac:spMkLst>
        </pc:spChg>
        <pc:cxnChg chg="add mod">
          <ac:chgData name="Ilan Reiter" userId="e7e108c4d05ea0a8" providerId="LiveId" clId="{8EEC4865-7A2A-407F-930D-705951E20825}" dt="2018-10-18T21:41:58.696" v="23" actId="11529"/>
          <ac:cxnSpMkLst>
            <pc:docMk/>
            <pc:sldMk cId="1065236799" sldId="257"/>
            <ac:cxnSpMk id="19" creationId="{9BF92FAB-688E-4B7A-90EA-F0363F0C382C}"/>
          </ac:cxnSpMkLst>
        </pc:cxnChg>
        <pc:cxnChg chg="mod">
          <ac:chgData name="Ilan Reiter" userId="e7e108c4d05ea0a8" providerId="LiveId" clId="{8EEC4865-7A2A-407F-930D-705951E20825}" dt="2018-10-18T21:40:06.801" v="7" actId="1037"/>
          <ac:cxnSpMkLst>
            <pc:docMk/>
            <pc:sldMk cId="1065236799" sldId="257"/>
            <ac:cxnSpMk id="20" creationId="{5E65BFB7-470F-405E-822E-8AD91DD4996F}"/>
          </ac:cxnSpMkLst>
        </pc:cxnChg>
        <pc:cxnChg chg="add mod ord">
          <ac:chgData name="Ilan Reiter" userId="e7e108c4d05ea0a8" providerId="LiveId" clId="{8EEC4865-7A2A-407F-930D-705951E20825}" dt="2018-10-18T21:45:37.407" v="88" actId="166"/>
          <ac:cxnSpMkLst>
            <pc:docMk/>
            <pc:sldMk cId="1065236799" sldId="257"/>
            <ac:cxnSpMk id="22" creationId="{17134F40-60CE-46C2-BD7D-C02D88CC3DB0}"/>
          </ac:cxnSpMkLst>
        </pc:cxnChg>
        <pc:cxnChg chg="add mod">
          <ac:chgData name="Ilan Reiter" userId="e7e108c4d05ea0a8" providerId="LiveId" clId="{8EEC4865-7A2A-407F-930D-705951E20825}" dt="2018-10-18T22:00:55.956" v="166" actId="693"/>
          <ac:cxnSpMkLst>
            <pc:docMk/>
            <pc:sldMk cId="1065236799" sldId="257"/>
            <ac:cxnSpMk id="58" creationId="{099BE975-F6ED-4430-A88C-F3CA9BD6358B}"/>
          </ac:cxnSpMkLst>
        </pc:cxnChg>
        <pc:cxnChg chg="add mod">
          <ac:chgData name="Ilan Reiter" userId="e7e108c4d05ea0a8" providerId="LiveId" clId="{8EEC4865-7A2A-407F-930D-705951E20825}" dt="2018-10-18T21:50:59.774" v="129" actId="14100"/>
          <ac:cxnSpMkLst>
            <pc:docMk/>
            <pc:sldMk cId="1065236799" sldId="257"/>
            <ac:cxnSpMk id="59" creationId="{B3CA76FF-F4D9-4A9B-82CB-50864FD037DF}"/>
          </ac:cxnSpMkLst>
        </pc:cxnChg>
        <pc:cxnChg chg="add mod">
          <ac:chgData name="Ilan Reiter" userId="e7e108c4d05ea0a8" providerId="LiveId" clId="{8EEC4865-7A2A-407F-930D-705951E20825}" dt="2018-10-18T21:51:11.375" v="131" actId="14100"/>
          <ac:cxnSpMkLst>
            <pc:docMk/>
            <pc:sldMk cId="1065236799" sldId="257"/>
            <ac:cxnSpMk id="61" creationId="{99FC6974-5A85-4379-853D-970E5817C955}"/>
          </ac:cxnSpMkLst>
        </pc:cxnChg>
        <pc:cxnChg chg="del mod">
          <ac:chgData name="Ilan Reiter" userId="e7e108c4d05ea0a8" providerId="LiveId" clId="{8EEC4865-7A2A-407F-930D-705951E20825}" dt="2018-10-18T21:51:29.838" v="138" actId="478"/>
          <ac:cxnSpMkLst>
            <pc:docMk/>
            <pc:sldMk cId="1065236799" sldId="257"/>
            <ac:cxnSpMk id="76" creationId="{65784CCA-0BCC-469D-947A-CA5B56FBF1F6}"/>
          </ac:cxnSpMkLst>
        </pc:cxnChg>
        <pc:cxnChg chg="del">
          <ac:chgData name="Ilan Reiter" userId="e7e108c4d05ea0a8" providerId="LiveId" clId="{8EEC4865-7A2A-407F-930D-705951E20825}" dt="2018-10-18T21:51:33.128" v="139" actId="478"/>
          <ac:cxnSpMkLst>
            <pc:docMk/>
            <pc:sldMk cId="1065236799" sldId="257"/>
            <ac:cxnSpMk id="78" creationId="{0E7C6A48-90E4-440C-844F-58116C5F08AC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0" creationId="{658093D6-2AAD-4E03-A236-8C1A9878FF70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2" creationId="{07EFEDAA-33F7-444F-86AF-E935E20542AE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88" creationId="{32B39345-E2CB-486B-8643-3515FEDCD779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0" creationId="{B7B25870-AAF4-4D4D-AE53-B5740ACB167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1" creationId="{6984526D-E391-416A-B6BC-1A2D1E6E1CCA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7" creationId="{50EEEB40-0CD6-4027-BAD7-5B63761A488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2" creationId="{4C6CEE31-7B11-4124-AE9E-B861C795CFF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3" creationId="{6AF93722-AB78-42E2-B65E-DD99279B72DB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4" creationId="{9950FA67-3C39-4DAD-B8EF-3FE464094F96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5" creationId="{5C21EEE7-CAD1-405F-A911-C3EF3678A893}"/>
          </ac:cxnSpMkLst>
        </pc:cxnChg>
        <pc:cxnChg chg="add mod">
          <ac:chgData name="Ilan Reiter" userId="e7e108c4d05ea0a8" providerId="LiveId" clId="{8EEC4865-7A2A-407F-930D-705951E20825}" dt="2018-10-18T22:01:06.378" v="169" actId="14100"/>
          <ac:cxnSpMkLst>
            <pc:docMk/>
            <pc:sldMk cId="1065236799" sldId="257"/>
            <ac:cxnSpMk id="111" creationId="{A23186AA-7964-4468-82C7-0F76E68566AF}"/>
          </ac:cxnSpMkLst>
        </pc:cxnChg>
      </pc:sldChg>
    </pc:docChg>
  </pc:docChgLst>
  <pc:docChgLst>
    <pc:chgData name="Ilan Reiter" userId="e7e108c4d05ea0a8" providerId="LiveId" clId="{7A91EE02-E56D-43B2-89F2-539176381A83}"/>
    <pc:docChg chg="addSld modSld">
      <pc:chgData name="Ilan Reiter" userId="e7e108c4d05ea0a8" providerId="LiveId" clId="{7A91EE02-E56D-43B2-89F2-539176381A83}" dt="2018-10-16T22:12:32.637" v="72" actId="20577"/>
      <pc:docMkLst>
        <pc:docMk/>
      </pc:docMkLst>
      <pc:sldChg chg="modSp">
        <pc:chgData name="Ilan Reiter" userId="e7e108c4d05ea0a8" providerId="LiveId" clId="{7A91EE02-E56D-43B2-89F2-539176381A83}" dt="2018-10-16T22:11:53.680" v="36" actId="1076"/>
        <pc:sldMkLst>
          <pc:docMk/>
          <pc:sldMk cId="922376698" sldId="256"/>
        </pc:sldMkLst>
        <pc:spChg chg="mod">
          <ac:chgData name="Ilan Reiter" userId="e7e108c4d05ea0a8" providerId="LiveId" clId="{7A91EE02-E56D-43B2-89F2-539176381A83}" dt="2018-10-16T22:11:53.680" v="36" actId="1076"/>
          <ac:spMkLst>
            <pc:docMk/>
            <pc:sldMk cId="922376698" sldId="256"/>
            <ac:spMk id="36" creationId="{610D85A7-D6CC-4D1D-A45D-F733528C8DEB}"/>
          </ac:spMkLst>
        </pc:spChg>
        <pc:spChg chg="mod">
          <ac:chgData name="Ilan Reiter" userId="e7e108c4d05ea0a8" providerId="LiveId" clId="{7A91EE02-E56D-43B2-89F2-539176381A83}" dt="2018-10-16T22:11:30.250" v="29" actId="20577"/>
          <ac:spMkLst>
            <pc:docMk/>
            <pc:sldMk cId="922376698" sldId="256"/>
            <ac:spMk id="119" creationId="{109E5B25-7A06-4CBD-B087-7201A11F5A16}"/>
          </ac:spMkLst>
        </pc:spChg>
        <pc:cxnChg chg="mod">
          <ac:chgData name="Ilan Reiter" userId="e7e108c4d05ea0a8" providerId="LiveId" clId="{7A91EE02-E56D-43B2-89F2-539176381A83}" dt="2018-10-16T22:11:53.680" v="36" actId="1076"/>
          <ac:cxnSpMkLst>
            <pc:docMk/>
            <pc:sldMk cId="922376698" sldId="256"/>
            <ac:cxnSpMk id="42" creationId="{6B9BF9FF-FB10-4641-A7C0-FE13D59EDB33}"/>
          </ac:cxnSpMkLst>
        </pc:cxnChg>
      </pc:sldChg>
      <pc:sldChg chg="addSp modSp add">
        <pc:chgData name="Ilan Reiter" userId="e7e108c4d05ea0a8" providerId="LiveId" clId="{7A91EE02-E56D-43B2-89F2-539176381A83}" dt="2018-10-16T22:12:32.637" v="72" actId="20577"/>
        <pc:sldMkLst>
          <pc:docMk/>
          <pc:sldMk cId="1065236799" sldId="257"/>
        </pc:sldMkLst>
        <pc:spChg chg="add mod">
          <ac:chgData name="Ilan Reiter" userId="e7e108c4d05ea0a8" providerId="LiveId" clId="{7A91EE02-E56D-43B2-89F2-539176381A83}" dt="2018-10-16T22:11:48.995" v="34" actId="1076"/>
          <ac:spMkLst>
            <pc:docMk/>
            <pc:sldMk cId="1065236799" sldId="257"/>
            <ac:spMk id="2" creationId="{9278A7A8-DF6D-47F7-8BA2-41C25FB74E9E}"/>
          </ac:spMkLst>
        </pc:spChg>
        <pc:spChg chg="add mod">
          <ac:chgData name="Ilan Reiter" userId="e7e108c4d05ea0a8" providerId="LiveId" clId="{7A91EE02-E56D-43B2-89F2-539176381A83}" dt="2018-10-16T22:11:51.414" v="35" actId="1076"/>
          <ac:spMkLst>
            <pc:docMk/>
            <pc:sldMk cId="1065236799" sldId="257"/>
            <ac:spMk id="3" creationId="{15BC9D5B-B149-48BD-B3B9-C3208E958711}"/>
          </ac:spMkLst>
        </pc:spChg>
        <pc:spChg chg="add mod">
          <ac:chgData name="Ilan Reiter" userId="e7e108c4d05ea0a8" providerId="LiveId" clId="{7A91EE02-E56D-43B2-89F2-539176381A83}" dt="2018-10-16T22:12:17.922" v="49" actId="20577"/>
          <ac:spMkLst>
            <pc:docMk/>
            <pc:sldMk cId="1065236799" sldId="257"/>
            <ac:spMk id="4" creationId="{C911ED2F-2087-4AEB-A991-8EE2C9EEF661}"/>
          </ac:spMkLst>
        </pc:spChg>
        <pc:spChg chg="add mod">
          <ac:chgData name="Ilan Reiter" userId="e7e108c4d05ea0a8" providerId="LiveId" clId="{7A91EE02-E56D-43B2-89F2-539176381A83}" dt="2018-10-16T22:12:28.495" v="66" actId="20577"/>
          <ac:spMkLst>
            <pc:docMk/>
            <pc:sldMk cId="1065236799" sldId="257"/>
            <ac:spMk id="5" creationId="{8D6096CE-77E0-49DF-9836-6FAB44559F27}"/>
          </ac:spMkLst>
        </pc:spChg>
        <pc:spChg chg="add mod">
          <ac:chgData name="Ilan Reiter" userId="e7e108c4d05ea0a8" providerId="LiveId" clId="{7A91EE02-E56D-43B2-89F2-539176381A83}" dt="2018-10-16T22:12:32.637" v="72" actId="20577"/>
          <ac:spMkLst>
            <pc:docMk/>
            <pc:sldMk cId="1065236799" sldId="257"/>
            <ac:spMk id="6" creationId="{7FA48996-4E6B-4826-8C7E-310B541529D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Reward &amp;</a:t>
            </a:r>
            <a:r>
              <a:rPr lang="en-US" baseline="0"/>
              <a:t> Epsilon by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CartPole1!$I$1</c:f>
              <c:strCache>
                <c:ptCount val="1"/>
                <c:pt idx="0">
                  <c:v>mean_rewards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CartPole1!$B$2:$B$780</c:f>
              <c:numCache>
                <c:formatCode>General</c:formatCode>
                <c:ptCount val="779"/>
                <c:pt idx="0">
                  <c:v>150</c:v>
                </c:pt>
                <c:pt idx="1">
                  <c:v>178</c:v>
                </c:pt>
                <c:pt idx="2">
                  <c:v>204</c:v>
                </c:pt>
                <c:pt idx="3">
                  <c:v>441</c:v>
                </c:pt>
                <c:pt idx="4">
                  <c:v>568</c:v>
                </c:pt>
                <c:pt idx="5">
                  <c:v>624</c:v>
                </c:pt>
                <c:pt idx="6">
                  <c:v>726</c:v>
                </c:pt>
                <c:pt idx="7">
                  <c:v>839</c:v>
                </c:pt>
                <c:pt idx="8">
                  <c:v>1040</c:v>
                </c:pt>
                <c:pt idx="9">
                  <c:v>1085</c:v>
                </c:pt>
                <c:pt idx="10">
                  <c:v>1210</c:v>
                </c:pt>
                <c:pt idx="11">
                  <c:v>1233</c:v>
                </c:pt>
                <c:pt idx="12">
                  <c:v>1646</c:v>
                </c:pt>
                <c:pt idx="13">
                  <c:v>2661</c:v>
                </c:pt>
                <c:pt idx="14">
                  <c:v>2695</c:v>
                </c:pt>
                <c:pt idx="15">
                  <c:v>7050</c:v>
                </c:pt>
                <c:pt idx="16">
                  <c:v>7257</c:v>
                </c:pt>
                <c:pt idx="17">
                  <c:v>7287</c:v>
                </c:pt>
                <c:pt idx="18">
                  <c:v>7305</c:v>
                </c:pt>
                <c:pt idx="19">
                  <c:v>7328</c:v>
                </c:pt>
                <c:pt idx="20">
                  <c:v>7356</c:v>
                </c:pt>
                <c:pt idx="21">
                  <c:v>8024</c:v>
                </c:pt>
                <c:pt idx="22">
                  <c:v>8500</c:v>
                </c:pt>
                <c:pt idx="23">
                  <c:v>8515</c:v>
                </c:pt>
                <c:pt idx="24">
                  <c:v>8543</c:v>
                </c:pt>
                <c:pt idx="25">
                  <c:v>8598</c:v>
                </c:pt>
                <c:pt idx="26">
                  <c:v>8637</c:v>
                </c:pt>
                <c:pt idx="27">
                  <c:v>17210</c:v>
                </c:pt>
                <c:pt idx="28">
                  <c:v>17246</c:v>
                </c:pt>
                <c:pt idx="29">
                  <c:v>17274</c:v>
                </c:pt>
                <c:pt idx="30">
                  <c:v>17325</c:v>
                </c:pt>
                <c:pt idx="31">
                  <c:v>17354</c:v>
                </c:pt>
                <c:pt idx="32">
                  <c:v>17619</c:v>
                </c:pt>
                <c:pt idx="33">
                  <c:v>17689</c:v>
                </c:pt>
                <c:pt idx="34">
                  <c:v>17752</c:v>
                </c:pt>
                <c:pt idx="35">
                  <c:v>17795</c:v>
                </c:pt>
                <c:pt idx="36">
                  <c:v>17842</c:v>
                </c:pt>
                <c:pt idx="37">
                  <c:v>17986</c:v>
                </c:pt>
                <c:pt idx="38">
                  <c:v>18049</c:v>
                </c:pt>
                <c:pt idx="39">
                  <c:v>18095</c:v>
                </c:pt>
                <c:pt idx="40">
                  <c:v>18126</c:v>
                </c:pt>
                <c:pt idx="41">
                  <c:v>18149</c:v>
                </c:pt>
                <c:pt idx="42">
                  <c:v>18185</c:v>
                </c:pt>
                <c:pt idx="43">
                  <c:v>18209</c:v>
                </c:pt>
                <c:pt idx="44">
                  <c:v>18229</c:v>
                </c:pt>
                <c:pt idx="45">
                  <c:v>18365</c:v>
                </c:pt>
                <c:pt idx="46">
                  <c:v>18410</c:v>
                </c:pt>
                <c:pt idx="47">
                  <c:v>18470</c:v>
                </c:pt>
                <c:pt idx="48">
                  <c:v>18497</c:v>
                </c:pt>
                <c:pt idx="49">
                  <c:v>18513</c:v>
                </c:pt>
                <c:pt idx="50">
                  <c:v>18554</c:v>
                </c:pt>
                <c:pt idx="51">
                  <c:v>21002</c:v>
                </c:pt>
                <c:pt idx="52">
                  <c:v>21066</c:v>
                </c:pt>
                <c:pt idx="53">
                  <c:v>21252</c:v>
                </c:pt>
                <c:pt idx="54">
                  <c:v>21316</c:v>
                </c:pt>
                <c:pt idx="55">
                  <c:v>21344</c:v>
                </c:pt>
                <c:pt idx="56">
                  <c:v>21390</c:v>
                </c:pt>
                <c:pt idx="57">
                  <c:v>21431</c:v>
                </c:pt>
                <c:pt idx="58">
                  <c:v>21872</c:v>
                </c:pt>
                <c:pt idx="59">
                  <c:v>22194</c:v>
                </c:pt>
                <c:pt idx="60">
                  <c:v>22242</c:v>
                </c:pt>
                <c:pt idx="61">
                  <c:v>22481</c:v>
                </c:pt>
                <c:pt idx="62">
                  <c:v>22504</c:v>
                </c:pt>
                <c:pt idx="63">
                  <c:v>22614</c:v>
                </c:pt>
                <c:pt idx="64">
                  <c:v>22659</c:v>
                </c:pt>
                <c:pt idx="65">
                  <c:v>22706</c:v>
                </c:pt>
                <c:pt idx="66">
                  <c:v>22745</c:v>
                </c:pt>
                <c:pt idx="67">
                  <c:v>22777</c:v>
                </c:pt>
                <c:pt idx="68">
                  <c:v>22813</c:v>
                </c:pt>
                <c:pt idx="69">
                  <c:v>22856</c:v>
                </c:pt>
                <c:pt idx="70">
                  <c:v>22893</c:v>
                </c:pt>
                <c:pt idx="71">
                  <c:v>22950</c:v>
                </c:pt>
                <c:pt idx="72">
                  <c:v>23078</c:v>
                </c:pt>
                <c:pt idx="73">
                  <c:v>23129</c:v>
                </c:pt>
                <c:pt idx="74">
                  <c:v>23153</c:v>
                </c:pt>
                <c:pt idx="75">
                  <c:v>23360</c:v>
                </c:pt>
                <c:pt idx="76">
                  <c:v>23391</c:v>
                </c:pt>
                <c:pt idx="77">
                  <c:v>27252</c:v>
                </c:pt>
                <c:pt idx="78">
                  <c:v>27283</c:v>
                </c:pt>
                <c:pt idx="79">
                  <c:v>27373</c:v>
                </c:pt>
                <c:pt idx="80">
                  <c:v>27494</c:v>
                </c:pt>
                <c:pt idx="81">
                  <c:v>27516</c:v>
                </c:pt>
                <c:pt idx="82">
                  <c:v>27601</c:v>
                </c:pt>
                <c:pt idx="83">
                  <c:v>27651</c:v>
                </c:pt>
                <c:pt idx="84">
                  <c:v>27681</c:v>
                </c:pt>
                <c:pt idx="85">
                  <c:v>28955</c:v>
                </c:pt>
                <c:pt idx="86">
                  <c:v>28980</c:v>
                </c:pt>
                <c:pt idx="87">
                  <c:v>29059</c:v>
                </c:pt>
                <c:pt idx="88">
                  <c:v>29183</c:v>
                </c:pt>
                <c:pt idx="89">
                  <c:v>29393</c:v>
                </c:pt>
                <c:pt idx="90">
                  <c:v>29543</c:v>
                </c:pt>
                <c:pt idx="91">
                  <c:v>29571</c:v>
                </c:pt>
                <c:pt idx="92">
                  <c:v>29606</c:v>
                </c:pt>
                <c:pt idx="93">
                  <c:v>30240</c:v>
                </c:pt>
                <c:pt idx="94">
                  <c:v>30267</c:v>
                </c:pt>
                <c:pt idx="95">
                  <c:v>30733</c:v>
                </c:pt>
                <c:pt idx="96">
                  <c:v>30782</c:v>
                </c:pt>
                <c:pt idx="97">
                  <c:v>30867</c:v>
                </c:pt>
                <c:pt idx="98">
                  <c:v>30953</c:v>
                </c:pt>
                <c:pt idx="99">
                  <c:v>31031</c:v>
                </c:pt>
                <c:pt idx="100">
                  <c:v>31806</c:v>
                </c:pt>
                <c:pt idx="101">
                  <c:v>31866</c:v>
                </c:pt>
                <c:pt idx="102">
                  <c:v>31894</c:v>
                </c:pt>
                <c:pt idx="103">
                  <c:v>31937</c:v>
                </c:pt>
                <c:pt idx="104">
                  <c:v>32061</c:v>
                </c:pt>
                <c:pt idx="105">
                  <c:v>32103</c:v>
                </c:pt>
                <c:pt idx="106">
                  <c:v>32168</c:v>
                </c:pt>
                <c:pt idx="107">
                  <c:v>32712</c:v>
                </c:pt>
                <c:pt idx="108">
                  <c:v>32758</c:v>
                </c:pt>
                <c:pt idx="109">
                  <c:v>32887</c:v>
                </c:pt>
                <c:pt idx="110">
                  <c:v>32952</c:v>
                </c:pt>
                <c:pt idx="111">
                  <c:v>33036</c:v>
                </c:pt>
                <c:pt idx="112">
                  <c:v>33119</c:v>
                </c:pt>
                <c:pt idx="113">
                  <c:v>33216</c:v>
                </c:pt>
                <c:pt idx="114">
                  <c:v>33271</c:v>
                </c:pt>
                <c:pt idx="115">
                  <c:v>33597</c:v>
                </c:pt>
                <c:pt idx="116">
                  <c:v>33833</c:v>
                </c:pt>
                <c:pt idx="117">
                  <c:v>33906</c:v>
                </c:pt>
                <c:pt idx="118">
                  <c:v>34025</c:v>
                </c:pt>
                <c:pt idx="119">
                  <c:v>34106</c:v>
                </c:pt>
                <c:pt idx="120">
                  <c:v>34163</c:v>
                </c:pt>
                <c:pt idx="121">
                  <c:v>34401</c:v>
                </c:pt>
                <c:pt idx="122">
                  <c:v>34460</c:v>
                </c:pt>
                <c:pt idx="123">
                  <c:v>34518</c:v>
                </c:pt>
                <c:pt idx="124">
                  <c:v>34660</c:v>
                </c:pt>
                <c:pt idx="125">
                  <c:v>35614</c:v>
                </c:pt>
                <c:pt idx="126">
                  <c:v>37328</c:v>
                </c:pt>
                <c:pt idx="127">
                  <c:v>37446</c:v>
                </c:pt>
                <c:pt idx="128">
                  <c:v>37540</c:v>
                </c:pt>
                <c:pt idx="129">
                  <c:v>37709</c:v>
                </c:pt>
                <c:pt idx="130">
                  <c:v>37796</c:v>
                </c:pt>
                <c:pt idx="131">
                  <c:v>37911</c:v>
                </c:pt>
                <c:pt idx="132">
                  <c:v>38004</c:v>
                </c:pt>
                <c:pt idx="133">
                  <c:v>38738</c:v>
                </c:pt>
                <c:pt idx="134">
                  <c:v>39917</c:v>
                </c:pt>
                <c:pt idx="135">
                  <c:v>39993</c:v>
                </c:pt>
                <c:pt idx="136">
                  <c:v>40055</c:v>
                </c:pt>
                <c:pt idx="137">
                  <c:v>40159</c:v>
                </c:pt>
                <c:pt idx="138">
                  <c:v>40235</c:v>
                </c:pt>
                <c:pt idx="139">
                  <c:v>40321</c:v>
                </c:pt>
                <c:pt idx="140">
                  <c:v>40412</c:v>
                </c:pt>
                <c:pt idx="141">
                  <c:v>40540</c:v>
                </c:pt>
                <c:pt idx="142">
                  <c:v>40599</c:v>
                </c:pt>
                <c:pt idx="143">
                  <c:v>40738</c:v>
                </c:pt>
                <c:pt idx="144">
                  <c:v>40781</c:v>
                </c:pt>
                <c:pt idx="145">
                  <c:v>40798</c:v>
                </c:pt>
                <c:pt idx="146">
                  <c:v>40998</c:v>
                </c:pt>
                <c:pt idx="147">
                  <c:v>41168</c:v>
                </c:pt>
                <c:pt idx="148">
                  <c:v>41242</c:v>
                </c:pt>
                <c:pt idx="149">
                  <c:v>41319</c:v>
                </c:pt>
                <c:pt idx="150">
                  <c:v>41366</c:v>
                </c:pt>
                <c:pt idx="151">
                  <c:v>41452</c:v>
                </c:pt>
                <c:pt idx="152">
                  <c:v>41602</c:v>
                </c:pt>
                <c:pt idx="153">
                  <c:v>41787</c:v>
                </c:pt>
                <c:pt idx="154">
                  <c:v>41924</c:v>
                </c:pt>
                <c:pt idx="155">
                  <c:v>41972</c:v>
                </c:pt>
                <c:pt idx="156">
                  <c:v>42041</c:v>
                </c:pt>
                <c:pt idx="157">
                  <c:v>42115</c:v>
                </c:pt>
                <c:pt idx="158">
                  <c:v>42271</c:v>
                </c:pt>
                <c:pt idx="159">
                  <c:v>42376</c:v>
                </c:pt>
                <c:pt idx="160">
                  <c:v>42516</c:v>
                </c:pt>
                <c:pt idx="161">
                  <c:v>42724</c:v>
                </c:pt>
                <c:pt idx="162">
                  <c:v>42768</c:v>
                </c:pt>
                <c:pt idx="163">
                  <c:v>42883</c:v>
                </c:pt>
                <c:pt idx="164">
                  <c:v>43041</c:v>
                </c:pt>
                <c:pt idx="165">
                  <c:v>43582</c:v>
                </c:pt>
                <c:pt idx="166">
                  <c:v>43759</c:v>
                </c:pt>
                <c:pt idx="167">
                  <c:v>43959</c:v>
                </c:pt>
                <c:pt idx="168">
                  <c:v>44106</c:v>
                </c:pt>
                <c:pt idx="169">
                  <c:v>44260</c:v>
                </c:pt>
                <c:pt idx="170">
                  <c:v>44376</c:v>
                </c:pt>
                <c:pt idx="171">
                  <c:v>44503</c:v>
                </c:pt>
                <c:pt idx="172">
                  <c:v>44651</c:v>
                </c:pt>
                <c:pt idx="173">
                  <c:v>44732</c:v>
                </c:pt>
                <c:pt idx="174">
                  <c:v>44895</c:v>
                </c:pt>
                <c:pt idx="175">
                  <c:v>45054</c:v>
                </c:pt>
                <c:pt idx="176">
                  <c:v>45145</c:v>
                </c:pt>
                <c:pt idx="177">
                  <c:v>45239</c:v>
                </c:pt>
                <c:pt idx="178">
                  <c:v>45457</c:v>
                </c:pt>
                <c:pt idx="179">
                  <c:v>45598</c:v>
                </c:pt>
                <c:pt idx="180">
                  <c:v>45719</c:v>
                </c:pt>
                <c:pt idx="181">
                  <c:v>45853</c:v>
                </c:pt>
                <c:pt idx="182">
                  <c:v>45934</c:v>
                </c:pt>
                <c:pt idx="183">
                  <c:v>46083</c:v>
                </c:pt>
                <c:pt idx="184">
                  <c:v>46192</c:v>
                </c:pt>
                <c:pt idx="185">
                  <c:v>46380</c:v>
                </c:pt>
                <c:pt idx="186">
                  <c:v>46531</c:v>
                </c:pt>
                <c:pt idx="187">
                  <c:v>46644</c:v>
                </c:pt>
                <c:pt idx="188">
                  <c:v>46844</c:v>
                </c:pt>
                <c:pt idx="189">
                  <c:v>46956</c:v>
                </c:pt>
                <c:pt idx="190">
                  <c:v>47121</c:v>
                </c:pt>
                <c:pt idx="191">
                  <c:v>47535</c:v>
                </c:pt>
                <c:pt idx="192">
                  <c:v>47792</c:v>
                </c:pt>
                <c:pt idx="193">
                  <c:v>47953</c:v>
                </c:pt>
                <c:pt idx="194">
                  <c:v>48153</c:v>
                </c:pt>
                <c:pt idx="195">
                  <c:v>48317</c:v>
                </c:pt>
                <c:pt idx="196">
                  <c:v>48517</c:v>
                </c:pt>
                <c:pt idx="197">
                  <c:v>48627</c:v>
                </c:pt>
                <c:pt idx="198">
                  <c:v>48733</c:v>
                </c:pt>
                <c:pt idx="199">
                  <c:v>48852</c:v>
                </c:pt>
                <c:pt idx="200">
                  <c:v>49052</c:v>
                </c:pt>
                <c:pt idx="201">
                  <c:v>49252</c:v>
                </c:pt>
                <c:pt idx="202">
                  <c:v>49452</c:v>
                </c:pt>
                <c:pt idx="203">
                  <c:v>49649</c:v>
                </c:pt>
                <c:pt idx="204">
                  <c:v>49849</c:v>
                </c:pt>
                <c:pt idx="205">
                  <c:v>49974</c:v>
                </c:pt>
                <c:pt idx="206">
                  <c:v>50225</c:v>
                </c:pt>
                <c:pt idx="207">
                  <c:v>50504</c:v>
                </c:pt>
                <c:pt idx="208">
                  <c:v>50704</c:v>
                </c:pt>
                <c:pt idx="209">
                  <c:v>50861</c:v>
                </c:pt>
                <c:pt idx="210">
                  <c:v>50974</c:v>
                </c:pt>
                <c:pt idx="211">
                  <c:v>51174</c:v>
                </c:pt>
                <c:pt idx="212">
                  <c:v>51334</c:v>
                </c:pt>
                <c:pt idx="213">
                  <c:v>51534</c:v>
                </c:pt>
                <c:pt idx="214">
                  <c:v>51734</c:v>
                </c:pt>
                <c:pt idx="215">
                  <c:v>51790</c:v>
                </c:pt>
                <c:pt idx="216">
                  <c:v>51900</c:v>
                </c:pt>
                <c:pt idx="217">
                  <c:v>52029</c:v>
                </c:pt>
                <c:pt idx="218">
                  <c:v>52229</c:v>
                </c:pt>
                <c:pt idx="219">
                  <c:v>52429</c:v>
                </c:pt>
                <c:pt idx="220">
                  <c:v>52631</c:v>
                </c:pt>
                <c:pt idx="221">
                  <c:v>52831</c:v>
                </c:pt>
                <c:pt idx="222">
                  <c:v>52990</c:v>
                </c:pt>
                <c:pt idx="223">
                  <c:v>53249</c:v>
                </c:pt>
                <c:pt idx="224">
                  <c:v>53793</c:v>
                </c:pt>
                <c:pt idx="225">
                  <c:v>54001</c:v>
                </c:pt>
                <c:pt idx="226">
                  <c:v>54201</c:v>
                </c:pt>
                <c:pt idx="227">
                  <c:v>54377</c:v>
                </c:pt>
                <c:pt idx="228">
                  <c:v>54577</c:v>
                </c:pt>
                <c:pt idx="229">
                  <c:v>54731</c:v>
                </c:pt>
                <c:pt idx="230">
                  <c:v>54910</c:v>
                </c:pt>
                <c:pt idx="231">
                  <c:v>55110</c:v>
                </c:pt>
                <c:pt idx="232">
                  <c:v>55310</c:v>
                </c:pt>
                <c:pt idx="233">
                  <c:v>55570</c:v>
                </c:pt>
                <c:pt idx="234">
                  <c:v>55701</c:v>
                </c:pt>
                <c:pt idx="235">
                  <c:v>55804</c:v>
                </c:pt>
                <c:pt idx="236">
                  <c:v>55965</c:v>
                </c:pt>
                <c:pt idx="237">
                  <c:v>56165</c:v>
                </c:pt>
                <c:pt idx="238">
                  <c:v>56202</c:v>
                </c:pt>
                <c:pt idx="239">
                  <c:v>57090</c:v>
                </c:pt>
                <c:pt idx="240">
                  <c:v>57290</c:v>
                </c:pt>
                <c:pt idx="241">
                  <c:v>57490</c:v>
                </c:pt>
                <c:pt idx="242">
                  <c:v>58383</c:v>
                </c:pt>
                <c:pt idx="243">
                  <c:v>58583</c:v>
                </c:pt>
                <c:pt idx="244">
                  <c:v>58737</c:v>
                </c:pt>
                <c:pt idx="245">
                  <c:v>58937</c:v>
                </c:pt>
                <c:pt idx="246">
                  <c:v>59137</c:v>
                </c:pt>
                <c:pt idx="247">
                  <c:v>59620</c:v>
                </c:pt>
                <c:pt idx="248">
                  <c:v>59818</c:v>
                </c:pt>
                <c:pt idx="249">
                  <c:v>60018</c:v>
                </c:pt>
                <c:pt idx="250">
                  <c:v>60162</c:v>
                </c:pt>
                <c:pt idx="251">
                  <c:v>60647</c:v>
                </c:pt>
                <c:pt idx="252">
                  <c:v>60847</c:v>
                </c:pt>
                <c:pt idx="253">
                  <c:v>61024</c:v>
                </c:pt>
                <c:pt idx="254">
                  <c:v>61224</c:v>
                </c:pt>
                <c:pt idx="255">
                  <c:v>61424</c:v>
                </c:pt>
                <c:pt idx="256">
                  <c:v>61568</c:v>
                </c:pt>
                <c:pt idx="257">
                  <c:v>61822</c:v>
                </c:pt>
                <c:pt idx="258">
                  <c:v>61955</c:v>
                </c:pt>
                <c:pt idx="259">
                  <c:v>62155</c:v>
                </c:pt>
                <c:pt idx="260">
                  <c:v>62355</c:v>
                </c:pt>
                <c:pt idx="261">
                  <c:v>62914</c:v>
                </c:pt>
                <c:pt idx="262">
                  <c:v>63090</c:v>
                </c:pt>
                <c:pt idx="263">
                  <c:v>63490</c:v>
                </c:pt>
                <c:pt idx="264">
                  <c:v>63650</c:v>
                </c:pt>
                <c:pt idx="265">
                  <c:v>63850</c:v>
                </c:pt>
                <c:pt idx="266">
                  <c:v>64050</c:v>
                </c:pt>
                <c:pt idx="267">
                  <c:v>65346</c:v>
                </c:pt>
                <c:pt idx="268">
                  <c:v>65539</c:v>
                </c:pt>
                <c:pt idx="269">
                  <c:v>65800</c:v>
                </c:pt>
                <c:pt idx="270">
                  <c:v>66000</c:v>
                </c:pt>
                <c:pt idx="271">
                  <c:v>66200</c:v>
                </c:pt>
                <c:pt idx="272">
                  <c:v>66600</c:v>
                </c:pt>
                <c:pt idx="273">
                  <c:v>66800</c:v>
                </c:pt>
                <c:pt idx="274">
                  <c:v>67200</c:v>
                </c:pt>
                <c:pt idx="275">
                  <c:v>67800</c:v>
                </c:pt>
                <c:pt idx="276">
                  <c:v>68000</c:v>
                </c:pt>
                <c:pt idx="277">
                  <c:v>68200</c:v>
                </c:pt>
                <c:pt idx="278">
                  <c:v>68783</c:v>
                </c:pt>
                <c:pt idx="279">
                  <c:v>68968</c:v>
                </c:pt>
                <c:pt idx="280">
                  <c:v>69368</c:v>
                </c:pt>
                <c:pt idx="281">
                  <c:v>69568</c:v>
                </c:pt>
                <c:pt idx="282">
                  <c:v>70065</c:v>
                </c:pt>
                <c:pt idx="283">
                  <c:v>70265</c:v>
                </c:pt>
                <c:pt idx="284">
                  <c:v>70465</c:v>
                </c:pt>
                <c:pt idx="285">
                  <c:v>70665</c:v>
                </c:pt>
                <c:pt idx="286">
                  <c:v>70865</c:v>
                </c:pt>
                <c:pt idx="287">
                  <c:v>71065</c:v>
                </c:pt>
                <c:pt idx="288">
                  <c:v>71459</c:v>
                </c:pt>
                <c:pt idx="289">
                  <c:v>71859</c:v>
                </c:pt>
                <c:pt idx="290">
                  <c:v>72059</c:v>
                </c:pt>
                <c:pt idx="291">
                  <c:v>72876</c:v>
                </c:pt>
                <c:pt idx="292">
                  <c:v>73076</c:v>
                </c:pt>
                <c:pt idx="293">
                  <c:v>73276</c:v>
                </c:pt>
                <c:pt idx="294">
                  <c:v>73676</c:v>
                </c:pt>
                <c:pt idx="295">
                  <c:v>73876</c:v>
                </c:pt>
                <c:pt idx="296">
                  <c:v>74276</c:v>
                </c:pt>
                <c:pt idx="297">
                  <c:v>75276</c:v>
                </c:pt>
                <c:pt idx="298">
                  <c:v>75476</c:v>
                </c:pt>
                <c:pt idx="299">
                  <c:v>75676</c:v>
                </c:pt>
                <c:pt idx="300">
                  <c:v>75876</c:v>
                </c:pt>
                <c:pt idx="301">
                  <c:v>76076</c:v>
                </c:pt>
                <c:pt idx="302">
                  <c:v>76276</c:v>
                </c:pt>
                <c:pt idx="303">
                  <c:v>76876</c:v>
                </c:pt>
                <c:pt idx="304">
                  <c:v>77476</c:v>
                </c:pt>
                <c:pt idx="305">
                  <c:v>77676</c:v>
                </c:pt>
                <c:pt idx="306">
                  <c:v>77876</c:v>
                </c:pt>
                <c:pt idx="307">
                  <c:v>78276</c:v>
                </c:pt>
                <c:pt idx="308">
                  <c:v>78676</c:v>
                </c:pt>
                <c:pt idx="309">
                  <c:v>79076</c:v>
                </c:pt>
                <c:pt idx="310">
                  <c:v>79276</c:v>
                </c:pt>
                <c:pt idx="311">
                  <c:v>80533</c:v>
                </c:pt>
                <c:pt idx="312">
                  <c:v>80733</c:v>
                </c:pt>
                <c:pt idx="313">
                  <c:v>81333</c:v>
                </c:pt>
                <c:pt idx="314">
                  <c:v>81533</c:v>
                </c:pt>
                <c:pt idx="315">
                  <c:v>81733</c:v>
                </c:pt>
                <c:pt idx="316">
                  <c:v>82133</c:v>
                </c:pt>
                <c:pt idx="317">
                  <c:v>82733</c:v>
                </c:pt>
                <c:pt idx="318">
                  <c:v>83333</c:v>
                </c:pt>
                <c:pt idx="319">
                  <c:v>83533</c:v>
                </c:pt>
                <c:pt idx="320">
                  <c:v>83733</c:v>
                </c:pt>
                <c:pt idx="321">
                  <c:v>84733</c:v>
                </c:pt>
                <c:pt idx="322">
                  <c:v>84933</c:v>
                </c:pt>
                <c:pt idx="323">
                  <c:v>85133</c:v>
                </c:pt>
                <c:pt idx="324">
                  <c:v>87733</c:v>
                </c:pt>
                <c:pt idx="325">
                  <c:v>87933</c:v>
                </c:pt>
                <c:pt idx="326">
                  <c:v>88333</c:v>
                </c:pt>
                <c:pt idx="327">
                  <c:v>89133</c:v>
                </c:pt>
                <c:pt idx="328">
                  <c:v>89333</c:v>
                </c:pt>
                <c:pt idx="329">
                  <c:v>91133</c:v>
                </c:pt>
                <c:pt idx="330">
                  <c:v>91933</c:v>
                </c:pt>
                <c:pt idx="331">
                  <c:v>99333</c:v>
                </c:pt>
              </c:numCache>
            </c:numRef>
          </c:xVal>
          <c:yVal>
            <c:numRef>
              <c:f>CartPole1!$I$2:$I$780</c:f>
              <c:numCache>
                <c:formatCode>General</c:formatCode>
                <c:ptCount val="779"/>
                <c:pt idx="0">
                  <c:v>9.4E-2</c:v>
                </c:pt>
                <c:pt idx="1">
                  <c:v>9.9000000000000005E-2</c:v>
                </c:pt>
                <c:pt idx="2">
                  <c:v>0.10199999999999999</c:v>
                </c:pt>
                <c:pt idx="3">
                  <c:v>0.105</c:v>
                </c:pt>
                <c:pt idx="4">
                  <c:v>0.105</c:v>
                </c:pt>
                <c:pt idx="5">
                  <c:v>0.108</c:v>
                </c:pt>
                <c:pt idx="6">
                  <c:v>0.11</c:v>
                </c:pt>
                <c:pt idx="7">
                  <c:v>0.11</c:v>
                </c:pt>
                <c:pt idx="8">
                  <c:v>0.111</c:v>
                </c:pt>
                <c:pt idx="9">
                  <c:v>0.111</c:v>
                </c:pt>
                <c:pt idx="10">
                  <c:v>0.114</c:v>
                </c:pt>
                <c:pt idx="11">
                  <c:v>0.114</c:v>
                </c:pt>
                <c:pt idx="12">
                  <c:v>0.114</c:v>
                </c:pt>
                <c:pt idx="13">
                  <c:v>0.115</c:v>
                </c:pt>
                <c:pt idx="14">
                  <c:v>0.115</c:v>
                </c:pt>
                <c:pt idx="15">
                  <c:v>0.11600000000000001</c:v>
                </c:pt>
                <c:pt idx="16">
                  <c:v>0.11600000000000001</c:v>
                </c:pt>
                <c:pt idx="17">
                  <c:v>0.11600000000000001</c:v>
                </c:pt>
                <c:pt idx="18">
                  <c:v>0.11700000000000001</c:v>
                </c:pt>
                <c:pt idx="19">
                  <c:v>0.11700000000000001</c:v>
                </c:pt>
                <c:pt idx="20">
                  <c:v>0.11700000000000001</c:v>
                </c:pt>
                <c:pt idx="21">
                  <c:v>0.12</c:v>
                </c:pt>
                <c:pt idx="22">
                  <c:v>0.121</c:v>
                </c:pt>
                <c:pt idx="23">
                  <c:v>0.122</c:v>
                </c:pt>
                <c:pt idx="24">
                  <c:v>0.122</c:v>
                </c:pt>
                <c:pt idx="25">
                  <c:v>0.122</c:v>
                </c:pt>
                <c:pt idx="26">
                  <c:v>0.123</c:v>
                </c:pt>
                <c:pt idx="27">
                  <c:v>0.124</c:v>
                </c:pt>
                <c:pt idx="28">
                  <c:v>0.125</c:v>
                </c:pt>
                <c:pt idx="29">
                  <c:v>0.126</c:v>
                </c:pt>
                <c:pt idx="30">
                  <c:v>0.128</c:v>
                </c:pt>
                <c:pt idx="31">
                  <c:v>0.129</c:v>
                </c:pt>
                <c:pt idx="32">
                  <c:v>0.13</c:v>
                </c:pt>
                <c:pt idx="33">
                  <c:v>0.13300000000000001</c:v>
                </c:pt>
                <c:pt idx="34">
                  <c:v>0.13500000000000001</c:v>
                </c:pt>
                <c:pt idx="35">
                  <c:v>0.13600000000000001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0.13800000000000001</c:v>
                </c:pt>
                <c:pt idx="39">
                  <c:v>0.13800000000000001</c:v>
                </c:pt>
                <c:pt idx="40">
                  <c:v>0.13900000000000001</c:v>
                </c:pt>
                <c:pt idx="41">
                  <c:v>0.13900000000000001</c:v>
                </c:pt>
                <c:pt idx="42">
                  <c:v>0.14000000000000001</c:v>
                </c:pt>
                <c:pt idx="43">
                  <c:v>0.14099999999999999</c:v>
                </c:pt>
                <c:pt idx="44">
                  <c:v>0.14099999999999999</c:v>
                </c:pt>
                <c:pt idx="45">
                  <c:v>0.14199999999999999</c:v>
                </c:pt>
                <c:pt idx="46">
                  <c:v>0.14299999999999999</c:v>
                </c:pt>
                <c:pt idx="47">
                  <c:v>0.14499999999999999</c:v>
                </c:pt>
                <c:pt idx="48">
                  <c:v>0.14499999999999999</c:v>
                </c:pt>
                <c:pt idx="49">
                  <c:v>0.14499999999999999</c:v>
                </c:pt>
                <c:pt idx="50">
                  <c:v>0.14699999999999999</c:v>
                </c:pt>
                <c:pt idx="51">
                  <c:v>0.14699999999999999</c:v>
                </c:pt>
                <c:pt idx="52">
                  <c:v>0.14899999999999999</c:v>
                </c:pt>
                <c:pt idx="53">
                  <c:v>0.151</c:v>
                </c:pt>
                <c:pt idx="54">
                  <c:v>0.153</c:v>
                </c:pt>
                <c:pt idx="55">
                  <c:v>0.154</c:v>
                </c:pt>
                <c:pt idx="56">
                  <c:v>0.155</c:v>
                </c:pt>
                <c:pt idx="57">
                  <c:v>0.156</c:v>
                </c:pt>
                <c:pt idx="58">
                  <c:v>0.156</c:v>
                </c:pt>
                <c:pt idx="59">
                  <c:v>0.156</c:v>
                </c:pt>
                <c:pt idx="60">
                  <c:v>0.157</c:v>
                </c:pt>
                <c:pt idx="61">
                  <c:v>0.159</c:v>
                </c:pt>
                <c:pt idx="62">
                  <c:v>0.159</c:v>
                </c:pt>
                <c:pt idx="63">
                  <c:v>0.16200000000000001</c:v>
                </c:pt>
                <c:pt idx="64">
                  <c:v>0.16400000000000001</c:v>
                </c:pt>
                <c:pt idx="65">
                  <c:v>0.16500000000000001</c:v>
                </c:pt>
                <c:pt idx="66">
                  <c:v>0.16600000000000001</c:v>
                </c:pt>
                <c:pt idx="67">
                  <c:v>0.16700000000000001</c:v>
                </c:pt>
                <c:pt idx="68">
                  <c:v>0.16700000000000001</c:v>
                </c:pt>
                <c:pt idx="69">
                  <c:v>0.16700000000000001</c:v>
                </c:pt>
                <c:pt idx="70">
                  <c:v>0.16800000000000001</c:v>
                </c:pt>
                <c:pt idx="71">
                  <c:v>0.17</c:v>
                </c:pt>
                <c:pt idx="72">
                  <c:v>0.17100000000000001</c:v>
                </c:pt>
                <c:pt idx="73">
                  <c:v>0.17199999999999999</c:v>
                </c:pt>
                <c:pt idx="74">
                  <c:v>0.17199999999999999</c:v>
                </c:pt>
                <c:pt idx="75">
                  <c:v>0.17299999999999999</c:v>
                </c:pt>
                <c:pt idx="76">
                  <c:v>0.17299999999999999</c:v>
                </c:pt>
                <c:pt idx="77">
                  <c:v>0.17399999999999999</c:v>
                </c:pt>
                <c:pt idx="78">
                  <c:v>0.17499999999999999</c:v>
                </c:pt>
                <c:pt idx="79">
                  <c:v>0.17499999999999999</c:v>
                </c:pt>
                <c:pt idx="80">
                  <c:v>0.17699999999999999</c:v>
                </c:pt>
                <c:pt idx="81">
                  <c:v>0.17699999999999999</c:v>
                </c:pt>
                <c:pt idx="82">
                  <c:v>0.18</c:v>
                </c:pt>
                <c:pt idx="83">
                  <c:v>0.182</c:v>
                </c:pt>
                <c:pt idx="84">
                  <c:v>0.183</c:v>
                </c:pt>
                <c:pt idx="85">
                  <c:v>0.183</c:v>
                </c:pt>
                <c:pt idx="86">
                  <c:v>0.184</c:v>
                </c:pt>
                <c:pt idx="87">
                  <c:v>0.185</c:v>
                </c:pt>
                <c:pt idx="88">
                  <c:v>0.185</c:v>
                </c:pt>
                <c:pt idx="89">
                  <c:v>0.188</c:v>
                </c:pt>
                <c:pt idx="90">
                  <c:v>0.19</c:v>
                </c:pt>
                <c:pt idx="91">
                  <c:v>0.19</c:v>
                </c:pt>
                <c:pt idx="92">
                  <c:v>0.191</c:v>
                </c:pt>
                <c:pt idx="93">
                  <c:v>0.192</c:v>
                </c:pt>
                <c:pt idx="94">
                  <c:v>0.193</c:v>
                </c:pt>
                <c:pt idx="95">
                  <c:v>0.19400000000000001</c:v>
                </c:pt>
                <c:pt idx="96">
                  <c:v>0.19500000000000001</c:v>
                </c:pt>
                <c:pt idx="97">
                  <c:v>0.19700000000000001</c:v>
                </c:pt>
                <c:pt idx="98">
                  <c:v>0.19900000000000001</c:v>
                </c:pt>
                <c:pt idx="99">
                  <c:v>0.20200000000000001</c:v>
                </c:pt>
                <c:pt idx="100">
                  <c:v>0.20399999999999999</c:v>
                </c:pt>
                <c:pt idx="101">
                  <c:v>0.20499999999999999</c:v>
                </c:pt>
                <c:pt idx="102">
                  <c:v>0.20499999999999999</c:v>
                </c:pt>
                <c:pt idx="103">
                  <c:v>0.20499999999999999</c:v>
                </c:pt>
                <c:pt idx="104">
                  <c:v>0.21</c:v>
                </c:pt>
                <c:pt idx="105">
                  <c:v>0.21199999999999999</c:v>
                </c:pt>
                <c:pt idx="106">
                  <c:v>0.214</c:v>
                </c:pt>
                <c:pt idx="107">
                  <c:v>0.217</c:v>
                </c:pt>
                <c:pt idx="108">
                  <c:v>0.218</c:v>
                </c:pt>
                <c:pt idx="109">
                  <c:v>0.219</c:v>
                </c:pt>
                <c:pt idx="110">
                  <c:v>0.219</c:v>
                </c:pt>
                <c:pt idx="111">
                  <c:v>0.221</c:v>
                </c:pt>
                <c:pt idx="112">
                  <c:v>0.222</c:v>
                </c:pt>
                <c:pt idx="113">
                  <c:v>0.223</c:v>
                </c:pt>
                <c:pt idx="114">
                  <c:v>0.224</c:v>
                </c:pt>
                <c:pt idx="115">
                  <c:v>0.22500000000000001</c:v>
                </c:pt>
                <c:pt idx="116">
                  <c:v>0.22900000000000001</c:v>
                </c:pt>
                <c:pt idx="117">
                  <c:v>0.23</c:v>
                </c:pt>
                <c:pt idx="118">
                  <c:v>0.23200000000000001</c:v>
                </c:pt>
                <c:pt idx="119">
                  <c:v>0.23499999999999999</c:v>
                </c:pt>
                <c:pt idx="120">
                  <c:v>0.23499999999999999</c:v>
                </c:pt>
                <c:pt idx="121">
                  <c:v>0.23699999999999999</c:v>
                </c:pt>
                <c:pt idx="122">
                  <c:v>0.23899999999999999</c:v>
                </c:pt>
                <c:pt idx="123">
                  <c:v>0.24</c:v>
                </c:pt>
                <c:pt idx="124">
                  <c:v>0.24399999999999999</c:v>
                </c:pt>
                <c:pt idx="125">
                  <c:v>0.24399999999999999</c:v>
                </c:pt>
                <c:pt idx="126">
                  <c:v>0.24399999999999999</c:v>
                </c:pt>
                <c:pt idx="127">
                  <c:v>0.245</c:v>
                </c:pt>
                <c:pt idx="128">
                  <c:v>0.246</c:v>
                </c:pt>
                <c:pt idx="129">
                  <c:v>0.248</c:v>
                </c:pt>
                <c:pt idx="130">
                  <c:v>0.249</c:v>
                </c:pt>
                <c:pt idx="131">
                  <c:v>0.251</c:v>
                </c:pt>
                <c:pt idx="132">
                  <c:v>0.253</c:v>
                </c:pt>
                <c:pt idx="133">
                  <c:v>0.253</c:v>
                </c:pt>
                <c:pt idx="134">
                  <c:v>0.254</c:v>
                </c:pt>
                <c:pt idx="135">
                  <c:v>0.255</c:v>
                </c:pt>
                <c:pt idx="136">
                  <c:v>0.255</c:v>
                </c:pt>
                <c:pt idx="137">
                  <c:v>0.25900000000000001</c:v>
                </c:pt>
                <c:pt idx="138">
                  <c:v>0.26100000000000001</c:v>
                </c:pt>
                <c:pt idx="139">
                  <c:v>0.26200000000000001</c:v>
                </c:pt>
                <c:pt idx="140">
                  <c:v>0.26500000000000001</c:v>
                </c:pt>
                <c:pt idx="141">
                  <c:v>0.26500000000000001</c:v>
                </c:pt>
                <c:pt idx="142">
                  <c:v>0.26800000000000002</c:v>
                </c:pt>
                <c:pt idx="143">
                  <c:v>0.27</c:v>
                </c:pt>
                <c:pt idx="144">
                  <c:v>0.27100000000000002</c:v>
                </c:pt>
                <c:pt idx="145">
                  <c:v>0.27100000000000002</c:v>
                </c:pt>
                <c:pt idx="146">
                  <c:v>0.27500000000000002</c:v>
                </c:pt>
                <c:pt idx="147">
                  <c:v>0.27800000000000002</c:v>
                </c:pt>
                <c:pt idx="148">
                  <c:v>0.28000000000000003</c:v>
                </c:pt>
                <c:pt idx="149">
                  <c:v>0.28199999999999997</c:v>
                </c:pt>
                <c:pt idx="150">
                  <c:v>0.28199999999999997</c:v>
                </c:pt>
                <c:pt idx="151">
                  <c:v>0.28399999999999997</c:v>
                </c:pt>
                <c:pt idx="152">
                  <c:v>0.28999999999999998</c:v>
                </c:pt>
                <c:pt idx="153">
                  <c:v>0.29199999999999998</c:v>
                </c:pt>
                <c:pt idx="154">
                  <c:v>0.29799999999999999</c:v>
                </c:pt>
                <c:pt idx="155">
                  <c:v>0.29799999999999999</c:v>
                </c:pt>
                <c:pt idx="156">
                  <c:v>0.30099999999999999</c:v>
                </c:pt>
                <c:pt idx="157">
                  <c:v>0.30299999999999999</c:v>
                </c:pt>
                <c:pt idx="158">
                  <c:v>0.30499999999999999</c:v>
                </c:pt>
                <c:pt idx="159">
                  <c:v>0.307</c:v>
                </c:pt>
                <c:pt idx="160">
                  <c:v>0.308</c:v>
                </c:pt>
                <c:pt idx="161">
                  <c:v>0.314</c:v>
                </c:pt>
                <c:pt idx="162">
                  <c:v>0.315</c:v>
                </c:pt>
                <c:pt idx="163">
                  <c:v>0.31900000000000001</c:v>
                </c:pt>
                <c:pt idx="164">
                  <c:v>0.32400000000000001</c:v>
                </c:pt>
                <c:pt idx="165">
                  <c:v>0.33</c:v>
                </c:pt>
                <c:pt idx="166">
                  <c:v>0.33800000000000002</c:v>
                </c:pt>
                <c:pt idx="167">
                  <c:v>0.34100000000000003</c:v>
                </c:pt>
                <c:pt idx="168">
                  <c:v>0.34699999999999998</c:v>
                </c:pt>
                <c:pt idx="169">
                  <c:v>0.35299999999999998</c:v>
                </c:pt>
                <c:pt idx="170">
                  <c:v>0.35499999999999998</c:v>
                </c:pt>
                <c:pt idx="171">
                  <c:v>0.35899999999999999</c:v>
                </c:pt>
                <c:pt idx="172">
                  <c:v>0.36399999999999999</c:v>
                </c:pt>
                <c:pt idx="173">
                  <c:v>0.36399999999999999</c:v>
                </c:pt>
                <c:pt idx="174">
                  <c:v>0.36799999999999999</c:v>
                </c:pt>
                <c:pt idx="175">
                  <c:v>0.371</c:v>
                </c:pt>
                <c:pt idx="176">
                  <c:v>0.372</c:v>
                </c:pt>
                <c:pt idx="177">
                  <c:v>0.372</c:v>
                </c:pt>
                <c:pt idx="178">
                  <c:v>0.373</c:v>
                </c:pt>
                <c:pt idx="179">
                  <c:v>0.378</c:v>
                </c:pt>
                <c:pt idx="180">
                  <c:v>0.379</c:v>
                </c:pt>
                <c:pt idx="181">
                  <c:v>0.38500000000000001</c:v>
                </c:pt>
                <c:pt idx="182">
                  <c:v>0.38800000000000001</c:v>
                </c:pt>
                <c:pt idx="183">
                  <c:v>0.39400000000000002</c:v>
                </c:pt>
                <c:pt idx="184">
                  <c:v>0.39900000000000002</c:v>
                </c:pt>
                <c:pt idx="185">
                  <c:v>0.40300000000000002</c:v>
                </c:pt>
                <c:pt idx="186">
                  <c:v>0.41</c:v>
                </c:pt>
                <c:pt idx="187">
                  <c:v>0.41199999999999998</c:v>
                </c:pt>
                <c:pt idx="188">
                  <c:v>0.42</c:v>
                </c:pt>
                <c:pt idx="189">
                  <c:v>0.42499999999999999</c:v>
                </c:pt>
                <c:pt idx="190">
                  <c:v>0.42899999999999999</c:v>
                </c:pt>
                <c:pt idx="191">
                  <c:v>0.43099999999999999</c:v>
                </c:pt>
                <c:pt idx="192">
                  <c:v>0.432</c:v>
                </c:pt>
                <c:pt idx="193">
                  <c:v>0.437</c:v>
                </c:pt>
                <c:pt idx="194">
                  <c:v>0.44500000000000001</c:v>
                </c:pt>
                <c:pt idx="195">
                  <c:v>0.44800000000000001</c:v>
                </c:pt>
                <c:pt idx="196">
                  <c:v>0.45500000000000002</c:v>
                </c:pt>
                <c:pt idx="197">
                  <c:v>0.45700000000000002</c:v>
                </c:pt>
                <c:pt idx="198">
                  <c:v>0.45800000000000002</c:v>
                </c:pt>
                <c:pt idx="199">
                  <c:v>0.46100000000000002</c:v>
                </c:pt>
                <c:pt idx="200">
                  <c:v>0.46800000000000003</c:v>
                </c:pt>
                <c:pt idx="201">
                  <c:v>0.47599999999999998</c:v>
                </c:pt>
                <c:pt idx="202">
                  <c:v>0.48399999999999999</c:v>
                </c:pt>
                <c:pt idx="203">
                  <c:v>0.49299999999999999</c:v>
                </c:pt>
                <c:pt idx="204">
                  <c:v>0.502</c:v>
                </c:pt>
                <c:pt idx="205">
                  <c:v>0.503</c:v>
                </c:pt>
                <c:pt idx="206">
                  <c:v>0.50900000000000001</c:v>
                </c:pt>
                <c:pt idx="207">
                  <c:v>0.50900000000000001</c:v>
                </c:pt>
                <c:pt idx="208">
                  <c:v>0.51500000000000001</c:v>
                </c:pt>
                <c:pt idx="209">
                  <c:v>0.52100000000000002</c:v>
                </c:pt>
                <c:pt idx="210">
                  <c:v>0.52200000000000002</c:v>
                </c:pt>
                <c:pt idx="211">
                  <c:v>0.52900000000000003</c:v>
                </c:pt>
                <c:pt idx="212">
                  <c:v>0.53400000000000003</c:v>
                </c:pt>
                <c:pt idx="213">
                  <c:v>0.54</c:v>
                </c:pt>
                <c:pt idx="214">
                  <c:v>0.54800000000000004</c:v>
                </c:pt>
                <c:pt idx="215">
                  <c:v>0.55000000000000004</c:v>
                </c:pt>
                <c:pt idx="216">
                  <c:v>0.55400000000000005</c:v>
                </c:pt>
                <c:pt idx="217">
                  <c:v>0.55800000000000005</c:v>
                </c:pt>
                <c:pt idx="218">
                  <c:v>0.56200000000000006</c:v>
                </c:pt>
                <c:pt idx="219">
                  <c:v>0.56299999999999994</c:v>
                </c:pt>
                <c:pt idx="220">
                  <c:v>0.56599999999999995</c:v>
                </c:pt>
                <c:pt idx="221">
                  <c:v>0.57299999999999995</c:v>
                </c:pt>
                <c:pt idx="222">
                  <c:v>0.57699999999999996</c:v>
                </c:pt>
                <c:pt idx="223">
                  <c:v>0.58099999999999996</c:v>
                </c:pt>
                <c:pt idx="224">
                  <c:v>0.58399999999999996</c:v>
                </c:pt>
                <c:pt idx="225">
                  <c:v>0.58699999999999997</c:v>
                </c:pt>
                <c:pt idx="226">
                  <c:v>0.59099999999999997</c:v>
                </c:pt>
                <c:pt idx="227">
                  <c:v>0.59799999999999998</c:v>
                </c:pt>
                <c:pt idx="228">
                  <c:v>0.60299999999999998</c:v>
                </c:pt>
                <c:pt idx="229">
                  <c:v>0.60899999999999999</c:v>
                </c:pt>
                <c:pt idx="230">
                  <c:v>0.60899999999999999</c:v>
                </c:pt>
                <c:pt idx="231">
                  <c:v>0.61699999999999999</c:v>
                </c:pt>
                <c:pt idx="232">
                  <c:v>0.621</c:v>
                </c:pt>
                <c:pt idx="233">
                  <c:v>0.625</c:v>
                </c:pt>
                <c:pt idx="234">
                  <c:v>0.629</c:v>
                </c:pt>
                <c:pt idx="235">
                  <c:v>0.63</c:v>
                </c:pt>
                <c:pt idx="236">
                  <c:v>0.63500000000000001</c:v>
                </c:pt>
                <c:pt idx="237">
                  <c:v>0.63900000000000001</c:v>
                </c:pt>
                <c:pt idx="238">
                  <c:v>0.64</c:v>
                </c:pt>
                <c:pt idx="239">
                  <c:v>0.64200000000000002</c:v>
                </c:pt>
                <c:pt idx="240">
                  <c:v>0.64600000000000002</c:v>
                </c:pt>
                <c:pt idx="241">
                  <c:v>0.64900000000000002</c:v>
                </c:pt>
                <c:pt idx="242">
                  <c:v>0.65400000000000003</c:v>
                </c:pt>
                <c:pt idx="243">
                  <c:v>0.65600000000000003</c:v>
                </c:pt>
                <c:pt idx="244">
                  <c:v>0.65700000000000003</c:v>
                </c:pt>
                <c:pt idx="245">
                  <c:v>0.66500000000000004</c:v>
                </c:pt>
                <c:pt idx="246">
                  <c:v>0.67100000000000004</c:v>
                </c:pt>
                <c:pt idx="247">
                  <c:v>0.67100000000000004</c:v>
                </c:pt>
                <c:pt idx="248">
                  <c:v>0.67200000000000004</c:v>
                </c:pt>
                <c:pt idx="249">
                  <c:v>0.67400000000000004</c:v>
                </c:pt>
                <c:pt idx="250">
                  <c:v>0.67600000000000005</c:v>
                </c:pt>
                <c:pt idx="251">
                  <c:v>0.68400000000000005</c:v>
                </c:pt>
                <c:pt idx="252">
                  <c:v>0.68600000000000005</c:v>
                </c:pt>
                <c:pt idx="253">
                  <c:v>0.69299999999999995</c:v>
                </c:pt>
                <c:pt idx="254">
                  <c:v>0.69799999999999995</c:v>
                </c:pt>
                <c:pt idx="255">
                  <c:v>0.70699999999999996</c:v>
                </c:pt>
                <c:pt idx="256">
                  <c:v>0.71</c:v>
                </c:pt>
                <c:pt idx="257">
                  <c:v>0.71299999999999997</c:v>
                </c:pt>
                <c:pt idx="258">
                  <c:v>0.71799999999999997</c:v>
                </c:pt>
                <c:pt idx="259">
                  <c:v>0.72599999999999998</c:v>
                </c:pt>
                <c:pt idx="260">
                  <c:v>0.72799999999999998</c:v>
                </c:pt>
                <c:pt idx="261">
                  <c:v>0.73599999999999999</c:v>
                </c:pt>
                <c:pt idx="262">
                  <c:v>0.73899999999999999</c:v>
                </c:pt>
                <c:pt idx="263">
                  <c:v>0.748</c:v>
                </c:pt>
                <c:pt idx="264">
                  <c:v>0.751</c:v>
                </c:pt>
                <c:pt idx="265">
                  <c:v>0.75600000000000001</c:v>
                </c:pt>
                <c:pt idx="266">
                  <c:v>0.76</c:v>
                </c:pt>
                <c:pt idx="267">
                  <c:v>0.76700000000000002</c:v>
                </c:pt>
                <c:pt idx="268">
                  <c:v>0.77600000000000002</c:v>
                </c:pt>
                <c:pt idx="269">
                  <c:v>0.77600000000000002</c:v>
                </c:pt>
                <c:pt idx="270">
                  <c:v>0.78400000000000003</c:v>
                </c:pt>
                <c:pt idx="271">
                  <c:v>0.78500000000000003</c:v>
                </c:pt>
                <c:pt idx="272">
                  <c:v>0.78700000000000003</c:v>
                </c:pt>
                <c:pt idx="273">
                  <c:v>0.79100000000000004</c:v>
                </c:pt>
                <c:pt idx="274">
                  <c:v>0.79300000000000004</c:v>
                </c:pt>
                <c:pt idx="275">
                  <c:v>0.8</c:v>
                </c:pt>
                <c:pt idx="276">
                  <c:v>0.80500000000000005</c:v>
                </c:pt>
                <c:pt idx="277">
                  <c:v>0.80900000000000005</c:v>
                </c:pt>
                <c:pt idx="278">
                  <c:v>0.81399999999999995</c:v>
                </c:pt>
                <c:pt idx="279">
                  <c:v>0.81699999999999995</c:v>
                </c:pt>
                <c:pt idx="280">
                  <c:v>0.81899999999999995</c:v>
                </c:pt>
                <c:pt idx="281">
                  <c:v>0.82599999999999996</c:v>
                </c:pt>
                <c:pt idx="282">
                  <c:v>0.83199999999999996</c:v>
                </c:pt>
                <c:pt idx="283">
                  <c:v>0.84</c:v>
                </c:pt>
                <c:pt idx="284">
                  <c:v>0.84299999999999997</c:v>
                </c:pt>
                <c:pt idx="285">
                  <c:v>0.84399999999999997</c:v>
                </c:pt>
                <c:pt idx="286">
                  <c:v>0.85199999999999998</c:v>
                </c:pt>
                <c:pt idx="287">
                  <c:v>0.85299999999999998</c:v>
                </c:pt>
                <c:pt idx="288">
                  <c:v>0.85399999999999998</c:v>
                </c:pt>
                <c:pt idx="289">
                  <c:v>0.85599999999999998</c:v>
                </c:pt>
                <c:pt idx="290">
                  <c:v>0.85699999999999998</c:v>
                </c:pt>
                <c:pt idx="291">
                  <c:v>0.85899999999999999</c:v>
                </c:pt>
                <c:pt idx="292">
                  <c:v>0.86399999999999999</c:v>
                </c:pt>
                <c:pt idx="293">
                  <c:v>0.86599999999999999</c:v>
                </c:pt>
                <c:pt idx="294">
                  <c:v>0.874</c:v>
                </c:pt>
                <c:pt idx="295">
                  <c:v>0.877</c:v>
                </c:pt>
                <c:pt idx="296">
                  <c:v>0.879</c:v>
                </c:pt>
                <c:pt idx="297">
                  <c:v>0.88500000000000001</c:v>
                </c:pt>
                <c:pt idx="298">
                  <c:v>0.88800000000000001</c:v>
                </c:pt>
                <c:pt idx="299">
                  <c:v>0.89200000000000002</c:v>
                </c:pt>
                <c:pt idx="300">
                  <c:v>0.89700000000000002</c:v>
                </c:pt>
                <c:pt idx="301">
                  <c:v>0.90400000000000003</c:v>
                </c:pt>
                <c:pt idx="302">
                  <c:v>0.90500000000000003</c:v>
                </c:pt>
                <c:pt idx="303">
                  <c:v>0.90700000000000003</c:v>
                </c:pt>
                <c:pt idx="304">
                  <c:v>0.91500000000000004</c:v>
                </c:pt>
                <c:pt idx="305">
                  <c:v>0.92</c:v>
                </c:pt>
                <c:pt idx="306">
                  <c:v>0.92300000000000004</c:v>
                </c:pt>
                <c:pt idx="307">
                  <c:v>0.92300000000000004</c:v>
                </c:pt>
                <c:pt idx="308">
                  <c:v>0.92600000000000005</c:v>
                </c:pt>
                <c:pt idx="309">
                  <c:v>0.93</c:v>
                </c:pt>
                <c:pt idx="310">
                  <c:v>0.93100000000000005</c:v>
                </c:pt>
                <c:pt idx="311">
                  <c:v>0.93600000000000005</c:v>
                </c:pt>
                <c:pt idx="312">
                  <c:v>0.93899999999999995</c:v>
                </c:pt>
                <c:pt idx="313">
                  <c:v>0.94199999999999995</c:v>
                </c:pt>
                <c:pt idx="314">
                  <c:v>0.94599999999999995</c:v>
                </c:pt>
                <c:pt idx="315">
                  <c:v>0.95099999999999996</c:v>
                </c:pt>
                <c:pt idx="316">
                  <c:v>0.95199999999999996</c:v>
                </c:pt>
                <c:pt idx="317">
                  <c:v>0.95399999999999996</c:v>
                </c:pt>
                <c:pt idx="318">
                  <c:v>0.95699999999999996</c:v>
                </c:pt>
                <c:pt idx="319">
                  <c:v>0.95899999999999996</c:v>
                </c:pt>
                <c:pt idx="320">
                  <c:v>0.95899999999999996</c:v>
                </c:pt>
                <c:pt idx="321">
                  <c:v>0.96</c:v>
                </c:pt>
                <c:pt idx="322">
                  <c:v>0.96599999999999997</c:v>
                </c:pt>
                <c:pt idx="323">
                  <c:v>0.96699999999999997</c:v>
                </c:pt>
                <c:pt idx="324">
                  <c:v>0.96699999999999997</c:v>
                </c:pt>
                <c:pt idx="325">
                  <c:v>0.96799999999999997</c:v>
                </c:pt>
                <c:pt idx="326">
                  <c:v>0.96799999999999997</c:v>
                </c:pt>
                <c:pt idx="327">
                  <c:v>0.97399999999999998</c:v>
                </c:pt>
                <c:pt idx="328">
                  <c:v>0.98299999999999998</c:v>
                </c:pt>
                <c:pt idx="329">
                  <c:v>0.98399999999999999</c:v>
                </c:pt>
                <c:pt idx="330">
                  <c:v>0.99299999999999999</c:v>
                </c:pt>
                <c:pt idx="33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06-43AB-B23D-37B7AAF9A6F5}"/>
            </c:ext>
          </c:extLst>
        </c:ser>
        <c:ser>
          <c:idx val="1"/>
          <c:order val="1"/>
          <c:tx>
            <c:strRef>
              <c:f>CartPole1!$K$1</c:f>
              <c:strCache>
                <c:ptCount val="1"/>
                <c:pt idx="0">
                  <c:v>epsilon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CartPole1!$B$2:$B$780</c:f>
              <c:numCache>
                <c:formatCode>General</c:formatCode>
                <c:ptCount val="779"/>
                <c:pt idx="0">
                  <c:v>150</c:v>
                </c:pt>
                <c:pt idx="1">
                  <c:v>178</c:v>
                </c:pt>
                <c:pt idx="2">
                  <c:v>204</c:v>
                </c:pt>
                <c:pt idx="3">
                  <c:v>441</c:v>
                </c:pt>
                <c:pt idx="4">
                  <c:v>568</c:v>
                </c:pt>
                <c:pt idx="5">
                  <c:v>624</c:v>
                </c:pt>
                <c:pt idx="6">
                  <c:v>726</c:v>
                </c:pt>
                <c:pt idx="7">
                  <c:v>839</c:v>
                </c:pt>
                <c:pt idx="8">
                  <c:v>1040</c:v>
                </c:pt>
                <c:pt idx="9">
                  <c:v>1085</c:v>
                </c:pt>
                <c:pt idx="10">
                  <c:v>1210</c:v>
                </c:pt>
                <c:pt idx="11">
                  <c:v>1233</c:v>
                </c:pt>
                <c:pt idx="12">
                  <c:v>1646</c:v>
                </c:pt>
                <c:pt idx="13">
                  <c:v>2661</c:v>
                </c:pt>
                <c:pt idx="14">
                  <c:v>2695</c:v>
                </c:pt>
                <c:pt idx="15">
                  <c:v>7050</c:v>
                </c:pt>
                <c:pt idx="16">
                  <c:v>7257</c:v>
                </c:pt>
                <c:pt idx="17">
                  <c:v>7287</c:v>
                </c:pt>
                <c:pt idx="18">
                  <c:v>7305</c:v>
                </c:pt>
                <c:pt idx="19">
                  <c:v>7328</c:v>
                </c:pt>
                <c:pt idx="20">
                  <c:v>7356</c:v>
                </c:pt>
                <c:pt idx="21">
                  <c:v>8024</c:v>
                </c:pt>
                <c:pt idx="22">
                  <c:v>8500</c:v>
                </c:pt>
                <c:pt idx="23">
                  <c:v>8515</c:v>
                </c:pt>
                <c:pt idx="24">
                  <c:v>8543</c:v>
                </c:pt>
                <c:pt idx="25">
                  <c:v>8598</c:v>
                </c:pt>
                <c:pt idx="26">
                  <c:v>8637</c:v>
                </c:pt>
                <c:pt idx="27">
                  <c:v>17210</c:v>
                </c:pt>
                <c:pt idx="28">
                  <c:v>17246</c:v>
                </c:pt>
                <c:pt idx="29">
                  <c:v>17274</c:v>
                </c:pt>
                <c:pt idx="30">
                  <c:v>17325</c:v>
                </c:pt>
                <c:pt idx="31">
                  <c:v>17354</c:v>
                </c:pt>
                <c:pt idx="32">
                  <c:v>17619</c:v>
                </c:pt>
                <c:pt idx="33">
                  <c:v>17689</c:v>
                </c:pt>
                <c:pt idx="34">
                  <c:v>17752</c:v>
                </c:pt>
                <c:pt idx="35">
                  <c:v>17795</c:v>
                </c:pt>
                <c:pt idx="36">
                  <c:v>17842</c:v>
                </c:pt>
                <c:pt idx="37">
                  <c:v>17986</c:v>
                </c:pt>
                <c:pt idx="38">
                  <c:v>18049</c:v>
                </c:pt>
                <c:pt idx="39">
                  <c:v>18095</c:v>
                </c:pt>
                <c:pt idx="40">
                  <c:v>18126</c:v>
                </c:pt>
                <c:pt idx="41">
                  <c:v>18149</c:v>
                </c:pt>
                <c:pt idx="42">
                  <c:v>18185</c:v>
                </c:pt>
                <c:pt idx="43">
                  <c:v>18209</c:v>
                </c:pt>
                <c:pt idx="44">
                  <c:v>18229</c:v>
                </c:pt>
                <c:pt idx="45">
                  <c:v>18365</c:v>
                </c:pt>
                <c:pt idx="46">
                  <c:v>18410</c:v>
                </c:pt>
                <c:pt idx="47">
                  <c:v>18470</c:v>
                </c:pt>
                <c:pt idx="48">
                  <c:v>18497</c:v>
                </c:pt>
                <c:pt idx="49">
                  <c:v>18513</c:v>
                </c:pt>
                <c:pt idx="50">
                  <c:v>18554</c:v>
                </c:pt>
                <c:pt idx="51">
                  <c:v>21002</c:v>
                </c:pt>
                <c:pt idx="52">
                  <c:v>21066</c:v>
                </c:pt>
                <c:pt idx="53">
                  <c:v>21252</c:v>
                </c:pt>
                <c:pt idx="54">
                  <c:v>21316</c:v>
                </c:pt>
                <c:pt idx="55">
                  <c:v>21344</c:v>
                </c:pt>
                <c:pt idx="56">
                  <c:v>21390</c:v>
                </c:pt>
                <c:pt idx="57">
                  <c:v>21431</c:v>
                </c:pt>
                <c:pt idx="58">
                  <c:v>21872</c:v>
                </c:pt>
                <c:pt idx="59">
                  <c:v>22194</c:v>
                </c:pt>
                <c:pt idx="60">
                  <c:v>22242</c:v>
                </c:pt>
                <c:pt idx="61">
                  <c:v>22481</c:v>
                </c:pt>
                <c:pt idx="62">
                  <c:v>22504</c:v>
                </c:pt>
                <c:pt idx="63">
                  <c:v>22614</c:v>
                </c:pt>
                <c:pt idx="64">
                  <c:v>22659</c:v>
                </c:pt>
                <c:pt idx="65">
                  <c:v>22706</c:v>
                </c:pt>
                <c:pt idx="66">
                  <c:v>22745</c:v>
                </c:pt>
                <c:pt idx="67">
                  <c:v>22777</c:v>
                </c:pt>
                <c:pt idx="68">
                  <c:v>22813</c:v>
                </c:pt>
                <c:pt idx="69">
                  <c:v>22856</c:v>
                </c:pt>
                <c:pt idx="70">
                  <c:v>22893</c:v>
                </c:pt>
                <c:pt idx="71">
                  <c:v>22950</c:v>
                </c:pt>
                <c:pt idx="72">
                  <c:v>23078</c:v>
                </c:pt>
                <c:pt idx="73">
                  <c:v>23129</c:v>
                </c:pt>
                <c:pt idx="74">
                  <c:v>23153</c:v>
                </c:pt>
                <c:pt idx="75">
                  <c:v>23360</c:v>
                </c:pt>
                <c:pt idx="76">
                  <c:v>23391</c:v>
                </c:pt>
                <c:pt idx="77">
                  <c:v>27252</c:v>
                </c:pt>
                <c:pt idx="78">
                  <c:v>27283</c:v>
                </c:pt>
                <c:pt idx="79">
                  <c:v>27373</c:v>
                </c:pt>
                <c:pt idx="80">
                  <c:v>27494</c:v>
                </c:pt>
                <c:pt idx="81">
                  <c:v>27516</c:v>
                </c:pt>
                <c:pt idx="82">
                  <c:v>27601</c:v>
                </c:pt>
                <c:pt idx="83">
                  <c:v>27651</c:v>
                </c:pt>
                <c:pt idx="84">
                  <c:v>27681</c:v>
                </c:pt>
                <c:pt idx="85">
                  <c:v>28955</c:v>
                </c:pt>
                <c:pt idx="86">
                  <c:v>28980</c:v>
                </c:pt>
                <c:pt idx="87">
                  <c:v>29059</c:v>
                </c:pt>
                <c:pt idx="88">
                  <c:v>29183</c:v>
                </c:pt>
                <c:pt idx="89">
                  <c:v>29393</c:v>
                </c:pt>
                <c:pt idx="90">
                  <c:v>29543</c:v>
                </c:pt>
                <c:pt idx="91">
                  <c:v>29571</c:v>
                </c:pt>
                <c:pt idx="92">
                  <c:v>29606</c:v>
                </c:pt>
                <c:pt idx="93">
                  <c:v>30240</c:v>
                </c:pt>
                <c:pt idx="94">
                  <c:v>30267</c:v>
                </c:pt>
                <c:pt idx="95">
                  <c:v>30733</c:v>
                </c:pt>
                <c:pt idx="96">
                  <c:v>30782</c:v>
                </c:pt>
                <c:pt idx="97">
                  <c:v>30867</c:v>
                </c:pt>
                <c:pt idx="98">
                  <c:v>30953</c:v>
                </c:pt>
                <c:pt idx="99">
                  <c:v>31031</c:v>
                </c:pt>
                <c:pt idx="100">
                  <c:v>31806</c:v>
                </c:pt>
                <c:pt idx="101">
                  <c:v>31866</c:v>
                </c:pt>
                <c:pt idx="102">
                  <c:v>31894</c:v>
                </c:pt>
                <c:pt idx="103">
                  <c:v>31937</c:v>
                </c:pt>
                <c:pt idx="104">
                  <c:v>32061</c:v>
                </c:pt>
                <c:pt idx="105">
                  <c:v>32103</c:v>
                </c:pt>
                <c:pt idx="106">
                  <c:v>32168</c:v>
                </c:pt>
                <c:pt idx="107">
                  <c:v>32712</c:v>
                </c:pt>
                <c:pt idx="108">
                  <c:v>32758</c:v>
                </c:pt>
                <c:pt idx="109">
                  <c:v>32887</c:v>
                </c:pt>
                <c:pt idx="110">
                  <c:v>32952</c:v>
                </c:pt>
                <c:pt idx="111">
                  <c:v>33036</c:v>
                </c:pt>
                <c:pt idx="112">
                  <c:v>33119</c:v>
                </c:pt>
                <c:pt idx="113">
                  <c:v>33216</c:v>
                </c:pt>
                <c:pt idx="114">
                  <c:v>33271</c:v>
                </c:pt>
                <c:pt idx="115">
                  <c:v>33597</c:v>
                </c:pt>
                <c:pt idx="116">
                  <c:v>33833</c:v>
                </c:pt>
                <c:pt idx="117">
                  <c:v>33906</c:v>
                </c:pt>
                <c:pt idx="118">
                  <c:v>34025</c:v>
                </c:pt>
                <c:pt idx="119">
                  <c:v>34106</c:v>
                </c:pt>
                <c:pt idx="120">
                  <c:v>34163</c:v>
                </c:pt>
                <c:pt idx="121">
                  <c:v>34401</c:v>
                </c:pt>
                <c:pt idx="122">
                  <c:v>34460</c:v>
                </c:pt>
                <c:pt idx="123">
                  <c:v>34518</c:v>
                </c:pt>
                <c:pt idx="124">
                  <c:v>34660</c:v>
                </c:pt>
                <c:pt idx="125">
                  <c:v>35614</c:v>
                </c:pt>
                <c:pt idx="126">
                  <c:v>37328</c:v>
                </c:pt>
                <c:pt idx="127">
                  <c:v>37446</c:v>
                </c:pt>
                <c:pt idx="128">
                  <c:v>37540</c:v>
                </c:pt>
                <c:pt idx="129">
                  <c:v>37709</c:v>
                </c:pt>
                <c:pt idx="130">
                  <c:v>37796</c:v>
                </c:pt>
                <c:pt idx="131">
                  <c:v>37911</c:v>
                </c:pt>
                <c:pt idx="132">
                  <c:v>38004</c:v>
                </c:pt>
                <c:pt idx="133">
                  <c:v>38738</c:v>
                </c:pt>
                <c:pt idx="134">
                  <c:v>39917</c:v>
                </c:pt>
                <c:pt idx="135">
                  <c:v>39993</c:v>
                </c:pt>
                <c:pt idx="136">
                  <c:v>40055</c:v>
                </c:pt>
                <c:pt idx="137">
                  <c:v>40159</c:v>
                </c:pt>
                <c:pt idx="138">
                  <c:v>40235</c:v>
                </c:pt>
                <c:pt idx="139">
                  <c:v>40321</c:v>
                </c:pt>
                <c:pt idx="140">
                  <c:v>40412</c:v>
                </c:pt>
                <c:pt idx="141">
                  <c:v>40540</c:v>
                </c:pt>
                <c:pt idx="142">
                  <c:v>40599</c:v>
                </c:pt>
                <c:pt idx="143">
                  <c:v>40738</c:v>
                </c:pt>
                <c:pt idx="144">
                  <c:v>40781</c:v>
                </c:pt>
                <c:pt idx="145">
                  <c:v>40798</c:v>
                </c:pt>
                <c:pt idx="146">
                  <c:v>40998</c:v>
                </c:pt>
                <c:pt idx="147">
                  <c:v>41168</c:v>
                </c:pt>
                <c:pt idx="148">
                  <c:v>41242</c:v>
                </c:pt>
                <c:pt idx="149">
                  <c:v>41319</c:v>
                </c:pt>
                <c:pt idx="150">
                  <c:v>41366</c:v>
                </c:pt>
                <c:pt idx="151">
                  <c:v>41452</c:v>
                </c:pt>
                <c:pt idx="152">
                  <c:v>41602</c:v>
                </c:pt>
                <c:pt idx="153">
                  <c:v>41787</c:v>
                </c:pt>
                <c:pt idx="154">
                  <c:v>41924</c:v>
                </c:pt>
                <c:pt idx="155">
                  <c:v>41972</c:v>
                </c:pt>
                <c:pt idx="156">
                  <c:v>42041</c:v>
                </c:pt>
                <c:pt idx="157">
                  <c:v>42115</c:v>
                </c:pt>
                <c:pt idx="158">
                  <c:v>42271</c:v>
                </c:pt>
                <c:pt idx="159">
                  <c:v>42376</c:v>
                </c:pt>
                <c:pt idx="160">
                  <c:v>42516</c:v>
                </c:pt>
                <c:pt idx="161">
                  <c:v>42724</c:v>
                </c:pt>
                <c:pt idx="162">
                  <c:v>42768</c:v>
                </c:pt>
                <c:pt idx="163">
                  <c:v>42883</c:v>
                </c:pt>
                <c:pt idx="164">
                  <c:v>43041</c:v>
                </c:pt>
                <c:pt idx="165">
                  <c:v>43582</c:v>
                </c:pt>
                <c:pt idx="166">
                  <c:v>43759</c:v>
                </c:pt>
                <c:pt idx="167">
                  <c:v>43959</c:v>
                </c:pt>
                <c:pt idx="168">
                  <c:v>44106</c:v>
                </c:pt>
                <c:pt idx="169">
                  <c:v>44260</c:v>
                </c:pt>
                <c:pt idx="170">
                  <c:v>44376</c:v>
                </c:pt>
                <c:pt idx="171">
                  <c:v>44503</c:v>
                </c:pt>
                <c:pt idx="172">
                  <c:v>44651</c:v>
                </c:pt>
                <c:pt idx="173">
                  <c:v>44732</c:v>
                </c:pt>
                <c:pt idx="174">
                  <c:v>44895</c:v>
                </c:pt>
                <c:pt idx="175">
                  <c:v>45054</c:v>
                </c:pt>
                <c:pt idx="176">
                  <c:v>45145</c:v>
                </c:pt>
                <c:pt idx="177">
                  <c:v>45239</c:v>
                </c:pt>
                <c:pt idx="178">
                  <c:v>45457</c:v>
                </c:pt>
                <c:pt idx="179">
                  <c:v>45598</c:v>
                </c:pt>
                <c:pt idx="180">
                  <c:v>45719</c:v>
                </c:pt>
                <c:pt idx="181">
                  <c:v>45853</c:v>
                </c:pt>
                <c:pt idx="182">
                  <c:v>45934</c:v>
                </c:pt>
                <c:pt idx="183">
                  <c:v>46083</c:v>
                </c:pt>
                <c:pt idx="184">
                  <c:v>46192</c:v>
                </c:pt>
                <c:pt idx="185">
                  <c:v>46380</c:v>
                </c:pt>
                <c:pt idx="186">
                  <c:v>46531</c:v>
                </c:pt>
                <c:pt idx="187">
                  <c:v>46644</c:v>
                </c:pt>
                <c:pt idx="188">
                  <c:v>46844</c:v>
                </c:pt>
                <c:pt idx="189">
                  <c:v>46956</c:v>
                </c:pt>
                <c:pt idx="190">
                  <c:v>47121</c:v>
                </c:pt>
                <c:pt idx="191">
                  <c:v>47535</c:v>
                </c:pt>
                <c:pt idx="192">
                  <c:v>47792</c:v>
                </c:pt>
                <c:pt idx="193">
                  <c:v>47953</c:v>
                </c:pt>
                <c:pt idx="194">
                  <c:v>48153</c:v>
                </c:pt>
                <c:pt idx="195">
                  <c:v>48317</c:v>
                </c:pt>
                <c:pt idx="196">
                  <c:v>48517</c:v>
                </c:pt>
                <c:pt idx="197">
                  <c:v>48627</c:v>
                </c:pt>
                <c:pt idx="198">
                  <c:v>48733</c:v>
                </c:pt>
                <c:pt idx="199">
                  <c:v>48852</c:v>
                </c:pt>
                <c:pt idx="200">
                  <c:v>49052</c:v>
                </c:pt>
                <c:pt idx="201">
                  <c:v>49252</c:v>
                </c:pt>
                <c:pt idx="202">
                  <c:v>49452</c:v>
                </c:pt>
                <c:pt idx="203">
                  <c:v>49649</c:v>
                </c:pt>
                <c:pt idx="204">
                  <c:v>49849</c:v>
                </c:pt>
                <c:pt idx="205">
                  <c:v>49974</c:v>
                </c:pt>
                <c:pt idx="206">
                  <c:v>50225</c:v>
                </c:pt>
                <c:pt idx="207">
                  <c:v>50504</c:v>
                </c:pt>
                <c:pt idx="208">
                  <c:v>50704</c:v>
                </c:pt>
                <c:pt idx="209">
                  <c:v>50861</c:v>
                </c:pt>
                <c:pt idx="210">
                  <c:v>50974</c:v>
                </c:pt>
                <c:pt idx="211">
                  <c:v>51174</c:v>
                </c:pt>
                <c:pt idx="212">
                  <c:v>51334</c:v>
                </c:pt>
                <c:pt idx="213">
                  <c:v>51534</c:v>
                </c:pt>
                <c:pt idx="214">
                  <c:v>51734</c:v>
                </c:pt>
                <c:pt idx="215">
                  <c:v>51790</c:v>
                </c:pt>
                <c:pt idx="216">
                  <c:v>51900</c:v>
                </c:pt>
                <c:pt idx="217">
                  <c:v>52029</c:v>
                </c:pt>
                <c:pt idx="218">
                  <c:v>52229</c:v>
                </c:pt>
                <c:pt idx="219">
                  <c:v>52429</c:v>
                </c:pt>
                <c:pt idx="220">
                  <c:v>52631</c:v>
                </c:pt>
                <c:pt idx="221">
                  <c:v>52831</c:v>
                </c:pt>
                <c:pt idx="222">
                  <c:v>52990</c:v>
                </c:pt>
                <c:pt idx="223">
                  <c:v>53249</c:v>
                </c:pt>
                <c:pt idx="224">
                  <c:v>53793</c:v>
                </c:pt>
                <c:pt idx="225">
                  <c:v>54001</c:v>
                </c:pt>
                <c:pt idx="226">
                  <c:v>54201</c:v>
                </c:pt>
                <c:pt idx="227">
                  <c:v>54377</c:v>
                </c:pt>
                <c:pt idx="228">
                  <c:v>54577</c:v>
                </c:pt>
                <c:pt idx="229">
                  <c:v>54731</c:v>
                </c:pt>
                <c:pt idx="230">
                  <c:v>54910</c:v>
                </c:pt>
                <c:pt idx="231">
                  <c:v>55110</c:v>
                </c:pt>
                <c:pt idx="232">
                  <c:v>55310</c:v>
                </c:pt>
                <c:pt idx="233">
                  <c:v>55570</c:v>
                </c:pt>
                <c:pt idx="234">
                  <c:v>55701</c:v>
                </c:pt>
                <c:pt idx="235">
                  <c:v>55804</c:v>
                </c:pt>
                <c:pt idx="236">
                  <c:v>55965</c:v>
                </c:pt>
                <c:pt idx="237">
                  <c:v>56165</c:v>
                </c:pt>
                <c:pt idx="238">
                  <c:v>56202</c:v>
                </c:pt>
                <c:pt idx="239">
                  <c:v>57090</c:v>
                </c:pt>
                <c:pt idx="240">
                  <c:v>57290</c:v>
                </c:pt>
                <c:pt idx="241">
                  <c:v>57490</c:v>
                </c:pt>
                <c:pt idx="242">
                  <c:v>58383</c:v>
                </c:pt>
                <c:pt idx="243">
                  <c:v>58583</c:v>
                </c:pt>
                <c:pt idx="244">
                  <c:v>58737</c:v>
                </c:pt>
                <c:pt idx="245">
                  <c:v>58937</c:v>
                </c:pt>
                <c:pt idx="246">
                  <c:v>59137</c:v>
                </c:pt>
                <c:pt idx="247">
                  <c:v>59620</c:v>
                </c:pt>
                <c:pt idx="248">
                  <c:v>59818</c:v>
                </c:pt>
                <c:pt idx="249">
                  <c:v>60018</c:v>
                </c:pt>
                <c:pt idx="250">
                  <c:v>60162</c:v>
                </c:pt>
                <c:pt idx="251">
                  <c:v>60647</c:v>
                </c:pt>
                <c:pt idx="252">
                  <c:v>60847</c:v>
                </c:pt>
                <c:pt idx="253">
                  <c:v>61024</c:v>
                </c:pt>
                <c:pt idx="254">
                  <c:v>61224</c:v>
                </c:pt>
                <c:pt idx="255">
                  <c:v>61424</c:v>
                </c:pt>
                <c:pt idx="256">
                  <c:v>61568</c:v>
                </c:pt>
                <c:pt idx="257">
                  <c:v>61822</c:v>
                </c:pt>
                <c:pt idx="258">
                  <c:v>61955</c:v>
                </c:pt>
                <c:pt idx="259">
                  <c:v>62155</c:v>
                </c:pt>
                <c:pt idx="260">
                  <c:v>62355</c:v>
                </c:pt>
                <c:pt idx="261">
                  <c:v>62914</c:v>
                </c:pt>
                <c:pt idx="262">
                  <c:v>63090</c:v>
                </c:pt>
                <c:pt idx="263">
                  <c:v>63490</c:v>
                </c:pt>
                <c:pt idx="264">
                  <c:v>63650</c:v>
                </c:pt>
                <c:pt idx="265">
                  <c:v>63850</c:v>
                </c:pt>
                <c:pt idx="266">
                  <c:v>64050</c:v>
                </c:pt>
                <c:pt idx="267">
                  <c:v>65346</c:v>
                </c:pt>
                <c:pt idx="268">
                  <c:v>65539</c:v>
                </c:pt>
                <c:pt idx="269">
                  <c:v>65800</c:v>
                </c:pt>
                <c:pt idx="270">
                  <c:v>66000</c:v>
                </c:pt>
                <c:pt idx="271">
                  <c:v>66200</c:v>
                </c:pt>
                <c:pt idx="272">
                  <c:v>66600</c:v>
                </c:pt>
                <c:pt idx="273">
                  <c:v>66800</c:v>
                </c:pt>
                <c:pt idx="274">
                  <c:v>67200</c:v>
                </c:pt>
                <c:pt idx="275">
                  <c:v>67800</c:v>
                </c:pt>
                <c:pt idx="276">
                  <c:v>68000</c:v>
                </c:pt>
                <c:pt idx="277">
                  <c:v>68200</c:v>
                </c:pt>
                <c:pt idx="278">
                  <c:v>68783</c:v>
                </c:pt>
                <c:pt idx="279">
                  <c:v>68968</c:v>
                </c:pt>
                <c:pt idx="280">
                  <c:v>69368</c:v>
                </c:pt>
                <c:pt idx="281">
                  <c:v>69568</c:v>
                </c:pt>
                <c:pt idx="282">
                  <c:v>70065</c:v>
                </c:pt>
                <c:pt idx="283">
                  <c:v>70265</c:v>
                </c:pt>
                <c:pt idx="284">
                  <c:v>70465</c:v>
                </c:pt>
                <c:pt idx="285">
                  <c:v>70665</c:v>
                </c:pt>
                <c:pt idx="286">
                  <c:v>70865</c:v>
                </c:pt>
                <c:pt idx="287">
                  <c:v>71065</c:v>
                </c:pt>
                <c:pt idx="288">
                  <c:v>71459</c:v>
                </c:pt>
                <c:pt idx="289">
                  <c:v>71859</c:v>
                </c:pt>
                <c:pt idx="290">
                  <c:v>72059</c:v>
                </c:pt>
                <c:pt idx="291">
                  <c:v>72876</c:v>
                </c:pt>
                <c:pt idx="292">
                  <c:v>73076</c:v>
                </c:pt>
                <c:pt idx="293">
                  <c:v>73276</c:v>
                </c:pt>
                <c:pt idx="294">
                  <c:v>73676</c:v>
                </c:pt>
                <c:pt idx="295">
                  <c:v>73876</c:v>
                </c:pt>
                <c:pt idx="296">
                  <c:v>74276</c:v>
                </c:pt>
                <c:pt idx="297">
                  <c:v>75276</c:v>
                </c:pt>
                <c:pt idx="298">
                  <c:v>75476</c:v>
                </c:pt>
                <c:pt idx="299">
                  <c:v>75676</c:v>
                </c:pt>
                <c:pt idx="300">
                  <c:v>75876</c:v>
                </c:pt>
                <c:pt idx="301">
                  <c:v>76076</c:v>
                </c:pt>
                <c:pt idx="302">
                  <c:v>76276</c:v>
                </c:pt>
                <c:pt idx="303">
                  <c:v>76876</c:v>
                </c:pt>
                <c:pt idx="304">
                  <c:v>77476</c:v>
                </c:pt>
                <c:pt idx="305">
                  <c:v>77676</c:v>
                </c:pt>
                <c:pt idx="306">
                  <c:v>77876</c:v>
                </c:pt>
                <c:pt idx="307">
                  <c:v>78276</c:v>
                </c:pt>
                <c:pt idx="308">
                  <c:v>78676</c:v>
                </c:pt>
                <c:pt idx="309">
                  <c:v>79076</c:v>
                </c:pt>
                <c:pt idx="310">
                  <c:v>79276</c:v>
                </c:pt>
                <c:pt idx="311">
                  <c:v>80533</c:v>
                </c:pt>
                <c:pt idx="312">
                  <c:v>80733</c:v>
                </c:pt>
                <c:pt idx="313">
                  <c:v>81333</c:v>
                </c:pt>
                <c:pt idx="314">
                  <c:v>81533</c:v>
                </c:pt>
                <c:pt idx="315">
                  <c:v>81733</c:v>
                </c:pt>
                <c:pt idx="316">
                  <c:v>82133</c:v>
                </c:pt>
                <c:pt idx="317">
                  <c:v>82733</c:v>
                </c:pt>
                <c:pt idx="318">
                  <c:v>83333</c:v>
                </c:pt>
                <c:pt idx="319">
                  <c:v>83533</c:v>
                </c:pt>
                <c:pt idx="320">
                  <c:v>83733</c:v>
                </c:pt>
                <c:pt idx="321">
                  <c:v>84733</c:v>
                </c:pt>
                <c:pt idx="322">
                  <c:v>84933</c:v>
                </c:pt>
                <c:pt idx="323">
                  <c:v>85133</c:v>
                </c:pt>
                <c:pt idx="324">
                  <c:v>87733</c:v>
                </c:pt>
                <c:pt idx="325">
                  <c:v>87933</c:v>
                </c:pt>
                <c:pt idx="326">
                  <c:v>88333</c:v>
                </c:pt>
                <c:pt idx="327">
                  <c:v>89133</c:v>
                </c:pt>
                <c:pt idx="328">
                  <c:v>89333</c:v>
                </c:pt>
                <c:pt idx="329">
                  <c:v>91133</c:v>
                </c:pt>
                <c:pt idx="330">
                  <c:v>91933</c:v>
                </c:pt>
                <c:pt idx="331">
                  <c:v>99333</c:v>
                </c:pt>
              </c:numCache>
            </c:numRef>
          </c:xVal>
          <c:yVal>
            <c:numRef>
              <c:f>CartPole1!$K$2:$K$780</c:f>
              <c:numCache>
                <c:formatCode>General</c:formatCode>
                <c:ptCount val="779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0.98</c:v>
                </c:pt>
                <c:pt idx="5">
                  <c:v>0.98</c:v>
                </c:pt>
                <c:pt idx="6">
                  <c:v>0.98</c:v>
                </c:pt>
                <c:pt idx="7">
                  <c:v>0.98</c:v>
                </c:pt>
                <c:pt idx="8">
                  <c:v>0.98</c:v>
                </c:pt>
                <c:pt idx="9">
                  <c:v>0.98</c:v>
                </c:pt>
                <c:pt idx="10">
                  <c:v>0.98</c:v>
                </c:pt>
                <c:pt idx="11">
                  <c:v>0.98</c:v>
                </c:pt>
                <c:pt idx="12">
                  <c:v>0.97</c:v>
                </c:pt>
                <c:pt idx="13">
                  <c:v>0.96</c:v>
                </c:pt>
                <c:pt idx="14">
                  <c:v>0.96</c:v>
                </c:pt>
                <c:pt idx="15">
                  <c:v>0.92</c:v>
                </c:pt>
                <c:pt idx="16">
                  <c:v>0.92</c:v>
                </c:pt>
                <c:pt idx="17">
                  <c:v>0.92</c:v>
                </c:pt>
                <c:pt idx="18">
                  <c:v>0.92</c:v>
                </c:pt>
                <c:pt idx="19">
                  <c:v>0.92</c:v>
                </c:pt>
                <c:pt idx="20">
                  <c:v>0.92</c:v>
                </c:pt>
                <c:pt idx="21">
                  <c:v>0.91</c:v>
                </c:pt>
                <c:pt idx="22">
                  <c:v>0.91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0.82</c:v>
                </c:pt>
                <c:pt idx="28">
                  <c:v>0.82</c:v>
                </c:pt>
                <c:pt idx="29">
                  <c:v>0.82</c:v>
                </c:pt>
                <c:pt idx="30">
                  <c:v>0.82</c:v>
                </c:pt>
                <c:pt idx="31">
                  <c:v>0.82</c:v>
                </c:pt>
                <c:pt idx="32">
                  <c:v>0.81</c:v>
                </c:pt>
                <c:pt idx="33">
                  <c:v>0.81</c:v>
                </c:pt>
                <c:pt idx="34">
                  <c:v>0.81</c:v>
                </c:pt>
                <c:pt idx="35">
                  <c:v>0.81</c:v>
                </c:pt>
                <c:pt idx="36">
                  <c:v>0.81</c:v>
                </c:pt>
                <c:pt idx="37">
                  <c:v>0.81</c:v>
                </c:pt>
                <c:pt idx="38">
                  <c:v>0.81</c:v>
                </c:pt>
                <c:pt idx="39">
                  <c:v>0.81</c:v>
                </c:pt>
                <c:pt idx="40">
                  <c:v>0.81</c:v>
                </c:pt>
                <c:pt idx="41">
                  <c:v>0.81</c:v>
                </c:pt>
                <c:pt idx="42">
                  <c:v>0.81</c:v>
                </c:pt>
                <c:pt idx="43">
                  <c:v>0.81</c:v>
                </c:pt>
                <c:pt idx="44">
                  <c:v>0.81</c:v>
                </c:pt>
                <c:pt idx="45">
                  <c:v>0.81</c:v>
                </c:pt>
                <c:pt idx="46">
                  <c:v>0.81</c:v>
                </c:pt>
                <c:pt idx="47">
                  <c:v>0.81</c:v>
                </c:pt>
                <c:pt idx="48">
                  <c:v>0.81</c:v>
                </c:pt>
                <c:pt idx="49">
                  <c:v>0.8</c:v>
                </c:pt>
                <c:pt idx="50">
                  <c:v>0.8</c:v>
                </c:pt>
                <c:pt idx="51">
                  <c:v>0.78</c:v>
                </c:pt>
                <c:pt idx="52">
                  <c:v>0.78</c:v>
                </c:pt>
                <c:pt idx="53">
                  <c:v>0.78</c:v>
                </c:pt>
                <c:pt idx="54">
                  <c:v>0.78</c:v>
                </c:pt>
                <c:pt idx="55">
                  <c:v>0.78</c:v>
                </c:pt>
                <c:pt idx="56">
                  <c:v>0.78</c:v>
                </c:pt>
                <c:pt idx="57">
                  <c:v>0.78</c:v>
                </c:pt>
                <c:pt idx="58">
                  <c:v>0.77</c:v>
                </c:pt>
                <c:pt idx="59">
                  <c:v>0.77</c:v>
                </c:pt>
                <c:pt idx="60">
                  <c:v>0.77</c:v>
                </c:pt>
                <c:pt idx="61">
                  <c:v>0.77</c:v>
                </c:pt>
                <c:pt idx="62">
                  <c:v>0.76</c:v>
                </c:pt>
                <c:pt idx="63">
                  <c:v>0.76</c:v>
                </c:pt>
                <c:pt idx="64">
                  <c:v>0.76</c:v>
                </c:pt>
                <c:pt idx="65">
                  <c:v>0.76</c:v>
                </c:pt>
                <c:pt idx="66">
                  <c:v>0.76</c:v>
                </c:pt>
                <c:pt idx="67">
                  <c:v>0.76</c:v>
                </c:pt>
                <c:pt idx="68">
                  <c:v>0.76</c:v>
                </c:pt>
                <c:pt idx="69">
                  <c:v>0.76</c:v>
                </c:pt>
                <c:pt idx="70">
                  <c:v>0.76</c:v>
                </c:pt>
                <c:pt idx="71">
                  <c:v>0.76</c:v>
                </c:pt>
                <c:pt idx="72">
                  <c:v>0.76</c:v>
                </c:pt>
                <c:pt idx="73">
                  <c:v>0.76</c:v>
                </c:pt>
                <c:pt idx="74">
                  <c:v>0.76</c:v>
                </c:pt>
                <c:pt idx="75">
                  <c:v>0.76</c:v>
                </c:pt>
                <c:pt idx="76">
                  <c:v>0.76</c:v>
                </c:pt>
                <c:pt idx="77">
                  <c:v>0.72</c:v>
                </c:pt>
                <c:pt idx="78">
                  <c:v>0.72</c:v>
                </c:pt>
                <c:pt idx="79">
                  <c:v>0.72</c:v>
                </c:pt>
                <c:pt idx="80">
                  <c:v>0.72</c:v>
                </c:pt>
                <c:pt idx="81">
                  <c:v>0.71</c:v>
                </c:pt>
                <c:pt idx="82">
                  <c:v>0.71</c:v>
                </c:pt>
                <c:pt idx="83">
                  <c:v>0.71</c:v>
                </c:pt>
                <c:pt idx="84">
                  <c:v>0.71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0.69</c:v>
                </c:pt>
                <c:pt idx="91">
                  <c:v>0.69</c:v>
                </c:pt>
                <c:pt idx="92">
                  <c:v>0.69</c:v>
                </c:pt>
                <c:pt idx="93">
                  <c:v>0.69</c:v>
                </c:pt>
                <c:pt idx="94">
                  <c:v>0.69</c:v>
                </c:pt>
                <c:pt idx="95">
                  <c:v>0.68</c:v>
                </c:pt>
                <c:pt idx="96">
                  <c:v>0.68</c:v>
                </c:pt>
                <c:pt idx="97">
                  <c:v>0.68</c:v>
                </c:pt>
                <c:pt idx="98">
                  <c:v>0.68</c:v>
                </c:pt>
                <c:pt idx="99">
                  <c:v>0.68</c:v>
                </c:pt>
                <c:pt idx="100">
                  <c:v>0.67</c:v>
                </c:pt>
                <c:pt idx="101">
                  <c:v>0.67</c:v>
                </c:pt>
                <c:pt idx="102">
                  <c:v>0.67</c:v>
                </c:pt>
                <c:pt idx="103">
                  <c:v>0.67</c:v>
                </c:pt>
                <c:pt idx="104">
                  <c:v>0.67</c:v>
                </c:pt>
                <c:pt idx="105">
                  <c:v>0.67</c:v>
                </c:pt>
                <c:pt idx="106">
                  <c:v>0.67</c:v>
                </c:pt>
                <c:pt idx="107">
                  <c:v>0.66</c:v>
                </c:pt>
                <c:pt idx="108">
                  <c:v>0.66</c:v>
                </c:pt>
                <c:pt idx="109">
                  <c:v>0.66</c:v>
                </c:pt>
                <c:pt idx="110">
                  <c:v>0.66</c:v>
                </c:pt>
                <c:pt idx="111">
                  <c:v>0.66</c:v>
                </c:pt>
                <c:pt idx="112">
                  <c:v>0.66</c:v>
                </c:pt>
                <c:pt idx="113">
                  <c:v>0.66</c:v>
                </c:pt>
                <c:pt idx="114">
                  <c:v>0.66</c:v>
                </c:pt>
                <c:pt idx="115">
                  <c:v>0.65</c:v>
                </c:pt>
                <c:pt idx="116">
                  <c:v>0.65</c:v>
                </c:pt>
                <c:pt idx="117">
                  <c:v>0.65</c:v>
                </c:pt>
                <c:pt idx="118">
                  <c:v>0.65</c:v>
                </c:pt>
                <c:pt idx="119">
                  <c:v>0.65</c:v>
                </c:pt>
                <c:pt idx="120">
                  <c:v>0.65</c:v>
                </c:pt>
                <c:pt idx="121">
                  <c:v>0.65</c:v>
                </c:pt>
                <c:pt idx="122">
                  <c:v>0.65</c:v>
                </c:pt>
                <c:pt idx="123">
                  <c:v>0.64</c:v>
                </c:pt>
                <c:pt idx="124">
                  <c:v>0.64</c:v>
                </c:pt>
                <c:pt idx="125">
                  <c:v>0.63</c:v>
                </c:pt>
                <c:pt idx="126">
                  <c:v>0.62</c:v>
                </c:pt>
                <c:pt idx="127">
                  <c:v>0.62</c:v>
                </c:pt>
                <c:pt idx="128">
                  <c:v>0.61</c:v>
                </c:pt>
                <c:pt idx="129">
                  <c:v>0.61</c:v>
                </c:pt>
                <c:pt idx="130">
                  <c:v>0.61</c:v>
                </c:pt>
                <c:pt idx="131">
                  <c:v>0.61</c:v>
                </c:pt>
                <c:pt idx="132">
                  <c:v>0.61</c:v>
                </c:pt>
                <c:pt idx="133">
                  <c:v>0.6</c:v>
                </c:pt>
                <c:pt idx="134">
                  <c:v>0.59</c:v>
                </c:pt>
                <c:pt idx="135">
                  <c:v>0.59</c:v>
                </c:pt>
                <c:pt idx="136">
                  <c:v>0.59</c:v>
                </c:pt>
                <c:pt idx="137">
                  <c:v>0.59</c:v>
                </c:pt>
                <c:pt idx="138">
                  <c:v>0.59</c:v>
                </c:pt>
                <c:pt idx="139">
                  <c:v>0.59</c:v>
                </c:pt>
                <c:pt idx="140">
                  <c:v>0.59</c:v>
                </c:pt>
                <c:pt idx="141">
                  <c:v>0.57999999999999996</c:v>
                </c:pt>
                <c:pt idx="142">
                  <c:v>0.57999999999999996</c:v>
                </c:pt>
                <c:pt idx="143">
                  <c:v>0.57999999999999996</c:v>
                </c:pt>
                <c:pt idx="144">
                  <c:v>0.57999999999999996</c:v>
                </c:pt>
                <c:pt idx="145">
                  <c:v>0.57999999999999996</c:v>
                </c:pt>
                <c:pt idx="146">
                  <c:v>0.57999999999999996</c:v>
                </c:pt>
                <c:pt idx="147">
                  <c:v>0.57999999999999996</c:v>
                </c:pt>
                <c:pt idx="148">
                  <c:v>0.57999999999999996</c:v>
                </c:pt>
                <c:pt idx="149">
                  <c:v>0.57999999999999996</c:v>
                </c:pt>
                <c:pt idx="150">
                  <c:v>0.57999999999999996</c:v>
                </c:pt>
                <c:pt idx="151">
                  <c:v>0.57999999999999996</c:v>
                </c:pt>
                <c:pt idx="152">
                  <c:v>0.56999999999999995</c:v>
                </c:pt>
                <c:pt idx="153">
                  <c:v>0.56999999999999995</c:v>
                </c:pt>
                <c:pt idx="154">
                  <c:v>0.56999999999999995</c:v>
                </c:pt>
                <c:pt idx="155">
                  <c:v>0.56999999999999995</c:v>
                </c:pt>
                <c:pt idx="156">
                  <c:v>0.56999999999999995</c:v>
                </c:pt>
                <c:pt idx="157">
                  <c:v>0.56999999999999995</c:v>
                </c:pt>
                <c:pt idx="158">
                  <c:v>0.56999999999999995</c:v>
                </c:pt>
                <c:pt idx="159">
                  <c:v>0.56999999999999995</c:v>
                </c:pt>
                <c:pt idx="160">
                  <c:v>0.56000000000000005</c:v>
                </c:pt>
                <c:pt idx="161">
                  <c:v>0.56000000000000005</c:v>
                </c:pt>
                <c:pt idx="162">
                  <c:v>0.56000000000000005</c:v>
                </c:pt>
                <c:pt idx="163">
                  <c:v>0.56000000000000005</c:v>
                </c:pt>
                <c:pt idx="164">
                  <c:v>0.56000000000000005</c:v>
                </c:pt>
                <c:pt idx="165">
                  <c:v>0.55000000000000004</c:v>
                </c:pt>
                <c:pt idx="166">
                  <c:v>0.55000000000000004</c:v>
                </c:pt>
                <c:pt idx="167">
                  <c:v>0.55000000000000004</c:v>
                </c:pt>
                <c:pt idx="168">
                  <c:v>0.55000000000000004</c:v>
                </c:pt>
                <c:pt idx="169">
                  <c:v>0.55000000000000004</c:v>
                </c:pt>
                <c:pt idx="170">
                  <c:v>0.55000000000000004</c:v>
                </c:pt>
                <c:pt idx="171">
                  <c:v>0.54</c:v>
                </c:pt>
                <c:pt idx="172">
                  <c:v>0.54</c:v>
                </c:pt>
                <c:pt idx="173">
                  <c:v>0.54</c:v>
                </c:pt>
                <c:pt idx="174">
                  <c:v>0.54</c:v>
                </c:pt>
                <c:pt idx="175">
                  <c:v>0.54</c:v>
                </c:pt>
                <c:pt idx="176">
                  <c:v>0.54</c:v>
                </c:pt>
                <c:pt idx="177">
                  <c:v>0.54</c:v>
                </c:pt>
                <c:pt idx="178">
                  <c:v>0.54</c:v>
                </c:pt>
                <c:pt idx="179">
                  <c:v>0.53</c:v>
                </c:pt>
                <c:pt idx="180">
                  <c:v>0.53</c:v>
                </c:pt>
                <c:pt idx="181">
                  <c:v>0.53</c:v>
                </c:pt>
                <c:pt idx="182">
                  <c:v>0.53</c:v>
                </c:pt>
                <c:pt idx="183">
                  <c:v>0.53</c:v>
                </c:pt>
                <c:pt idx="184">
                  <c:v>0.53</c:v>
                </c:pt>
                <c:pt idx="185">
                  <c:v>0.53</c:v>
                </c:pt>
                <c:pt idx="186">
                  <c:v>0.52</c:v>
                </c:pt>
                <c:pt idx="187">
                  <c:v>0.52</c:v>
                </c:pt>
                <c:pt idx="188">
                  <c:v>0.52</c:v>
                </c:pt>
                <c:pt idx="189">
                  <c:v>0.52</c:v>
                </c:pt>
                <c:pt idx="190">
                  <c:v>0.52</c:v>
                </c:pt>
                <c:pt idx="191">
                  <c:v>0.51</c:v>
                </c:pt>
                <c:pt idx="192">
                  <c:v>0.51</c:v>
                </c:pt>
                <c:pt idx="193">
                  <c:v>0.51</c:v>
                </c:pt>
                <c:pt idx="194">
                  <c:v>0.51</c:v>
                </c:pt>
                <c:pt idx="195">
                  <c:v>0.51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0.49</c:v>
                </c:pt>
                <c:pt idx="204">
                  <c:v>0.49</c:v>
                </c:pt>
                <c:pt idx="205">
                  <c:v>0.49</c:v>
                </c:pt>
                <c:pt idx="206">
                  <c:v>0.49</c:v>
                </c:pt>
                <c:pt idx="207">
                  <c:v>0.48</c:v>
                </c:pt>
                <c:pt idx="208">
                  <c:v>0.48</c:v>
                </c:pt>
                <c:pt idx="209">
                  <c:v>0.48</c:v>
                </c:pt>
                <c:pt idx="210">
                  <c:v>0.48</c:v>
                </c:pt>
                <c:pt idx="211">
                  <c:v>0.48</c:v>
                </c:pt>
                <c:pt idx="212">
                  <c:v>0.48</c:v>
                </c:pt>
                <c:pt idx="213">
                  <c:v>0.47</c:v>
                </c:pt>
                <c:pt idx="214">
                  <c:v>0.47</c:v>
                </c:pt>
                <c:pt idx="215">
                  <c:v>0.47</c:v>
                </c:pt>
                <c:pt idx="216">
                  <c:v>0.47</c:v>
                </c:pt>
                <c:pt idx="217">
                  <c:v>0.47</c:v>
                </c:pt>
                <c:pt idx="218">
                  <c:v>0.47</c:v>
                </c:pt>
                <c:pt idx="219">
                  <c:v>0.47</c:v>
                </c:pt>
                <c:pt idx="220">
                  <c:v>0.46</c:v>
                </c:pt>
                <c:pt idx="221">
                  <c:v>0.46</c:v>
                </c:pt>
                <c:pt idx="222">
                  <c:v>0.46</c:v>
                </c:pt>
                <c:pt idx="223">
                  <c:v>0.46</c:v>
                </c:pt>
                <c:pt idx="224">
                  <c:v>0.45</c:v>
                </c:pt>
                <c:pt idx="225">
                  <c:v>0.45</c:v>
                </c:pt>
                <c:pt idx="226">
                  <c:v>0.45</c:v>
                </c:pt>
                <c:pt idx="227">
                  <c:v>0.45</c:v>
                </c:pt>
                <c:pt idx="228">
                  <c:v>0.44</c:v>
                </c:pt>
                <c:pt idx="229">
                  <c:v>0.44</c:v>
                </c:pt>
                <c:pt idx="230">
                  <c:v>0.44</c:v>
                </c:pt>
                <c:pt idx="231">
                  <c:v>0.44</c:v>
                </c:pt>
                <c:pt idx="232">
                  <c:v>0.44</c:v>
                </c:pt>
                <c:pt idx="233">
                  <c:v>0.43</c:v>
                </c:pt>
                <c:pt idx="234">
                  <c:v>0.43</c:v>
                </c:pt>
                <c:pt idx="235">
                  <c:v>0.43</c:v>
                </c:pt>
                <c:pt idx="236">
                  <c:v>0.43</c:v>
                </c:pt>
                <c:pt idx="237">
                  <c:v>0.43</c:v>
                </c:pt>
                <c:pt idx="238">
                  <c:v>0.43</c:v>
                </c:pt>
                <c:pt idx="239">
                  <c:v>0.42</c:v>
                </c:pt>
                <c:pt idx="240">
                  <c:v>0.42</c:v>
                </c:pt>
                <c:pt idx="241">
                  <c:v>0.42</c:v>
                </c:pt>
                <c:pt idx="242">
                  <c:v>0.41</c:v>
                </c:pt>
                <c:pt idx="243">
                  <c:v>0.4</c:v>
                </c:pt>
                <c:pt idx="244">
                  <c:v>0.4</c:v>
                </c:pt>
                <c:pt idx="245">
                  <c:v>0.4</c:v>
                </c:pt>
                <c:pt idx="246">
                  <c:v>0.4</c:v>
                </c:pt>
                <c:pt idx="247">
                  <c:v>0.39</c:v>
                </c:pt>
                <c:pt idx="248">
                  <c:v>0.39</c:v>
                </c:pt>
                <c:pt idx="249">
                  <c:v>0.39</c:v>
                </c:pt>
                <c:pt idx="250">
                  <c:v>0.39</c:v>
                </c:pt>
                <c:pt idx="251">
                  <c:v>0.38</c:v>
                </c:pt>
                <c:pt idx="252">
                  <c:v>0.38</c:v>
                </c:pt>
                <c:pt idx="253">
                  <c:v>0.38</c:v>
                </c:pt>
                <c:pt idx="254">
                  <c:v>0.38</c:v>
                </c:pt>
                <c:pt idx="255">
                  <c:v>0.38</c:v>
                </c:pt>
                <c:pt idx="256">
                  <c:v>0.37</c:v>
                </c:pt>
                <c:pt idx="257">
                  <c:v>0.37</c:v>
                </c:pt>
                <c:pt idx="258">
                  <c:v>0.37</c:v>
                </c:pt>
                <c:pt idx="259">
                  <c:v>0.37</c:v>
                </c:pt>
                <c:pt idx="260">
                  <c:v>0.37</c:v>
                </c:pt>
                <c:pt idx="261">
                  <c:v>0.36</c:v>
                </c:pt>
                <c:pt idx="262">
                  <c:v>0.36</c:v>
                </c:pt>
                <c:pt idx="263">
                  <c:v>0.36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0.34</c:v>
                </c:pt>
                <c:pt idx="268">
                  <c:v>0.33</c:v>
                </c:pt>
                <c:pt idx="269">
                  <c:v>0.33</c:v>
                </c:pt>
                <c:pt idx="270">
                  <c:v>0.33</c:v>
                </c:pt>
                <c:pt idx="271">
                  <c:v>0.33</c:v>
                </c:pt>
                <c:pt idx="272">
                  <c:v>0.32</c:v>
                </c:pt>
                <c:pt idx="273">
                  <c:v>0.32</c:v>
                </c:pt>
                <c:pt idx="274">
                  <c:v>0.32</c:v>
                </c:pt>
                <c:pt idx="275">
                  <c:v>0.31</c:v>
                </c:pt>
                <c:pt idx="276">
                  <c:v>0.31</c:v>
                </c:pt>
                <c:pt idx="277">
                  <c:v>0.31</c:v>
                </c:pt>
                <c:pt idx="278">
                  <c:v>0.3</c:v>
                </c:pt>
                <c:pt idx="279">
                  <c:v>0.3</c:v>
                </c:pt>
                <c:pt idx="280">
                  <c:v>0.3</c:v>
                </c:pt>
                <c:pt idx="281">
                  <c:v>0.28999999999999998</c:v>
                </c:pt>
                <c:pt idx="282">
                  <c:v>0.28999999999999998</c:v>
                </c:pt>
                <c:pt idx="283">
                  <c:v>0.28999999999999998</c:v>
                </c:pt>
                <c:pt idx="284">
                  <c:v>0.28999999999999998</c:v>
                </c:pt>
                <c:pt idx="285">
                  <c:v>0.28000000000000003</c:v>
                </c:pt>
                <c:pt idx="286">
                  <c:v>0.28000000000000003</c:v>
                </c:pt>
                <c:pt idx="287">
                  <c:v>0.28000000000000003</c:v>
                </c:pt>
                <c:pt idx="288">
                  <c:v>0.28000000000000003</c:v>
                </c:pt>
                <c:pt idx="289">
                  <c:v>0.27</c:v>
                </c:pt>
                <c:pt idx="290">
                  <c:v>0.27</c:v>
                </c:pt>
                <c:pt idx="291">
                  <c:v>0.26</c:v>
                </c:pt>
                <c:pt idx="292">
                  <c:v>0.26</c:v>
                </c:pt>
                <c:pt idx="293">
                  <c:v>0.26</c:v>
                </c:pt>
                <c:pt idx="294">
                  <c:v>0.25</c:v>
                </c:pt>
                <c:pt idx="295">
                  <c:v>0.25</c:v>
                </c:pt>
                <c:pt idx="296">
                  <c:v>0.25</c:v>
                </c:pt>
                <c:pt idx="297">
                  <c:v>0.24</c:v>
                </c:pt>
                <c:pt idx="298">
                  <c:v>0.24</c:v>
                </c:pt>
                <c:pt idx="299">
                  <c:v>0.23</c:v>
                </c:pt>
                <c:pt idx="300">
                  <c:v>0.23</c:v>
                </c:pt>
                <c:pt idx="301">
                  <c:v>0.23</c:v>
                </c:pt>
                <c:pt idx="302">
                  <c:v>0.23</c:v>
                </c:pt>
                <c:pt idx="303">
                  <c:v>0.22</c:v>
                </c:pt>
                <c:pt idx="304">
                  <c:v>0.22</c:v>
                </c:pt>
                <c:pt idx="305">
                  <c:v>0.21</c:v>
                </c:pt>
                <c:pt idx="306">
                  <c:v>0.21</c:v>
                </c:pt>
                <c:pt idx="307">
                  <c:v>0.21</c:v>
                </c:pt>
                <c:pt idx="308">
                  <c:v>0.2</c:v>
                </c:pt>
                <c:pt idx="309">
                  <c:v>0.2</c:v>
                </c:pt>
                <c:pt idx="310">
                  <c:v>0.2</c:v>
                </c:pt>
                <c:pt idx="311">
                  <c:v>0.18</c:v>
                </c:pt>
                <c:pt idx="312">
                  <c:v>0.18</c:v>
                </c:pt>
                <c:pt idx="313">
                  <c:v>0.18</c:v>
                </c:pt>
                <c:pt idx="314">
                  <c:v>0.17</c:v>
                </c:pt>
                <c:pt idx="315">
                  <c:v>0.17</c:v>
                </c:pt>
                <c:pt idx="316">
                  <c:v>0.17</c:v>
                </c:pt>
                <c:pt idx="317">
                  <c:v>0.16</c:v>
                </c:pt>
                <c:pt idx="318">
                  <c:v>0.16</c:v>
                </c:pt>
                <c:pt idx="319">
                  <c:v>0.15</c:v>
                </c:pt>
                <c:pt idx="320">
                  <c:v>0.15</c:v>
                </c:pt>
                <c:pt idx="321">
                  <c:v>0.14000000000000001</c:v>
                </c:pt>
                <c:pt idx="322">
                  <c:v>0.14000000000000001</c:v>
                </c:pt>
                <c:pt idx="323">
                  <c:v>0.14000000000000001</c:v>
                </c:pt>
                <c:pt idx="324">
                  <c:v>0.11</c:v>
                </c:pt>
                <c:pt idx="325">
                  <c:v>0.11</c:v>
                </c:pt>
                <c:pt idx="326">
                  <c:v>0.11</c:v>
                </c:pt>
                <c:pt idx="327">
                  <c:v>0.1</c:v>
                </c:pt>
                <c:pt idx="328">
                  <c:v>0.1</c:v>
                </c:pt>
                <c:pt idx="329">
                  <c:v>0.08</c:v>
                </c:pt>
                <c:pt idx="330">
                  <c:v>7.0000000000000007E-2</c:v>
                </c:pt>
                <c:pt idx="331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06-43AB-B23D-37B7AAF9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865584"/>
        <c:axId val="566869520"/>
      </c:scatterChart>
      <c:valAx>
        <c:axId val="56686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869520"/>
        <c:crosses val="autoZero"/>
        <c:crossBetween val="midCat"/>
      </c:valAx>
      <c:valAx>
        <c:axId val="56686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865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6C63-3D47-4446-8F12-0BD3A610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ACE8-572C-4906-B700-97E6B653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B9EB-C468-42F7-8D82-75D4859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400-0DBC-4452-A0DE-00D43C5E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D86D-DE89-4175-9C03-90ECD6EC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08F-0459-4ED6-8BE7-C7CC8C7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634D-E2AB-460F-9C3C-23F62AFB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A2E0-5EA5-4807-B91B-A4432810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D72-A82B-4098-A864-D0DD099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04-1B67-4E52-907B-999EB53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F5AC-59D2-45A9-90A9-50178427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9D2BE-0E8F-47A3-A277-B46E87BD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48C2-4D52-4F28-8134-6984BF5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F02B-AB53-4A2E-9023-7536BEB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DEDB-ACC2-4E63-A46C-EC005797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1F19-1756-476C-A369-A468AD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65F-1027-451E-A5ED-F7CA8B66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D84F-2AE7-4D38-AD2B-E9095A7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971E-B04E-40F8-BBD0-7269E802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4FC3-7B3D-4157-9BD1-43592D4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5BBB-A795-4962-AA5B-4BC2960C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FDDE-1054-40F9-80AC-8D93C37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13AB-1546-4697-B26D-6D4282B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9642-4F55-4DC5-AEA3-E041891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932-90EB-45DA-B0BF-076CB78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FBC-24B7-4B65-93F3-BAA8465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2E35-6FFA-41D8-80F8-19DE46C9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A99D-2985-4098-9615-5D3736C6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7806-4D74-41CA-AE85-5ABBAA0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3859-915F-4226-A1F2-A4D91A87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F8F8-670F-4F2B-93F2-DD9FA82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F81-9B45-4945-89E5-32356BB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8A49-0258-4753-A137-1F470BA8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E9A-051D-494A-AE3E-265534BD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6A0E3-DFF3-49B8-9A75-72420A176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BCA3-CC34-41CA-9CCA-A8695965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1E87-35F0-4951-BFA3-BCA6D48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D315-2F82-411A-9704-8F804BB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4A02-3786-4069-B27F-D67D63C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C5E-0950-427E-848B-B23A812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A7416-E92E-4DF6-9235-B9C3BAAD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9437-674A-4352-811A-FE93852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81E0A-70C4-4C74-8508-DD37D26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FD19-36FA-4B8C-8976-8C43A90B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47D-855A-47D1-89D6-DE05387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18D08-201B-4049-929C-D5F6E0E0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274-B1F0-4AD9-9F47-D74C45E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555-D14A-479C-92CF-32C4FEFB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ED63-49EE-4DB6-9FF6-FA6586B9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E02C-8C3E-42BF-9174-B28B892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94CF-FE4D-43D5-A7A9-5B9F22D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15E9-484F-4D56-B116-6F910934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1D6-3C8D-4955-9069-15223B2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EE46-42FC-4DFB-8594-2BFC77E11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1CFB-0555-4A83-8DF0-F7C1731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908E-42F8-4C42-8FA3-34F0796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3EA6-DB8A-4D99-BF64-E80BBD5D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EDC6-D0FC-4531-A6C4-8B634E4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15B7B-8910-4A56-BDA3-3FE8F48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B885-F20D-49DC-B64A-6960895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BD90-9F70-446A-95B7-4CF7C7BA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6AB-E04B-4291-82EC-03658E7008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6A2E-2F72-4F28-BD24-EFCCE5A6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873B-5B9D-4F94-B8C6-FD714A80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38E4B32-35D2-41D5-A876-9F4AD6479EB6}"/>
              </a:ext>
            </a:extLst>
          </p:cNvPr>
          <p:cNvSpPr/>
          <p:nvPr/>
        </p:nvSpPr>
        <p:spPr>
          <a:xfrm>
            <a:off x="1452053" y="5097602"/>
            <a:ext cx="5478958" cy="1395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37E92-6A0B-4669-BC03-708835BF2802}"/>
              </a:ext>
            </a:extLst>
          </p:cNvPr>
          <p:cNvSpPr/>
          <p:nvPr/>
        </p:nvSpPr>
        <p:spPr>
          <a:xfrm>
            <a:off x="1442761" y="1405928"/>
            <a:ext cx="4744675" cy="3630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243-3F5E-47CA-B823-3219657A1B3D}"/>
              </a:ext>
            </a:extLst>
          </p:cNvPr>
          <p:cNvSpPr/>
          <p:nvPr/>
        </p:nvSpPr>
        <p:spPr>
          <a:xfrm>
            <a:off x="3103066" y="1682447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C2216-6542-43B0-B052-250BFFE0DEEF}"/>
              </a:ext>
            </a:extLst>
          </p:cNvPr>
          <p:cNvSpPr/>
          <p:nvPr/>
        </p:nvSpPr>
        <p:spPr>
          <a:xfrm>
            <a:off x="2169575" y="3806076"/>
            <a:ext cx="1561937" cy="83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347031-9F82-4167-9A56-7A61D0D8FE9D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169576" y="2098441"/>
            <a:ext cx="933491" cy="2123628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AB12A-26A6-4331-8133-1968BA374237}"/>
              </a:ext>
            </a:extLst>
          </p:cNvPr>
          <p:cNvSpPr txBox="1"/>
          <p:nvPr/>
        </p:nvSpPr>
        <p:spPr>
          <a:xfrm>
            <a:off x="1789398" y="3150114"/>
            <a:ext cx="346570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Obs</a:t>
            </a:r>
            <a:endParaRPr lang="en-US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68C6B-0EC0-447B-ADC4-2E3D88969111}"/>
              </a:ext>
            </a:extLst>
          </p:cNvPr>
          <p:cNvSpPr/>
          <p:nvPr/>
        </p:nvSpPr>
        <p:spPr>
          <a:xfrm>
            <a:off x="4716552" y="3806075"/>
            <a:ext cx="1323853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E8F72F-F74F-4004-B46A-DB29B32DB27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731512" y="4222069"/>
            <a:ext cx="98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D35213-215C-4CDC-8E7C-8465BC37FDEA}"/>
              </a:ext>
            </a:extLst>
          </p:cNvPr>
          <p:cNvSpPr txBox="1"/>
          <p:nvPr/>
        </p:nvSpPr>
        <p:spPr>
          <a:xfrm>
            <a:off x="3884035" y="4052791"/>
            <a:ext cx="67999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 </a:t>
            </a:r>
          </a:p>
          <a:p>
            <a:r>
              <a:rPr lang="en-US" sz="800" dirty="0"/>
              <a:t>Distribution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1EA050-E260-4FDB-B94F-7C2327CD6A31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4167924" y="2595520"/>
            <a:ext cx="1707634" cy="713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B3291-F741-4AF4-BE6D-B38D99514EE8}"/>
              </a:ext>
            </a:extLst>
          </p:cNvPr>
          <p:cNvSpPr txBox="1"/>
          <p:nvPr/>
        </p:nvSpPr>
        <p:spPr>
          <a:xfrm>
            <a:off x="4892133" y="1990718"/>
            <a:ext cx="86113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EE718-B4D1-44BB-9426-AF2AF2628E36}"/>
              </a:ext>
            </a:extLst>
          </p:cNvPr>
          <p:cNvSpPr txBox="1"/>
          <p:nvPr/>
        </p:nvSpPr>
        <p:spPr>
          <a:xfrm>
            <a:off x="5156302" y="2974088"/>
            <a:ext cx="44435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C8AE1FC1-CCBB-453A-918F-0F03873FA644}"/>
              </a:ext>
            </a:extLst>
          </p:cNvPr>
          <p:cNvSpPr/>
          <p:nvPr/>
        </p:nvSpPr>
        <p:spPr>
          <a:xfrm flipH="1">
            <a:off x="3161280" y="2557980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CACA8-B670-4346-9024-339476454FD7}"/>
              </a:ext>
            </a:extLst>
          </p:cNvPr>
          <p:cNvSpPr txBox="1"/>
          <p:nvPr/>
        </p:nvSpPr>
        <p:spPr>
          <a:xfrm>
            <a:off x="3468754" y="2944811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Episodes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36" name="Flowchart: Predefined Process 35">
            <a:extLst>
              <a:ext uri="{FF2B5EF4-FFF2-40B4-BE49-F238E27FC236}">
                <a16:creationId xmlns:a16="http://schemas.microsoft.com/office/drawing/2014/main" id="{610D85A7-D6CC-4D1D-A45D-F733528C8DEB}"/>
              </a:ext>
            </a:extLst>
          </p:cNvPr>
          <p:cNvSpPr/>
          <p:nvPr/>
        </p:nvSpPr>
        <p:spPr>
          <a:xfrm>
            <a:off x="5817201" y="2877709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Batch[]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26D2B1-B2A6-4FC9-9284-CA3654C5E615}"/>
              </a:ext>
            </a:extLst>
          </p:cNvPr>
          <p:cNvSpPr/>
          <p:nvPr/>
        </p:nvSpPr>
        <p:spPr>
          <a:xfrm>
            <a:off x="8899049" y="2784410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Batch_filter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50366-82E4-48B7-A404-920D1F000D28}"/>
              </a:ext>
            </a:extLst>
          </p:cNvPr>
          <p:cNvSpPr txBox="1"/>
          <p:nvPr/>
        </p:nvSpPr>
        <p:spPr>
          <a:xfrm>
            <a:off x="1452053" y="1384329"/>
            <a:ext cx="127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Iterate_batch</a:t>
            </a:r>
            <a:r>
              <a:rPr lang="en-US" sz="1400" dirty="0"/>
              <a:t>()</a:t>
            </a:r>
          </a:p>
        </p:txBody>
      </p: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B46F27A5-8E12-4047-9563-71D3863C4F2F}"/>
              </a:ext>
            </a:extLst>
          </p:cNvPr>
          <p:cNvSpPr/>
          <p:nvPr/>
        </p:nvSpPr>
        <p:spPr>
          <a:xfrm>
            <a:off x="7403829" y="2837391"/>
            <a:ext cx="1253866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Accumulated Elite Episodes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full_batch</a:t>
            </a:r>
            <a:r>
              <a:rPr lang="en-US" sz="1100" dirty="0">
                <a:solidFill>
                  <a:schemeClr val="tx1"/>
                </a:solidFill>
              </a:rPr>
              <a:t>[]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BF9FF-FB10-4641-A7C0-FE13D59EDB3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970993" y="3200404"/>
            <a:ext cx="432836" cy="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B9437-2646-4051-AA3E-CD2A6531840A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657695" y="3200404"/>
            <a:ext cx="24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A3012B-0F45-43E8-B8A6-5316643CA08C}"/>
              </a:ext>
            </a:extLst>
          </p:cNvPr>
          <p:cNvCxnSpPr>
            <a:cxnSpLocks/>
            <a:stCxn id="37" idx="0"/>
            <a:endCxn id="39" idx="0"/>
          </p:cNvCxnSpPr>
          <p:nvPr/>
        </p:nvCxnSpPr>
        <p:spPr>
          <a:xfrm rot="16200000" flipH="1" flipV="1">
            <a:off x="8828899" y="1986272"/>
            <a:ext cx="52981" cy="1649256"/>
          </a:xfrm>
          <a:prstGeom prst="bentConnector3">
            <a:avLst>
              <a:gd name="adj1" fmla="val -4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203865-4A37-4FB0-B185-BBBDE3153923}"/>
              </a:ext>
            </a:extLst>
          </p:cNvPr>
          <p:cNvSpPr txBox="1"/>
          <p:nvPr/>
        </p:nvSpPr>
        <p:spPr>
          <a:xfrm>
            <a:off x="8573856" y="2440440"/>
            <a:ext cx="736099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Top episodes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76434C-2B57-4CEC-9B53-C8853561FB56}"/>
              </a:ext>
            </a:extLst>
          </p:cNvPr>
          <p:cNvSpPr/>
          <p:nvPr/>
        </p:nvSpPr>
        <p:spPr>
          <a:xfrm>
            <a:off x="2467312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Loss Calc: objective()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B1078F9-6FE3-4FCF-B22B-5625E9174C7F}"/>
              </a:ext>
            </a:extLst>
          </p:cNvPr>
          <p:cNvSpPr/>
          <p:nvPr/>
        </p:nvSpPr>
        <p:spPr>
          <a:xfrm>
            <a:off x="5535665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Optimize: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8BB39B-9703-47EF-9AD5-EED34C28DDCB}"/>
              </a:ext>
            </a:extLst>
          </p:cNvPr>
          <p:cNvSpPr/>
          <p:nvPr/>
        </p:nvSpPr>
        <p:spPr>
          <a:xfrm>
            <a:off x="4351921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Prop: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FA7470-F297-4DB4-B87C-A25AB2C4E284}"/>
              </a:ext>
            </a:extLst>
          </p:cNvPr>
          <p:cNvCxnSpPr>
            <a:cxnSpLocks/>
            <a:stCxn id="39" idx="2"/>
            <a:endCxn id="6" idx="1"/>
          </p:cNvCxnSpPr>
          <p:nvPr/>
        </p:nvCxnSpPr>
        <p:spPr>
          <a:xfrm rot="5400000">
            <a:off x="4770843" y="962150"/>
            <a:ext cx="658652" cy="5861187"/>
          </a:xfrm>
          <a:prstGeom prst="bentConnector4">
            <a:avLst>
              <a:gd name="adj1" fmla="val 417629"/>
              <a:gd name="adj2" fmla="val 103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568A0-84DF-43F8-8231-2C40C305E5B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50542" y="4638062"/>
            <a:ext cx="2" cy="7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6A290-4AFF-4A63-A232-031E771F3752}"/>
              </a:ext>
            </a:extLst>
          </p:cNvPr>
          <p:cNvSpPr txBox="1"/>
          <p:nvPr/>
        </p:nvSpPr>
        <p:spPr>
          <a:xfrm>
            <a:off x="1639181" y="4608273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56DB55-78AF-4710-865B-843478E656D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3433773" y="5645306"/>
            <a:ext cx="9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7FB92-4AD1-478A-B9F3-1D4FB904FFC9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5318382" y="5645306"/>
            <a:ext cx="21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7E62ED-B9F5-4E6A-B231-0E5FBA7FF944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366528" y="4652618"/>
            <a:ext cx="2652368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390AD4-AA28-45F3-806E-0826CA68DCF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380896" y="4652618"/>
            <a:ext cx="1454256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27BBF4-2E29-4E9B-8193-B35B75D6FF00}"/>
              </a:ext>
            </a:extLst>
          </p:cNvPr>
          <p:cNvSpPr txBox="1"/>
          <p:nvPr/>
        </p:nvSpPr>
        <p:spPr>
          <a:xfrm>
            <a:off x="542702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Optimizer.step</a:t>
            </a:r>
            <a:r>
              <a:rPr lang="en-US" sz="800" dirty="0"/>
              <a:t>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C3FF0-FC25-444F-8EAE-69274FC25676}"/>
              </a:ext>
            </a:extLst>
          </p:cNvPr>
          <p:cNvSpPr txBox="1"/>
          <p:nvPr/>
        </p:nvSpPr>
        <p:spPr>
          <a:xfrm>
            <a:off x="3628620" y="5537584"/>
            <a:ext cx="46038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Loss_v</a:t>
            </a:r>
            <a:endParaRPr 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C4FD71-3E93-4107-B3CE-1E761F255D9F}"/>
              </a:ext>
            </a:extLst>
          </p:cNvPr>
          <p:cNvSpPr txBox="1"/>
          <p:nvPr/>
        </p:nvSpPr>
        <p:spPr>
          <a:xfrm>
            <a:off x="405535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Loss_v.backward</a:t>
            </a:r>
            <a:r>
              <a:rPr lang="en-US" sz="800" dirty="0"/>
              <a:t>()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CB65FE7-4002-483E-A4BB-C5A371537B67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950544" y="3563416"/>
            <a:ext cx="4741405" cy="2360703"/>
          </a:xfrm>
          <a:prstGeom prst="bentConnector4">
            <a:avLst>
              <a:gd name="adj1" fmla="val -4592"/>
              <a:gd name="adj2" fmla="val 109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05E83D6-294E-42D1-BC0E-A2D0B9C750EE}"/>
              </a:ext>
            </a:extLst>
          </p:cNvPr>
          <p:cNvSpPr txBox="1"/>
          <p:nvPr/>
        </p:nvSpPr>
        <p:spPr>
          <a:xfrm>
            <a:off x="4055353" y="6202196"/>
            <a:ext cx="679994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train_obs_v</a:t>
            </a:r>
            <a:endParaRPr 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C2B125-1C9F-4D7D-A647-7F66629B22F0}"/>
              </a:ext>
            </a:extLst>
          </p:cNvPr>
          <p:cNvSpPr txBox="1"/>
          <p:nvPr/>
        </p:nvSpPr>
        <p:spPr>
          <a:xfrm>
            <a:off x="5058316" y="6036373"/>
            <a:ext cx="697627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train_acts_v</a:t>
            </a:r>
            <a:endParaRPr lang="en-US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BFAD69-4028-430B-9927-F8F601C19E6F}"/>
              </a:ext>
            </a:extLst>
          </p:cNvPr>
          <p:cNvSpPr txBox="1"/>
          <p:nvPr/>
        </p:nvSpPr>
        <p:spPr>
          <a:xfrm>
            <a:off x="1442761" y="5066943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D96310-85AD-421B-8909-55419DE837A7}"/>
              </a:ext>
            </a:extLst>
          </p:cNvPr>
          <p:cNvSpPr txBox="1"/>
          <p:nvPr/>
        </p:nvSpPr>
        <p:spPr>
          <a:xfrm>
            <a:off x="1005360" y="97799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Main_loop</a:t>
            </a:r>
            <a:r>
              <a:rPr lang="en-US" sz="1400" dirty="0"/>
              <a:t>()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9E5B25-7A06-4CBD-B087-7201A11F5A16}"/>
              </a:ext>
            </a:extLst>
          </p:cNvPr>
          <p:cNvSpPr txBox="1"/>
          <p:nvPr/>
        </p:nvSpPr>
        <p:spPr>
          <a:xfrm>
            <a:off x="1357864" y="160903"/>
            <a:ext cx="852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Deep RL With Cross Entropy - Loop Structure</a:t>
            </a:r>
          </a:p>
        </p:txBody>
      </p:sp>
      <p:sp>
        <p:nvSpPr>
          <p:cNvPr id="125" name="Arrow: Circular 124">
            <a:extLst>
              <a:ext uri="{FF2B5EF4-FFF2-40B4-BE49-F238E27FC236}">
                <a16:creationId xmlns:a16="http://schemas.microsoft.com/office/drawing/2014/main" id="{9EB8993D-1FCF-40A0-9516-20F4B6F0C8BE}"/>
              </a:ext>
            </a:extLst>
          </p:cNvPr>
          <p:cNvSpPr/>
          <p:nvPr/>
        </p:nvSpPr>
        <p:spPr>
          <a:xfrm flipH="1">
            <a:off x="6572558" y="3704433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603D3C-5223-4C37-A7F3-F581D636A1AC}"/>
              </a:ext>
            </a:extLst>
          </p:cNvPr>
          <p:cNvSpPr txBox="1"/>
          <p:nvPr/>
        </p:nvSpPr>
        <p:spPr>
          <a:xfrm>
            <a:off x="6914250" y="4062753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Batch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917401-DA44-42E6-87E7-7373B88F238C}"/>
              </a:ext>
            </a:extLst>
          </p:cNvPr>
          <p:cNvSpPr txBox="1"/>
          <p:nvPr/>
        </p:nvSpPr>
        <p:spPr>
          <a:xfrm>
            <a:off x="9946318" y="4851498"/>
            <a:ext cx="71644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Tensor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F3894D4D-C645-4D6A-A11A-DF749351217D}"/>
              </a:ext>
            </a:extLst>
          </p:cNvPr>
          <p:cNvSpPr/>
          <p:nvPr/>
        </p:nvSpPr>
        <p:spPr>
          <a:xfrm>
            <a:off x="9946319" y="5174571"/>
            <a:ext cx="716446" cy="153983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List[]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2E0F4E-A8ED-4DE4-8AE6-3716AA83688B}"/>
              </a:ext>
            </a:extLst>
          </p:cNvPr>
          <p:cNvSpPr/>
          <p:nvPr/>
        </p:nvSpPr>
        <p:spPr>
          <a:xfrm>
            <a:off x="9915812" y="5440701"/>
            <a:ext cx="716446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531-F39C-4E1D-8125-873FB5B860FB}"/>
              </a:ext>
            </a:extLst>
          </p:cNvPr>
          <p:cNvSpPr txBox="1"/>
          <p:nvPr/>
        </p:nvSpPr>
        <p:spPr>
          <a:xfrm>
            <a:off x="9915812" y="5746933"/>
            <a:ext cx="7164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Method()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38406B-EBE7-4A76-94B5-0B698A5A942B}"/>
              </a:ext>
            </a:extLst>
          </p:cNvPr>
          <p:cNvSpPr txBox="1"/>
          <p:nvPr/>
        </p:nvSpPr>
        <p:spPr>
          <a:xfrm>
            <a:off x="1646566" y="3560367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61E01-C732-49E4-87B6-A20711E2712E}"/>
              </a:ext>
            </a:extLst>
          </p:cNvPr>
          <p:cNvSpPr txBox="1"/>
          <p:nvPr/>
        </p:nvSpPr>
        <p:spPr>
          <a:xfrm>
            <a:off x="2400782" y="4765083"/>
            <a:ext cx="1106393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train_action_scores_v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237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3694646"/>
            <a:ext cx="3670954" cy="300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2548"/>
              </p:ext>
            </p:extLst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64053"/>
              </p:ext>
            </p:extLst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 Key:</a:t>
                      </a:r>
                    </a:p>
                    <a:p>
                      <a:r>
                        <a:rPr lang="en-US" sz="600" dirty="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5175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74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776235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env.action_space.sample</a:t>
            </a:r>
            <a:r>
              <a:rPr lang="en-US" sz="800" dirty="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Play_n_random_steps</a:t>
            </a:r>
            <a:r>
              <a:rPr lang="en-US" sz="9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Calc_action_value</a:t>
            </a:r>
            <a:r>
              <a:rPr lang="en-US" sz="900" dirty="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Select_action</a:t>
            </a:r>
            <a:r>
              <a:rPr lang="en-US" sz="900" dirty="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Play_episode</a:t>
            </a:r>
            <a:r>
              <a:rPr lang="en-US" sz="900" dirty="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32123" y="3867877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Value_iteration</a:t>
            </a:r>
            <a:r>
              <a:rPr lang="en-US" sz="900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22554-D834-4B0B-B98C-082B8F7C511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5010403" y="3417118"/>
            <a:ext cx="17158" cy="4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22999" y="4001305"/>
            <a:ext cx="527143" cy="37399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463857" y="4874874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1848897" y="37160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563657" y="56718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stCxn id="74" idx="4"/>
            <a:endCxn id="86" idx="0"/>
          </p:cNvCxnSpPr>
          <p:nvPr/>
        </p:nvCxnSpPr>
        <p:spPr>
          <a:xfrm>
            <a:off x="2242597" y="4498335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endCxn id="87" idx="0"/>
          </p:cNvCxnSpPr>
          <p:nvPr/>
        </p:nvCxnSpPr>
        <p:spPr>
          <a:xfrm>
            <a:off x="2242597" y="5102855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5102855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51057" y="4383767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20985" y="4383767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4737560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6"/>
            <a:ext cx="3223867" cy="144872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706959"/>
            <a:ext cx="457906" cy="182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240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 Iteration </a:t>
            </a:r>
          </a:p>
        </p:txBody>
      </p:sp>
    </p:spTree>
    <p:extLst>
      <p:ext uri="{BB962C8B-B14F-4D97-AF65-F5344CB8AC3E}">
        <p14:creationId xmlns:p14="http://schemas.microsoft.com/office/powerpoint/2010/main" val="10652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4177938"/>
            <a:ext cx="3670954" cy="1973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 Key:</a:t>
                      </a:r>
                    </a:p>
                    <a:p>
                      <a:r>
                        <a:rPr lang="en-US" sz="600" dirty="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81307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7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59124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</a:t>
                      </a:r>
                    </a:p>
                    <a:p>
                      <a:r>
                        <a:rPr lang="en-US" sz="600" dirty="0"/>
                        <a:t>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(4,0)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env.action_space.sample</a:t>
            </a:r>
            <a:r>
              <a:rPr lang="en-US" sz="800" dirty="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Play_n_random_steps</a:t>
            </a:r>
            <a:r>
              <a:rPr lang="en-US" sz="9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Calc_action_value</a:t>
            </a:r>
            <a:r>
              <a:rPr lang="en-US" sz="900" dirty="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Select_action</a:t>
            </a:r>
            <a:r>
              <a:rPr lang="en-US" sz="900" dirty="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Play_episode</a:t>
            </a:r>
            <a:r>
              <a:rPr lang="en-US" sz="900" dirty="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75880" y="4080443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Value_iteration</a:t>
            </a:r>
            <a:r>
              <a:rPr lang="en-US" sz="9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66756" y="4213871"/>
            <a:ext cx="483386" cy="1614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695563" y="4819385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2108724" y="4264975"/>
            <a:ext cx="497782" cy="21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747083" y="5671815"/>
            <a:ext cx="460065" cy="23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604084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595862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>
          <a:xfrm flipH="1">
            <a:off x="2150939" y="4479930"/>
            <a:ext cx="206676" cy="12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242597" y="5102855"/>
            <a:ext cx="1067551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5102855"/>
            <a:ext cx="1265484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49878" y="4448451"/>
            <a:ext cx="831744" cy="3094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33608" y="4448451"/>
            <a:ext cx="530534" cy="346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4737560"/>
            <a:ext cx="373944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587484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49601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7"/>
            <a:ext cx="3223867" cy="103804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501618"/>
            <a:ext cx="457906" cy="3876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4662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Tabular Q-Learning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3853C5-3BA7-4299-95B3-D110C32E19EE}"/>
              </a:ext>
            </a:extLst>
          </p:cNvPr>
          <p:cNvCxnSpPr/>
          <p:nvPr/>
        </p:nvCxnSpPr>
        <p:spPr>
          <a:xfrm>
            <a:off x="8922421" y="5095235"/>
            <a:ext cx="83009" cy="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019247-BA0F-4415-A6EC-A6F757A0F6F5}"/>
              </a:ext>
            </a:extLst>
          </p:cNvPr>
          <p:cNvSpPr/>
          <p:nvPr/>
        </p:nvSpPr>
        <p:spPr>
          <a:xfrm>
            <a:off x="2514600" y="5740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56949F-0D20-4BDE-B03F-47407FC43786}"/>
              </a:ext>
            </a:extLst>
          </p:cNvPr>
          <p:cNvSpPr/>
          <p:nvPr/>
        </p:nvSpPr>
        <p:spPr>
          <a:xfrm>
            <a:off x="1229360" y="25298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6C3532-2F4A-4375-B334-02F2A5ED69DB}"/>
              </a:ext>
            </a:extLst>
          </p:cNvPr>
          <p:cNvSpPr/>
          <p:nvPr/>
        </p:nvSpPr>
        <p:spPr>
          <a:xfrm>
            <a:off x="251460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0685BD-CA26-4EFB-A656-426ED6DB99FA}"/>
              </a:ext>
            </a:extLst>
          </p:cNvPr>
          <p:cNvSpPr/>
          <p:nvPr/>
        </p:nvSpPr>
        <p:spPr>
          <a:xfrm>
            <a:off x="367792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EDD8F-E5A5-4291-B50C-5C4313929B2A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908300" y="1356360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40C5D8-9FE6-49CB-A850-502F4CADE803}"/>
              </a:ext>
            </a:extLst>
          </p:cNvPr>
          <p:cNvCxnSpPr>
            <a:endCxn id="5" idx="0"/>
          </p:cNvCxnSpPr>
          <p:nvPr/>
        </p:nvCxnSpPr>
        <p:spPr>
          <a:xfrm>
            <a:off x="2908300" y="1960880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3BC1D4-186D-4536-9725-12000E532D90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960880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3675A-BC8A-4C6A-8EE2-34727E0BB8A2}"/>
              </a:ext>
            </a:extLst>
          </p:cNvPr>
          <p:cNvSpPr txBox="1"/>
          <p:nvPr/>
        </p:nvSpPr>
        <p:spPr>
          <a:xfrm>
            <a:off x="1976483" y="22322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61FB7-F49E-4378-8A0A-3F43431B7AAE}"/>
              </a:ext>
            </a:extLst>
          </p:cNvPr>
          <p:cNvSpPr txBox="1"/>
          <p:nvPr/>
        </p:nvSpPr>
        <p:spPr>
          <a:xfrm>
            <a:off x="2730684" y="226878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BBDFC-431A-44CE-9C63-61CC6CF8FFBD}"/>
              </a:ext>
            </a:extLst>
          </p:cNvPr>
          <p:cNvSpPr txBox="1"/>
          <p:nvPr/>
        </p:nvSpPr>
        <p:spPr>
          <a:xfrm>
            <a:off x="3614630" y="216641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94805-DD26-4C95-9E37-256C637680BD}"/>
              </a:ext>
            </a:extLst>
          </p:cNvPr>
          <p:cNvSpPr txBox="1"/>
          <p:nvPr/>
        </p:nvSpPr>
        <p:spPr>
          <a:xfrm>
            <a:off x="2901595" y="1382766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B540D8-1664-4088-8975-0B4D6EC35CB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016760" y="1241792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405656-0DB1-4149-9F1E-C371B95C2D32}"/>
              </a:ext>
            </a:extLst>
          </p:cNvPr>
          <p:cNvSpPr txBox="1"/>
          <p:nvPr/>
        </p:nvSpPr>
        <p:spPr>
          <a:xfrm>
            <a:off x="2189927" y="14138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ACAD03-7FD9-49AD-B06D-147AC2BA94D6}"/>
              </a:ext>
            </a:extLst>
          </p:cNvPr>
          <p:cNvSpPr txBox="1"/>
          <p:nvPr/>
        </p:nvSpPr>
        <p:spPr>
          <a:xfrm>
            <a:off x="3544538" y="13447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A4ED6-0FC5-4475-BDD2-83E93BB905F1}"/>
              </a:ext>
            </a:extLst>
          </p:cNvPr>
          <p:cNvCxnSpPr>
            <a:cxnSpLocks/>
            <a:stCxn id="2" idx="5"/>
            <a:endCxn id="19" idx="2"/>
          </p:cNvCxnSpPr>
          <p:nvPr/>
        </p:nvCxnSpPr>
        <p:spPr>
          <a:xfrm>
            <a:off x="3186688" y="1241792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A0E71-17DC-4F17-95A2-D3FD132DBFE4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595585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75DB3-C937-49D1-B8D9-CD587319E08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5582" y="1615905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537BF0-CFCC-4538-81FD-C93F6838AF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5581" y="1615905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C97C47-B75F-41F0-9D99-62F471A823DF}"/>
              </a:ext>
            </a:extLst>
          </p:cNvPr>
          <p:cNvSpPr txBox="1"/>
          <p:nvPr/>
        </p:nvSpPr>
        <p:spPr>
          <a:xfrm>
            <a:off x="1616984" y="1919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A6630-6AA8-4249-9D4C-264E1EB77B3F}"/>
              </a:ext>
            </a:extLst>
          </p:cNvPr>
          <p:cNvSpPr txBox="1"/>
          <p:nvPr/>
        </p:nvSpPr>
        <p:spPr>
          <a:xfrm>
            <a:off x="2075871" y="180483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240B0D-CE34-41A7-BF32-1F81B695FFDC}"/>
              </a:ext>
            </a:extLst>
          </p:cNvPr>
          <p:cNvSpPr txBox="1"/>
          <p:nvPr/>
        </p:nvSpPr>
        <p:spPr>
          <a:xfrm>
            <a:off x="3001381" y="209719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98F9-362B-4E26-B7E6-876734B3B39A}"/>
              </a:ext>
            </a:extLst>
          </p:cNvPr>
          <p:cNvSpPr txBox="1"/>
          <p:nvPr/>
        </p:nvSpPr>
        <p:spPr>
          <a:xfrm>
            <a:off x="4584952" y="705992"/>
            <a:ext cx="6894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action selection:</a:t>
            </a:r>
          </a:p>
          <a:p>
            <a:r>
              <a:rPr lang="en-US" dirty="0"/>
              <a:t>Loop over all actions: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action: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Calculate action- value: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loop over each possible target state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Use Bellman equation to calculate total </a:t>
            </a:r>
            <a:r>
              <a:rPr lang="en-US" dirty="0" err="1"/>
              <a:t>action_value</a:t>
            </a:r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4B984-1B72-4D48-988D-C5DF9A755DD2}"/>
              </a:ext>
            </a:extLst>
          </p:cNvPr>
          <p:cNvCxnSpPr>
            <a:cxnSpLocks/>
          </p:cNvCxnSpPr>
          <p:nvPr/>
        </p:nvCxnSpPr>
        <p:spPr>
          <a:xfrm flipH="1">
            <a:off x="2783213" y="4839805"/>
            <a:ext cx="6083079" cy="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93D1B53-C1D2-42BD-8E25-A40343704C45}"/>
              </a:ext>
            </a:extLst>
          </p:cNvPr>
          <p:cNvCxnSpPr>
            <a:cxnSpLocks/>
          </p:cNvCxnSpPr>
          <p:nvPr/>
        </p:nvCxnSpPr>
        <p:spPr>
          <a:xfrm flipH="1">
            <a:off x="2771486" y="4489175"/>
            <a:ext cx="4157633" cy="1327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D28957C-8E8A-4173-9473-4F4CE7CE7BF2}"/>
              </a:ext>
            </a:extLst>
          </p:cNvPr>
          <p:cNvCxnSpPr>
            <a:cxnSpLocks/>
          </p:cNvCxnSpPr>
          <p:nvPr/>
        </p:nvCxnSpPr>
        <p:spPr>
          <a:xfrm>
            <a:off x="2771486" y="4640519"/>
            <a:ext cx="6094806" cy="2052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A4BA364-8BC8-4540-9BEC-2243F211C19B}"/>
              </a:ext>
            </a:extLst>
          </p:cNvPr>
          <p:cNvCxnSpPr>
            <a:cxnSpLocks/>
          </p:cNvCxnSpPr>
          <p:nvPr/>
        </p:nvCxnSpPr>
        <p:spPr>
          <a:xfrm>
            <a:off x="2771486" y="4353313"/>
            <a:ext cx="416651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6E8C6D-2B36-4CDA-9D3E-51E437678EDF}"/>
              </a:ext>
            </a:extLst>
          </p:cNvPr>
          <p:cNvCxnSpPr>
            <a:cxnSpLocks/>
          </p:cNvCxnSpPr>
          <p:nvPr/>
        </p:nvCxnSpPr>
        <p:spPr>
          <a:xfrm flipV="1">
            <a:off x="3321015" y="2923319"/>
            <a:ext cx="7499218" cy="119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DA1A25-0275-4582-9F17-71E747744BF9}"/>
              </a:ext>
            </a:extLst>
          </p:cNvPr>
          <p:cNvCxnSpPr>
            <a:cxnSpLocks/>
          </p:cNvCxnSpPr>
          <p:nvPr/>
        </p:nvCxnSpPr>
        <p:spPr>
          <a:xfrm flipH="1" flipV="1">
            <a:off x="3321015" y="2053167"/>
            <a:ext cx="3608104" cy="9459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A4BF39-7D7C-4F32-9585-7D937F9A9198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1295401" y="5584589"/>
            <a:ext cx="1392766" cy="34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9A5B33-A092-4097-B931-3A43DA8449BF}"/>
              </a:ext>
            </a:extLst>
          </p:cNvPr>
          <p:cNvCxnSpPr>
            <a:cxnSpLocks/>
          </p:cNvCxnSpPr>
          <p:nvPr/>
        </p:nvCxnSpPr>
        <p:spPr>
          <a:xfrm flipV="1">
            <a:off x="1290847" y="5987911"/>
            <a:ext cx="1627576" cy="1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DF333C-85AF-40B8-99B9-F4BA1586782D}"/>
              </a:ext>
            </a:extLst>
          </p:cNvPr>
          <p:cNvCxnSpPr>
            <a:cxnSpLocks/>
          </p:cNvCxnSpPr>
          <p:nvPr/>
        </p:nvCxnSpPr>
        <p:spPr>
          <a:xfrm>
            <a:off x="1299009" y="4643967"/>
            <a:ext cx="130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5C1300-3BBE-41EE-9E5C-45022D612A5E}"/>
              </a:ext>
            </a:extLst>
          </p:cNvPr>
          <p:cNvCxnSpPr>
            <a:cxnSpLocks/>
          </p:cNvCxnSpPr>
          <p:nvPr/>
        </p:nvCxnSpPr>
        <p:spPr>
          <a:xfrm flipH="1">
            <a:off x="1285479" y="3696258"/>
            <a:ext cx="9508065" cy="32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310F63-3E09-4F36-8482-6E870E25282F}"/>
              </a:ext>
            </a:extLst>
          </p:cNvPr>
          <p:cNvCxnSpPr>
            <a:cxnSpLocks/>
          </p:cNvCxnSpPr>
          <p:nvPr/>
        </p:nvCxnSpPr>
        <p:spPr>
          <a:xfrm>
            <a:off x="1289254" y="3598333"/>
            <a:ext cx="950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2025A5-B386-431A-9758-DB07BDC30160}"/>
              </a:ext>
            </a:extLst>
          </p:cNvPr>
          <p:cNvCxnSpPr>
            <a:cxnSpLocks/>
          </p:cNvCxnSpPr>
          <p:nvPr/>
        </p:nvCxnSpPr>
        <p:spPr>
          <a:xfrm>
            <a:off x="1295400" y="3234267"/>
            <a:ext cx="75708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98A1E0-CF33-40A5-B4EF-A50D6C3A37CF}"/>
              </a:ext>
            </a:extLst>
          </p:cNvPr>
          <p:cNvSpPr/>
          <p:nvPr/>
        </p:nvSpPr>
        <p:spPr>
          <a:xfrm>
            <a:off x="1117600" y="740833"/>
            <a:ext cx="177800" cy="595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07FB1-A011-4BCB-A34A-74896E04C8F8}"/>
              </a:ext>
            </a:extLst>
          </p:cNvPr>
          <p:cNvSpPr/>
          <p:nvPr/>
        </p:nvSpPr>
        <p:spPr>
          <a:xfrm>
            <a:off x="3143215" y="740833"/>
            <a:ext cx="177800" cy="5956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A495-AD3B-4C20-8085-79DBCCA39079}"/>
              </a:ext>
            </a:extLst>
          </p:cNvPr>
          <p:cNvSpPr txBox="1"/>
          <p:nvPr/>
        </p:nvSpPr>
        <p:spPr>
          <a:xfrm>
            <a:off x="905934" y="48351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_main_()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069D-F41F-4929-B487-EBD2B530F15B}"/>
              </a:ext>
            </a:extLst>
          </p:cNvPr>
          <p:cNvSpPr txBox="1"/>
          <p:nvPr/>
        </p:nvSpPr>
        <p:spPr>
          <a:xfrm>
            <a:off x="2970699" y="448680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agent()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811DA-DA40-4C42-ACE3-5E834BF7E65A}"/>
              </a:ext>
            </a:extLst>
          </p:cNvPr>
          <p:cNvSpPr/>
          <p:nvPr/>
        </p:nvSpPr>
        <p:spPr>
          <a:xfrm>
            <a:off x="6929119" y="740833"/>
            <a:ext cx="177800" cy="595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31E3D-D696-4E12-99E4-0BA4CF075BB8}"/>
              </a:ext>
            </a:extLst>
          </p:cNvPr>
          <p:cNvSpPr/>
          <p:nvPr/>
        </p:nvSpPr>
        <p:spPr>
          <a:xfrm>
            <a:off x="8866292" y="740833"/>
            <a:ext cx="177800" cy="595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852B-3EB5-40EE-B953-1336922BED18}"/>
              </a:ext>
            </a:extLst>
          </p:cNvPr>
          <p:cNvSpPr txBox="1"/>
          <p:nvPr/>
        </p:nvSpPr>
        <p:spPr>
          <a:xfrm>
            <a:off x="6771942" y="454847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EA8DF-E2BB-4BD3-A562-A0ED55866546}"/>
              </a:ext>
            </a:extLst>
          </p:cNvPr>
          <p:cNvSpPr txBox="1"/>
          <p:nvPr/>
        </p:nvSpPr>
        <p:spPr>
          <a:xfrm>
            <a:off x="8551777" y="454847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Tgt_net</a:t>
            </a:r>
            <a:r>
              <a:rPr lang="en-US" sz="105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87A683-8148-46B8-91BA-E99134F647D6}"/>
              </a:ext>
            </a:extLst>
          </p:cNvPr>
          <p:cNvSpPr/>
          <p:nvPr/>
        </p:nvSpPr>
        <p:spPr>
          <a:xfrm>
            <a:off x="10803466" y="697656"/>
            <a:ext cx="177800" cy="5956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DBCD7-B5C5-4C14-A18C-69817D5E39A7}"/>
              </a:ext>
            </a:extLst>
          </p:cNvPr>
          <p:cNvSpPr txBox="1"/>
          <p:nvPr/>
        </p:nvSpPr>
        <p:spPr>
          <a:xfrm>
            <a:off x="10354401" y="454847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Exp_bueffer</a:t>
            </a:r>
            <a:r>
              <a:rPr lang="en-US" sz="105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B9844-F002-4E3B-9777-AC624F64E722}"/>
              </a:ext>
            </a:extLst>
          </p:cNvPr>
          <p:cNvCxnSpPr>
            <a:cxnSpLocks/>
          </p:cNvCxnSpPr>
          <p:nvPr/>
        </p:nvCxnSpPr>
        <p:spPr>
          <a:xfrm>
            <a:off x="1299633" y="1185333"/>
            <a:ext cx="1843582" cy="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53DA16-5EDA-449B-9923-E3B49ECD484A}"/>
              </a:ext>
            </a:extLst>
          </p:cNvPr>
          <p:cNvSpPr txBox="1"/>
          <p:nvPr/>
        </p:nvSpPr>
        <p:spPr>
          <a:xfrm>
            <a:off x="2249501" y="1113484"/>
            <a:ext cx="743833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play_step</a:t>
            </a:r>
            <a:r>
              <a:rPr lang="en-US" dirty="0"/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49FBF2-BFE4-4F75-B52E-C6A98C9707AA}"/>
              </a:ext>
            </a:extLst>
          </p:cNvPr>
          <p:cNvCxnSpPr>
            <a:cxnSpLocks/>
          </p:cNvCxnSpPr>
          <p:nvPr/>
        </p:nvCxnSpPr>
        <p:spPr>
          <a:xfrm flipH="1">
            <a:off x="1289254" y="3081866"/>
            <a:ext cx="184358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69DD39-1D49-4032-BA3D-E626ACB80B3B}"/>
              </a:ext>
            </a:extLst>
          </p:cNvPr>
          <p:cNvSpPr/>
          <p:nvPr/>
        </p:nvSpPr>
        <p:spPr>
          <a:xfrm>
            <a:off x="1645051" y="2993463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3E926-47E7-4FAA-B2E3-7A472F0D1AC1}"/>
              </a:ext>
            </a:extLst>
          </p:cNvPr>
          <p:cNvSpPr txBox="1"/>
          <p:nvPr/>
        </p:nvSpPr>
        <p:spPr>
          <a:xfrm>
            <a:off x="7676316" y="3167303"/>
            <a:ext cx="84922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Load_state_dict</a:t>
            </a:r>
            <a:r>
              <a:rPr lang="en-US" dirty="0"/>
              <a:t>()</a:t>
            </a: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EA504A80-334F-4595-861F-91E536CDA14D}"/>
              </a:ext>
            </a:extLst>
          </p:cNvPr>
          <p:cNvSpPr/>
          <p:nvPr/>
        </p:nvSpPr>
        <p:spPr>
          <a:xfrm>
            <a:off x="1522139" y="3162731"/>
            <a:ext cx="383608" cy="149185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0B14-D6F0-42A4-81DE-18EBE92F5754}"/>
              </a:ext>
            </a:extLst>
          </p:cNvPr>
          <p:cNvSpPr txBox="1"/>
          <p:nvPr/>
        </p:nvSpPr>
        <p:spPr>
          <a:xfrm>
            <a:off x="9980917" y="3529084"/>
            <a:ext cx="425869" cy="138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sample()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20B4A5-77AC-40D6-9948-CB475E188871}"/>
              </a:ext>
            </a:extLst>
          </p:cNvPr>
          <p:cNvSpPr/>
          <p:nvPr/>
        </p:nvSpPr>
        <p:spPr>
          <a:xfrm>
            <a:off x="1522198" y="3679790"/>
            <a:ext cx="23564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BFE96-0454-463E-9D61-1BE4C6BC2A17}"/>
              </a:ext>
            </a:extLst>
          </p:cNvPr>
          <p:cNvSpPr/>
          <p:nvPr/>
        </p:nvSpPr>
        <p:spPr>
          <a:xfrm>
            <a:off x="2046493" y="4239939"/>
            <a:ext cx="177800" cy="2493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E05D01-834F-46E3-A57B-F478B594100E}"/>
              </a:ext>
            </a:extLst>
          </p:cNvPr>
          <p:cNvSpPr txBox="1"/>
          <p:nvPr/>
        </p:nvSpPr>
        <p:spPr>
          <a:xfrm>
            <a:off x="1707731" y="3998246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optimizer()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6F9AC-3DCB-4307-9F2C-1332861E39F8}"/>
              </a:ext>
            </a:extLst>
          </p:cNvPr>
          <p:cNvCxnSpPr/>
          <p:nvPr/>
        </p:nvCxnSpPr>
        <p:spPr>
          <a:xfrm>
            <a:off x="1309880" y="4390165"/>
            <a:ext cx="737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3264E2-C292-44EC-B49B-826027C98238}"/>
              </a:ext>
            </a:extLst>
          </p:cNvPr>
          <p:cNvSpPr txBox="1"/>
          <p:nvPr/>
        </p:nvSpPr>
        <p:spPr>
          <a:xfrm>
            <a:off x="1356265" y="4320916"/>
            <a:ext cx="549482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Zero_grad</a:t>
            </a:r>
            <a:r>
              <a:rPr lang="en-US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B7D02F-0B52-49EB-B148-D0419A811F2A}"/>
              </a:ext>
            </a:extLst>
          </p:cNvPr>
          <p:cNvSpPr/>
          <p:nvPr/>
        </p:nvSpPr>
        <p:spPr>
          <a:xfrm>
            <a:off x="2599267" y="4238786"/>
            <a:ext cx="177800" cy="13492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A35231-3B1E-4FDB-8B09-A1B38EE29D69}"/>
              </a:ext>
            </a:extLst>
          </p:cNvPr>
          <p:cNvSpPr txBox="1"/>
          <p:nvPr/>
        </p:nvSpPr>
        <p:spPr>
          <a:xfrm>
            <a:off x="1961660" y="4571269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Calc_loss</a:t>
            </a:r>
            <a:r>
              <a:rPr lang="en-US" dirty="0"/>
              <a:t>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9ADFCB-BA00-4C5C-9DF9-7A65E6950634}"/>
              </a:ext>
            </a:extLst>
          </p:cNvPr>
          <p:cNvSpPr/>
          <p:nvPr/>
        </p:nvSpPr>
        <p:spPr>
          <a:xfrm>
            <a:off x="1426919" y="4571425"/>
            <a:ext cx="23564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2E5DB0-6394-470E-AAE5-448BC8D74A7A}"/>
              </a:ext>
            </a:extLst>
          </p:cNvPr>
          <p:cNvSpPr/>
          <p:nvPr/>
        </p:nvSpPr>
        <p:spPr>
          <a:xfrm>
            <a:off x="1484494" y="5513745"/>
            <a:ext cx="262892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 err="1"/>
              <a:t>Loss_t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2460F-5D1B-4606-8336-DD993DC0E7DE}"/>
              </a:ext>
            </a:extLst>
          </p:cNvPr>
          <p:cNvSpPr txBox="1"/>
          <p:nvPr/>
        </p:nvSpPr>
        <p:spPr>
          <a:xfrm>
            <a:off x="2271131" y="5919329"/>
            <a:ext cx="534409" cy="138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backward()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005C1A-59D6-4EE8-94B0-D826571F4E2D}"/>
              </a:ext>
            </a:extLst>
          </p:cNvPr>
          <p:cNvSpPr/>
          <p:nvPr/>
        </p:nvSpPr>
        <p:spPr>
          <a:xfrm>
            <a:off x="1465544" y="5926862"/>
            <a:ext cx="26289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Loss_t</a:t>
            </a:r>
            <a:endParaRPr lang="en-US" sz="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DE3488-461C-4E71-B48F-DDA823BE9FFF}"/>
              </a:ext>
            </a:extLst>
          </p:cNvPr>
          <p:cNvCxnSpPr>
            <a:cxnSpLocks/>
          </p:cNvCxnSpPr>
          <p:nvPr/>
        </p:nvCxnSpPr>
        <p:spPr>
          <a:xfrm>
            <a:off x="1299009" y="6179117"/>
            <a:ext cx="77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D1E298-A75C-4D08-9A5A-C27656EA84DB}"/>
              </a:ext>
            </a:extLst>
          </p:cNvPr>
          <p:cNvSpPr txBox="1"/>
          <p:nvPr/>
        </p:nvSpPr>
        <p:spPr>
          <a:xfrm>
            <a:off x="1407147" y="6109867"/>
            <a:ext cx="507738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Step()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6B33A6-D63A-46A6-8AD8-DE01008BA4EE}"/>
              </a:ext>
            </a:extLst>
          </p:cNvPr>
          <p:cNvSpPr/>
          <p:nvPr/>
        </p:nvSpPr>
        <p:spPr>
          <a:xfrm>
            <a:off x="2918423" y="5721479"/>
            <a:ext cx="177800" cy="5268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79EDFC-2D19-4D7D-9E03-4224A3C17AA7}"/>
              </a:ext>
            </a:extLst>
          </p:cNvPr>
          <p:cNvSpPr/>
          <p:nvPr/>
        </p:nvSpPr>
        <p:spPr>
          <a:xfrm>
            <a:off x="4991946" y="740833"/>
            <a:ext cx="177800" cy="5956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67AD0B-68AA-4E04-93AE-7FC71D51B4DA}"/>
              </a:ext>
            </a:extLst>
          </p:cNvPr>
          <p:cNvSpPr txBox="1"/>
          <p:nvPr/>
        </p:nvSpPr>
        <p:spPr>
          <a:xfrm>
            <a:off x="4889127" y="44374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F93932-84C6-451B-9160-CD68CD1E576E}"/>
              </a:ext>
            </a:extLst>
          </p:cNvPr>
          <p:cNvSpPr/>
          <p:nvPr/>
        </p:nvSpPr>
        <p:spPr>
          <a:xfrm>
            <a:off x="2652500" y="1451714"/>
            <a:ext cx="263502" cy="2538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B2B396-4076-49B9-9E22-A168BA071ADC}"/>
              </a:ext>
            </a:extLst>
          </p:cNvPr>
          <p:cNvCxnSpPr>
            <a:cxnSpLocks/>
          </p:cNvCxnSpPr>
          <p:nvPr/>
        </p:nvCxnSpPr>
        <p:spPr>
          <a:xfrm>
            <a:off x="3295015" y="1389378"/>
            <a:ext cx="169693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98B3CA-C7E4-4B64-ACB9-2BA254E72EA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321015" y="1778423"/>
            <a:ext cx="95129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4CCED3-D1C6-4E88-B7BE-2D09E6D435E3}"/>
              </a:ext>
            </a:extLst>
          </p:cNvPr>
          <p:cNvSpPr txBox="1"/>
          <p:nvPr/>
        </p:nvSpPr>
        <p:spPr>
          <a:xfrm>
            <a:off x="3987714" y="1285207"/>
            <a:ext cx="62856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sample()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7B1767-E50C-484A-A77C-398B3CA12D96}"/>
              </a:ext>
            </a:extLst>
          </p:cNvPr>
          <p:cNvSpPr txBox="1"/>
          <p:nvPr/>
        </p:nvSpPr>
        <p:spPr>
          <a:xfrm>
            <a:off x="3342891" y="1689427"/>
            <a:ext cx="830123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Best_action</a:t>
            </a:r>
            <a:r>
              <a:rPr lang="en-US" dirty="0"/>
              <a:t>()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17C7C1-2C89-414F-8A8C-8EEA1622AAAB}"/>
              </a:ext>
            </a:extLst>
          </p:cNvPr>
          <p:cNvCxnSpPr>
            <a:stCxn id="82" idx="3"/>
          </p:cNvCxnSpPr>
          <p:nvPr/>
        </p:nvCxnSpPr>
        <p:spPr>
          <a:xfrm>
            <a:off x="4450113" y="1778423"/>
            <a:ext cx="247900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9D3310F-9CC4-47A5-A4D2-53479C6E45CD}"/>
              </a:ext>
            </a:extLst>
          </p:cNvPr>
          <p:cNvSpPr txBox="1"/>
          <p:nvPr/>
        </p:nvSpPr>
        <p:spPr>
          <a:xfrm>
            <a:off x="5974180" y="4275268"/>
            <a:ext cx="282146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net()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75B0A-8E64-4FD0-9927-96584305F3FE}"/>
              </a:ext>
            </a:extLst>
          </p:cNvPr>
          <p:cNvSpPr/>
          <p:nvPr/>
        </p:nvSpPr>
        <p:spPr>
          <a:xfrm>
            <a:off x="5789320" y="1716867"/>
            <a:ext cx="208390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state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3A72F7-EC9C-4295-979D-71D25B685637}"/>
              </a:ext>
            </a:extLst>
          </p:cNvPr>
          <p:cNvSpPr/>
          <p:nvPr/>
        </p:nvSpPr>
        <p:spPr>
          <a:xfrm>
            <a:off x="3685048" y="1978673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677C32-CC28-4322-BAB7-575859A41BDE}"/>
              </a:ext>
            </a:extLst>
          </p:cNvPr>
          <p:cNvCxnSpPr>
            <a:cxnSpLocks/>
          </p:cNvCxnSpPr>
          <p:nvPr/>
        </p:nvCxnSpPr>
        <p:spPr>
          <a:xfrm flipH="1">
            <a:off x="3295015" y="1572744"/>
            <a:ext cx="1696931" cy="5434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B28B19-EFA1-41E2-B3F2-66489A95148A}"/>
              </a:ext>
            </a:extLst>
          </p:cNvPr>
          <p:cNvSpPr/>
          <p:nvPr/>
        </p:nvSpPr>
        <p:spPr>
          <a:xfrm>
            <a:off x="3456934" y="1442242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FCF0C2-F956-427F-9280-249C4B224862}"/>
              </a:ext>
            </a:extLst>
          </p:cNvPr>
          <p:cNvSpPr/>
          <p:nvPr/>
        </p:nvSpPr>
        <p:spPr>
          <a:xfrm>
            <a:off x="4272313" y="1556175"/>
            <a:ext cx="177800" cy="444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DE7E92-6747-433B-8992-C81CC86316CA}"/>
              </a:ext>
            </a:extLst>
          </p:cNvPr>
          <p:cNvSpPr/>
          <p:nvPr/>
        </p:nvSpPr>
        <p:spPr>
          <a:xfrm>
            <a:off x="3419629" y="2848469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C1EF6C-EC96-4D36-8CE5-63E372FC7918}"/>
              </a:ext>
            </a:extLst>
          </p:cNvPr>
          <p:cNvCxnSpPr>
            <a:cxnSpLocks/>
          </p:cNvCxnSpPr>
          <p:nvPr/>
        </p:nvCxnSpPr>
        <p:spPr>
          <a:xfrm>
            <a:off x="3310822" y="2303778"/>
            <a:ext cx="168112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DBCA2-E088-461E-B6C5-23BD92E5E8C6}"/>
              </a:ext>
            </a:extLst>
          </p:cNvPr>
          <p:cNvSpPr txBox="1"/>
          <p:nvPr/>
        </p:nvSpPr>
        <p:spPr>
          <a:xfrm>
            <a:off x="4443270" y="2213860"/>
            <a:ext cx="306142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step()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7D8F9D-F238-40D7-915D-CD9D61B2ACEA}"/>
              </a:ext>
            </a:extLst>
          </p:cNvPr>
          <p:cNvSpPr/>
          <p:nvPr/>
        </p:nvSpPr>
        <p:spPr>
          <a:xfrm>
            <a:off x="3437001" y="2218882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5269E2-25A7-4A7C-923E-24DFE7696B02}"/>
              </a:ext>
            </a:extLst>
          </p:cNvPr>
          <p:cNvCxnSpPr>
            <a:cxnSpLocks/>
          </p:cNvCxnSpPr>
          <p:nvPr/>
        </p:nvCxnSpPr>
        <p:spPr>
          <a:xfrm flipH="1">
            <a:off x="3318569" y="2589059"/>
            <a:ext cx="1696931" cy="5434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00E6CF8-90E3-43B4-9E07-F5D7F4424708}"/>
              </a:ext>
            </a:extLst>
          </p:cNvPr>
          <p:cNvSpPr/>
          <p:nvPr/>
        </p:nvSpPr>
        <p:spPr>
          <a:xfrm>
            <a:off x="3461995" y="2526424"/>
            <a:ext cx="45044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320991-EC5E-4292-A0B6-61B530F5A93B}"/>
              </a:ext>
            </a:extLst>
          </p:cNvPr>
          <p:cNvSpPr/>
          <p:nvPr/>
        </p:nvSpPr>
        <p:spPr>
          <a:xfrm>
            <a:off x="4035731" y="2526423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7BE8F8-6AFA-4B80-A12E-D439B216D926}"/>
              </a:ext>
            </a:extLst>
          </p:cNvPr>
          <p:cNvSpPr/>
          <p:nvPr/>
        </p:nvSpPr>
        <p:spPr>
          <a:xfrm>
            <a:off x="3803851" y="2858408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2FAD0B4-FF25-4F03-B4C8-163F12A5C99F}"/>
              </a:ext>
            </a:extLst>
          </p:cNvPr>
          <p:cNvSpPr/>
          <p:nvPr/>
        </p:nvSpPr>
        <p:spPr>
          <a:xfrm>
            <a:off x="4166833" y="2857180"/>
            <a:ext cx="439223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94F0BC-56C9-4B20-85EF-873C44619C30}"/>
              </a:ext>
            </a:extLst>
          </p:cNvPr>
          <p:cNvSpPr txBox="1"/>
          <p:nvPr/>
        </p:nvSpPr>
        <p:spPr>
          <a:xfrm>
            <a:off x="10238516" y="2853242"/>
            <a:ext cx="42587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append()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DFF238-EB83-4B1C-A756-8BC99847455B}"/>
              </a:ext>
            </a:extLst>
          </p:cNvPr>
          <p:cNvSpPr/>
          <p:nvPr/>
        </p:nvSpPr>
        <p:spPr>
          <a:xfrm>
            <a:off x="2157458" y="3001934"/>
            <a:ext cx="21480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done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868B0F-1FA1-4D53-9831-183E69CDC735}"/>
              </a:ext>
            </a:extLst>
          </p:cNvPr>
          <p:cNvSpPr/>
          <p:nvPr/>
        </p:nvSpPr>
        <p:spPr>
          <a:xfrm>
            <a:off x="4696709" y="2867026"/>
            <a:ext cx="21480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done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983DE33-26C3-425A-8ECD-C4EDE5198D2C}"/>
              </a:ext>
            </a:extLst>
          </p:cNvPr>
          <p:cNvSpPr/>
          <p:nvPr/>
        </p:nvSpPr>
        <p:spPr>
          <a:xfrm>
            <a:off x="3391296" y="4290656"/>
            <a:ext cx="508152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states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5E553E8-889F-4625-9321-CE70F3848047}"/>
              </a:ext>
            </a:extLst>
          </p:cNvPr>
          <p:cNvSpPr/>
          <p:nvPr/>
        </p:nvSpPr>
        <p:spPr>
          <a:xfrm>
            <a:off x="3614376" y="4442000"/>
            <a:ext cx="1136530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states_action_values</a:t>
            </a:r>
            <a:endParaRPr lang="en-US" sz="8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A55F28-63E2-4EAF-80DC-A2DFC41B5075}"/>
              </a:ext>
            </a:extLst>
          </p:cNvPr>
          <p:cNvSpPr/>
          <p:nvPr/>
        </p:nvSpPr>
        <p:spPr>
          <a:xfrm>
            <a:off x="3457243" y="4760147"/>
            <a:ext cx="1021113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next_state_values</a:t>
            </a:r>
            <a:endParaRPr 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0EB1FC-CA60-476F-9E70-9833CEF55C75}"/>
              </a:ext>
            </a:extLst>
          </p:cNvPr>
          <p:cNvSpPr txBox="1"/>
          <p:nvPr/>
        </p:nvSpPr>
        <p:spPr>
          <a:xfrm>
            <a:off x="8119762" y="4574717"/>
            <a:ext cx="44173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tgt_net</a:t>
            </a:r>
            <a:r>
              <a:rPr lang="en-US" sz="900" dirty="0"/>
              <a:t>()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3AA0EA-E07B-443F-A924-1A26ECE55C7A}"/>
              </a:ext>
            </a:extLst>
          </p:cNvPr>
          <p:cNvSpPr txBox="1"/>
          <p:nvPr/>
        </p:nvSpPr>
        <p:spPr>
          <a:xfrm>
            <a:off x="2435792" y="5369453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nn.loss</a:t>
            </a:r>
            <a:r>
              <a:rPr lang="en-US" dirty="0"/>
              <a:t>()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134205A-4BB3-4696-A819-A5A31681FA4F}"/>
              </a:ext>
            </a:extLst>
          </p:cNvPr>
          <p:cNvSpPr/>
          <p:nvPr/>
        </p:nvSpPr>
        <p:spPr>
          <a:xfrm>
            <a:off x="3666033" y="4574717"/>
            <a:ext cx="703719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next_state</a:t>
            </a:r>
            <a:endParaRPr lang="en-US" sz="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37B44E-B29F-4D21-9927-493659712A0B}"/>
              </a:ext>
            </a:extLst>
          </p:cNvPr>
          <p:cNvSpPr txBox="1"/>
          <p:nvPr/>
        </p:nvSpPr>
        <p:spPr>
          <a:xfrm>
            <a:off x="2429581" y="5123896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Bellman()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7631EC-53A0-4C4F-BEEA-13FAA5F78E82}"/>
              </a:ext>
            </a:extLst>
          </p:cNvPr>
          <p:cNvSpPr txBox="1"/>
          <p:nvPr/>
        </p:nvSpPr>
        <p:spPr>
          <a:xfrm>
            <a:off x="2990471" y="66285"/>
            <a:ext cx="224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 Learning Flow</a:t>
            </a:r>
          </a:p>
        </p:txBody>
      </p:sp>
      <p:sp>
        <p:nvSpPr>
          <p:cNvPr id="166" name="Arrow: Circular 165">
            <a:extLst>
              <a:ext uri="{FF2B5EF4-FFF2-40B4-BE49-F238E27FC236}">
                <a16:creationId xmlns:a16="http://schemas.microsoft.com/office/drawing/2014/main" id="{12E1049D-2845-40F2-AB0E-1D2E821F2A8F}"/>
              </a:ext>
            </a:extLst>
          </p:cNvPr>
          <p:cNvSpPr/>
          <p:nvPr/>
        </p:nvSpPr>
        <p:spPr>
          <a:xfrm flipH="1">
            <a:off x="187625" y="1016024"/>
            <a:ext cx="557425" cy="53031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B95780-D364-44DD-9BF2-1ED983B4DF28}"/>
              </a:ext>
            </a:extLst>
          </p:cNvPr>
          <p:cNvSpPr txBox="1"/>
          <p:nvPr/>
        </p:nvSpPr>
        <p:spPr>
          <a:xfrm>
            <a:off x="2355901" y="3990139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Calc_loss</a:t>
            </a:r>
            <a:r>
              <a:rPr lang="en-US" sz="1050" dirty="0"/>
              <a:t>()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89513E11-F635-4EED-BB1C-F193D4944D8D}"/>
              </a:ext>
            </a:extLst>
          </p:cNvPr>
          <p:cNvSpPr/>
          <p:nvPr/>
        </p:nvSpPr>
        <p:spPr>
          <a:xfrm>
            <a:off x="1505813" y="1093373"/>
            <a:ext cx="383608" cy="149185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378EC4D-A704-4473-AF9D-0E397C0114C3}"/>
              </a:ext>
            </a:extLst>
          </p:cNvPr>
          <p:cNvSpPr txBox="1"/>
          <p:nvPr/>
        </p:nvSpPr>
        <p:spPr>
          <a:xfrm>
            <a:off x="7534498" y="3242383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Done only every 1K iterations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9A7D8C9-9B6B-45E1-92E9-11D403525196}"/>
              </a:ext>
            </a:extLst>
          </p:cNvPr>
          <p:cNvSpPr txBox="1"/>
          <p:nvPr/>
        </p:nvSpPr>
        <p:spPr>
          <a:xfrm>
            <a:off x="2068153" y="1586858"/>
            <a:ext cx="13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Value of Epsilon </a:t>
            </a:r>
          </a:p>
          <a:p>
            <a:r>
              <a:rPr lang="en-US" sz="600" dirty="0"/>
              <a:t>Determines  explore or exploit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16EDB5-0933-4B7A-AF77-35835942CB13}"/>
              </a:ext>
            </a:extLst>
          </p:cNvPr>
          <p:cNvCxnSpPr>
            <a:cxnSpLocks/>
            <a:stCxn id="81" idx="6"/>
          </p:cNvCxnSpPr>
          <p:nvPr/>
        </p:nvCxnSpPr>
        <p:spPr>
          <a:xfrm flipV="1">
            <a:off x="2916002" y="1386152"/>
            <a:ext cx="241040" cy="1925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7C1FF48-66A9-47BE-BB30-BA0ED931BDE3}"/>
              </a:ext>
            </a:extLst>
          </p:cNvPr>
          <p:cNvCxnSpPr>
            <a:cxnSpLocks/>
            <a:stCxn id="81" idx="6"/>
          </p:cNvCxnSpPr>
          <p:nvPr/>
        </p:nvCxnSpPr>
        <p:spPr>
          <a:xfrm>
            <a:off x="2916002" y="1578657"/>
            <a:ext cx="232313" cy="18563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8947CF6-0B0B-4DDB-8ED4-25902D4DC104}"/>
              </a:ext>
            </a:extLst>
          </p:cNvPr>
          <p:cNvSpPr/>
          <p:nvPr/>
        </p:nvSpPr>
        <p:spPr>
          <a:xfrm>
            <a:off x="2799767" y="1377858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explore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4D66D4-2C7E-48F8-BFB8-71B4960F24D2}"/>
              </a:ext>
            </a:extLst>
          </p:cNvPr>
          <p:cNvSpPr/>
          <p:nvPr/>
        </p:nvSpPr>
        <p:spPr>
          <a:xfrm>
            <a:off x="2812285" y="1555558"/>
            <a:ext cx="3978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exploit</a:t>
            </a:r>
            <a:endParaRPr lang="en-US" sz="1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B81C216-9E58-47C1-BA46-DA79FD699470}"/>
              </a:ext>
            </a:extLst>
          </p:cNvPr>
          <p:cNvSpPr txBox="1"/>
          <p:nvPr/>
        </p:nvSpPr>
        <p:spPr>
          <a:xfrm>
            <a:off x="9725955" y="658701"/>
            <a:ext cx="8931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Stores past </a:t>
            </a:r>
            <a:r>
              <a:rPr lang="en-US" sz="600" dirty="0" err="1"/>
              <a:t>experiance</a:t>
            </a:r>
            <a:endParaRPr lang="en-US" sz="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6BC6B3-C035-4854-9E25-47398EFCCF94}"/>
              </a:ext>
            </a:extLst>
          </p:cNvPr>
          <p:cNvSpPr/>
          <p:nvPr/>
        </p:nvSpPr>
        <p:spPr>
          <a:xfrm>
            <a:off x="1756142" y="3527273"/>
            <a:ext cx="45044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Batch_Size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4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FAA134-F8B1-4A32-A577-1DBC1E900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74187"/>
              </p:ext>
            </p:extLst>
          </p:nvPr>
        </p:nvGraphicFramePr>
        <p:xfrm>
          <a:off x="1625600" y="999067"/>
          <a:ext cx="6756400" cy="380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6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962E4-341A-431D-AB90-959D7328A987}"/>
              </a:ext>
            </a:extLst>
          </p:cNvPr>
          <p:cNvSpPr/>
          <p:nvPr/>
        </p:nvSpPr>
        <p:spPr>
          <a:xfrm>
            <a:off x="1435626" y="428178"/>
            <a:ext cx="66831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: [</a:t>
            </a:r>
            <a:r>
              <a:rPr lang="en-US" sz="1200" b="1" dirty="0" err="1"/>
              <a:t>batch_size</a:t>
            </a:r>
            <a:r>
              <a:rPr lang="en-US" sz="1200" b="1" dirty="0"/>
              <a:t>=4 x input size = 16]</a:t>
            </a:r>
          </a:p>
          <a:p>
            <a:r>
              <a:rPr lang="en-US" sz="1200" dirty="0"/>
              <a:t>tensor([[0., 0., 0., 0., 1., 0., 0., 0., 0., 0., 0., 0., 0., 0., 0., 0.],</a:t>
            </a:r>
          </a:p>
          <a:p>
            <a:r>
              <a:rPr lang="en-US" sz="1200" dirty="0"/>
              <a:t>        [0., 1.,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0.]])</a:t>
            </a:r>
          </a:p>
          <a:p>
            <a:endParaRPr lang="en-US" sz="1200" dirty="0"/>
          </a:p>
          <a:p>
            <a:r>
              <a:rPr lang="en-US" sz="1200" b="1" dirty="0"/>
              <a:t>net(</a:t>
            </a:r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): [</a:t>
            </a:r>
            <a:r>
              <a:rPr lang="en-US" sz="1200" b="1" dirty="0" err="1"/>
              <a:t>batch_size</a:t>
            </a:r>
            <a:r>
              <a:rPr lang="en-US" sz="1200" b="1" dirty="0"/>
              <a:t>=4 x actions= 4]</a:t>
            </a:r>
          </a:p>
          <a:p>
            <a:r>
              <a:rPr lang="en-US" sz="1200" dirty="0"/>
              <a:t>tensor([[ 0.1229, -0.0502,  0.0602, -0.0283],</a:t>
            </a:r>
          </a:p>
          <a:p>
            <a:r>
              <a:rPr lang="en-US" sz="1200" dirty="0"/>
              <a:t>        [ 0.0952,  0.0316,  0.0707, -0.0493],</a:t>
            </a:r>
          </a:p>
          <a:p>
            <a:r>
              <a:rPr lang="en-US" sz="1200" dirty="0"/>
              <a:t>        [ 0.1218,  0.0431,  0.0844, -0.0344],</a:t>
            </a:r>
          </a:p>
          <a:p>
            <a:r>
              <a:rPr lang="en-US" sz="1200" dirty="0"/>
              <a:t>        [ 0.1218,  0.0431,  0.0844, -0.0344]], </a:t>
            </a:r>
            <a:r>
              <a:rPr lang="en-US" sz="1200" dirty="0" err="1"/>
              <a:t>grad_fn</a:t>
            </a:r>
            <a:r>
              <a:rPr lang="en-US" sz="1200" dirty="0"/>
              <a:t>=&lt;</a:t>
            </a:r>
            <a:r>
              <a:rPr lang="en-US" sz="1200" dirty="0" err="1"/>
              <a:t>ThAddmmBackward</a:t>
            </a:r>
            <a:r>
              <a:rPr lang="en-US" sz="1200" dirty="0"/>
              <a:t>&gt;) </a:t>
            </a:r>
          </a:p>
          <a:p>
            <a:r>
              <a:rPr lang="en-US" sz="1200" dirty="0"/>
              <a:t>		</a:t>
            </a:r>
          </a:p>
          <a:p>
            <a:r>
              <a:rPr lang="en-US" sz="1200" b="1" dirty="0" err="1">
                <a:highlight>
                  <a:srgbClr val="00FFFF"/>
                </a:highlight>
              </a:rPr>
              <a:t>actions_v</a:t>
            </a:r>
            <a:r>
              <a:rPr lang="en-US" sz="1200" b="1" dirty="0"/>
              <a:t>: [1 x </a:t>
            </a:r>
            <a:r>
              <a:rPr lang="en-US" sz="1200" b="1" dirty="0" err="1"/>
              <a:t>batch_size</a:t>
            </a:r>
            <a:r>
              <a:rPr lang="en-US" sz="1200" b="1" dirty="0"/>
              <a:t>=4]</a:t>
            </a:r>
          </a:p>
          <a:p>
            <a:r>
              <a:rPr lang="en-US" sz="1200" dirty="0"/>
              <a:t>tensor([3, 0, 1, 0]) </a:t>
            </a:r>
          </a:p>
          <a:p>
            <a:r>
              <a:rPr lang="en-US" sz="1200" dirty="0"/>
              <a:t>	</a:t>
            </a:r>
          </a:p>
          <a:p>
            <a:r>
              <a:rPr lang="en-US" sz="1200" b="1" dirty="0" err="1">
                <a:highlight>
                  <a:srgbClr val="FF0000"/>
                </a:highlight>
              </a:rPr>
              <a:t>state_action_values</a:t>
            </a:r>
            <a:r>
              <a:rPr lang="en-US" sz="1200" b="1" dirty="0">
                <a:highlight>
                  <a:srgbClr val="FF0000"/>
                </a:highlight>
              </a:rPr>
              <a:t> </a:t>
            </a:r>
            <a:r>
              <a:rPr lang="en-US" sz="1200" b="1" dirty="0"/>
              <a:t>= net(</a:t>
            </a:r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).gather(1, </a:t>
            </a:r>
            <a:r>
              <a:rPr lang="en-US" sz="1200" b="1" dirty="0" err="1">
                <a:highlight>
                  <a:srgbClr val="00FFFF"/>
                </a:highlight>
              </a:rPr>
              <a:t>actions_v</a:t>
            </a:r>
            <a:r>
              <a:rPr lang="en-US" sz="1200" b="1" dirty="0" err="1"/>
              <a:t>.unsqueeze</a:t>
            </a:r>
            <a:r>
              <a:rPr lang="en-US" sz="1200" b="1" dirty="0"/>
              <a:t>(-1)).squeeze(-1):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tensor([-0.0283,  0.0952,  0.0431,  0.1218], </a:t>
            </a:r>
            <a:r>
              <a:rPr lang="en-US" sz="1200" dirty="0" err="1"/>
              <a:t>grad_fn</a:t>
            </a:r>
            <a:r>
              <a:rPr lang="en-US" sz="1200" dirty="0"/>
              <a:t>=&lt;SqueezeBackward1&gt;)</a:t>
            </a:r>
          </a:p>
          <a:p>
            <a:endParaRPr lang="en-US" sz="1200" dirty="0"/>
          </a:p>
          <a:p>
            <a:r>
              <a:rPr lang="en-US" sz="1200" b="1" dirty="0" err="1">
                <a:highlight>
                  <a:srgbClr val="00FF00"/>
                </a:highlight>
              </a:rPr>
              <a:t>next_states_v</a:t>
            </a:r>
            <a:r>
              <a:rPr lang="en-US" sz="1200" b="1" dirty="0"/>
              <a:t>: [</a:t>
            </a:r>
            <a:r>
              <a:rPr lang="en-US" sz="1200" b="1" dirty="0" err="1"/>
              <a:t>batch_size</a:t>
            </a:r>
            <a:r>
              <a:rPr lang="en-US" sz="1200" b="1" dirty="0"/>
              <a:t>=4 x input size = 16]</a:t>
            </a:r>
          </a:p>
          <a:p>
            <a:r>
              <a:rPr lang="en-US" sz="1200" dirty="0"/>
              <a:t>tensor([[0., 0., 0., 0., 0., 1.,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0.]])</a:t>
            </a:r>
          </a:p>
          <a:p>
            <a:r>
              <a:rPr lang="en-US" sz="1200" dirty="0"/>
              <a:t>		</a:t>
            </a:r>
          </a:p>
          <a:p>
            <a:r>
              <a:rPr lang="en-US" sz="1200" b="1" dirty="0" err="1">
                <a:highlight>
                  <a:srgbClr val="808080"/>
                </a:highlight>
              </a:rPr>
              <a:t>next_state_values</a:t>
            </a:r>
            <a:r>
              <a:rPr lang="en-US" sz="1200" b="1" dirty="0">
                <a:highlight>
                  <a:srgbClr val="808080"/>
                </a:highlight>
              </a:rPr>
              <a:t> </a:t>
            </a:r>
            <a:r>
              <a:rPr lang="en-US" sz="1200" b="1" dirty="0"/>
              <a:t>=  </a:t>
            </a:r>
            <a:r>
              <a:rPr lang="en-US" sz="1200" b="1" dirty="0" err="1"/>
              <a:t>tgt_net</a:t>
            </a:r>
            <a:r>
              <a:rPr lang="en-US" sz="1200" b="1" dirty="0"/>
              <a:t>(</a:t>
            </a:r>
            <a:r>
              <a:rPr lang="en-US" sz="1200" b="1" dirty="0" err="1">
                <a:highlight>
                  <a:srgbClr val="00FF00"/>
                </a:highlight>
              </a:rPr>
              <a:t>next_states_v</a:t>
            </a:r>
            <a:r>
              <a:rPr lang="en-US" sz="1200" b="1" dirty="0"/>
              <a:t>).max(1)[0]: 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tensor([0.0000, 0.1218, 0.1218, 0.1218]) </a:t>
            </a:r>
          </a:p>
          <a:p>
            <a:endParaRPr lang="en-US" sz="1200" dirty="0"/>
          </a:p>
          <a:p>
            <a:r>
              <a:rPr lang="en-US" sz="12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200" b="1" dirty="0">
                <a:highlight>
                  <a:srgbClr val="0000FF"/>
                </a:highlight>
              </a:rPr>
              <a:t> </a:t>
            </a:r>
            <a:r>
              <a:rPr lang="en-US" sz="1200" b="1" dirty="0"/>
              <a:t>= Bellman(</a:t>
            </a:r>
            <a:r>
              <a:rPr lang="en-US" sz="1200" b="1" dirty="0" err="1">
                <a:highlight>
                  <a:srgbClr val="808080"/>
                </a:highlight>
              </a:rPr>
              <a:t>next_state_values</a:t>
            </a:r>
            <a:r>
              <a:rPr lang="en-US" sz="1200" b="1" dirty="0"/>
              <a:t>, rewards): 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tensor([0.0000, 0.1206, 0.1206, 0.1206])</a:t>
            </a:r>
          </a:p>
          <a:p>
            <a:endParaRPr lang="en-US" sz="1200" dirty="0"/>
          </a:p>
          <a:p>
            <a:r>
              <a:rPr lang="en-US" sz="1200" b="1" dirty="0"/>
              <a:t>loss = </a:t>
            </a:r>
            <a:r>
              <a:rPr lang="en-US" sz="1200" b="1" dirty="0" err="1"/>
              <a:t>nn.MSELoss</a:t>
            </a:r>
            <a:r>
              <a:rPr lang="en-US" sz="1200" b="1" dirty="0"/>
              <a:t>()(</a:t>
            </a:r>
            <a:r>
              <a:rPr lang="en-US" sz="1200" b="1" dirty="0" err="1">
                <a:highlight>
                  <a:srgbClr val="FF0000"/>
                </a:highlight>
              </a:rPr>
              <a:t>state_action_values</a:t>
            </a:r>
            <a:r>
              <a:rPr lang="en-US" sz="1200" b="1" dirty="0"/>
              <a:t>, </a:t>
            </a:r>
            <a:r>
              <a:rPr lang="en-US" sz="12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200" b="1" dirty="0"/>
              <a:t>) </a:t>
            </a:r>
          </a:p>
          <a:p>
            <a:r>
              <a:rPr lang="en-US" sz="1200" dirty="0"/>
              <a:t>loss: tensor(0.0019, </a:t>
            </a:r>
            <a:r>
              <a:rPr lang="en-US" sz="1200" dirty="0" err="1"/>
              <a:t>grad_fn</a:t>
            </a:r>
            <a:r>
              <a:rPr lang="en-US" sz="1200" dirty="0"/>
              <a:t>=&lt;</a:t>
            </a:r>
            <a:r>
              <a:rPr lang="en-US" sz="1200" dirty="0" err="1"/>
              <a:t>MseLossBackward</a:t>
            </a:r>
            <a:r>
              <a:rPr lang="en-US" sz="1200" dirty="0"/>
              <a:t>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D92C-5AB7-4F22-9D9F-2D44929BDA75}"/>
              </a:ext>
            </a:extLst>
          </p:cNvPr>
          <p:cNvSpPr txBox="1"/>
          <p:nvPr/>
        </p:nvSpPr>
        <p:spPr>
          <a:xfrm>
            <a:off x="3979025" y="0"/>
            <a:ext cx="44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Q-Learning – </a:t>
            </a:r>
            <a:r>
              <a:rPr lang="en-US" dirty="0" err="1"/>
              <a:t>ForzenLake</a:t>
            </a:r>
            <a:r>
              <a:rPr lang="en-US" dirty="0"/>
              <a:t> – data sample</a:t>
            </a:r>
          </a:p>
        </p:txBody>
      </p:sp>
    </p:spTree>
    <p:extLst>
      <p:ext uri="{BB962C8B-B14F-4D97-AF65-F5344CB8AC3E}">
        <p14:creationId xmlns:p14="http://schemas.microsoft.com/office/powerpoint/2010/main" val="222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962E4-341A-431D-AB90-959D7328A987}"/>
              </a:ext>
            </a:extLst>
          </p:cNvPr>
          <p:cNvSpPr/>
          <p:nvPr/>
        </p:nvSpPr>
        <p:spPr>
          <a:xfrm>
            <a:off x="1435626" y="428178"/>
            <a:ext cx="668313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: [</a:t>
            </a:r>
            <a:r>
              <a:rPr lang="en-US" sz="1100" b="1" dirty="0" err="1"/>
              <a:t>batch_size</a:t>
            </a:r>
            <a:r>
              <a:rPr lang="en-US" sz="1100" b="1" dirty="0"/>
              <a:t>=6 x input size = 4]</a:t>
            </a:r>
          </a:p>
          <a:p>
            <a:r>
              <a:rPr lang="en-US" sz="1100" dirty="0"/>
              <a:t>tensor([[ 0.0942,  0.4182, -0.1068, -0.8075],</a:t>
            </a:r>
          </a:p>
          <a:p>
            <a:r>
              <a:rPr lang="en-US" sz="1100" dirty="0"/>
              <a:t>        [-0.0273, -0.7589,  0.0196,  1.0165],</a:t>
            </a:r>
          </a:p>
          <a:p>
            <a:r>
              <a:rPr lang="en-US" sz="1100" dirty="0"/>
              <a:t>        [-0.0165, -0.1933,  0.1109,  0.4377],</a:t>
            </a:r>
          </a:p>
          <a:p>
            <a:r>
              <a:rPr lang="en-US" sz="1100" dirty="0"/>
              <a:t>        [ 0.0862,  0.9519, -0.1519, -1.5901],</a:t>
            </a:r>
          </a:p>
          <a:p>
            <a:r>
              <a:rPr lang="en-US" sz="1100" dirty="0"/>
              <a:t>        [ 0.0404,  0.3785, -0.0010, -0.5059],</a:t>
            </a:r>
          </a:p>
          <a:p>
            <a:r>
              <a:rPr lang="en-US" sz="1100" dirty="0"/>
              <a:t>        [ 0.0009, -0.4206,  0.0595,  0.7048]])</a:t>
            </a:r>
          </a:p>
          <a:p>
            <a:endParaRPr lang="en-US" sz="1100" dirty="0"/>
          </a:p>
          <a:p>
            <a:r>
              <a:rPr lang="en-US" sz="1100" b="1" dirty="0"/>
              <a:t>net(</a:t>
            </a:r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): [</a:t>
            </a:r>
            <a:r>
              <a:rPr lang="en-US" sz="1100" b="1" dirty="0" err="1"/>
              <a:t>batch_size</a:t>
            </a:r>
            <a:r>
              <a:rPr lang="en-US" sz="1100" b="1" dirty="0"/>
              <a:t>=6 x actions= 2]</a:t>
            </a:r>
          </a:p>
          <a:p>
            <a:r>
              <a:rPr lang="en-US" sz="1100" dirty="0"/>
              <a:t>tensor([[-0.1096,  0.0307],</a:t>
            </a:r>
          </a:p>
          <a:p>
            <a:r>
              <a:rPr lang="en-US" sz="1100" dirty="0"/>
              <a:t>        [-0.1125, -0.1525],</a:t>
            </a:r>
          </a:p>
          <a:p>
            <a:r>
              <a:rPr lang="en-US" sz="1100" dirty="0"/>
              <a:t>        [-0.0511, -0.1276],</a:t>
            </a:r>
          </a:p>
          <a:p>
            <a:r>
              <a:rPr lang="en-US" sz="1100" dirty="0"/>
              <a:t>        [-0.2429,  0.1287],</a:t>
            </a:r>
          </a:p>
          <a:p>
            <a:r>
              <a:rPr lang="en-US" sz="1100" dirty="0"/>
              <a:t>        [-0.0907, -0.0169],</a:t>
            </a:r>
          </a:p>
          <a:p>
            <a:r>
              <a:rPr lang="en-US" sz="1100" dirty="0"/>
              <a:t>        [-0.0555, -0.1361]], </a:t>
            </a:r>
            <a:r>
              <a:rPr lang="en-US" sz="1100" dirty="0" err="1"/>
              <a:t>grad_fn</a:t>
            </a:r>
            <a:r>
              <a:rPr lang="en-US" sz="1100" dirty="0"/>
              <a:t>=&lt;</a:t>
            </a:r>
            <a:r>
              <a:rPr lang="en-US" sz="1100" dirty="0" err="1"/>
              <a:t>ThAddmmBackward</a:t>
            </a:r>
            <a:r>
              <a:rPr lang="en-US" sz="1100" dirty="0"/>
              <a:t>&gt;) 	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00FFFF"/>
                </a:highlight>
              </a:rPr>
              <a:t>actions_v</a:t>
            </a:r>
            <a:r>
              <a:rPr lang="en-US" sz="1100" b="1" dirty="0"/>
              <a:t>: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tensor([0, 0, 1, 0, 0, 1]) 	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FF0000"/>
                </a:highlight>
              </a:rPr>
              <a:t>state_action_values</a:t>
            </a:r>
            <a:r>
              <a:rPr lang="en-US" sz="1100" b="1" dirty="0">
                <a:highlight>
                  <a:srgbClr val="FF0000"/>
                </a:highlight>
              </a:rPr>
              <a:t> </a:t>
            </a:r>
            <a:r>
              <a:rPr lang="en-US" sz="1100" b="1" dirty="0"/>
              <a:t>= net(</a:t>
            </a:r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).gather(1, </a:t>
            </a:r>
            <a:r>
              <a:rPr lang="en-US" sz="1100" b="1" dirty="0" err="1">
                <a:highlight>
                  <a:srgbClr val="00FFFF"/>
                </a:highlight>
              </a:rPr>
              <a:t>actions_v</a:t>
            </a:r>
            <a:r>
              <a:rPr lang="en-US" sz="1100" b="1" dirty="0" err="1"/>
              <a:t>.unsqueeze</a:t>
            </a:r>
            <a:r>
              <a:rPr lang="en-US" sz="1100" b="1" dirty="0"/>
              <a:t>(-1)).squeeze(-1): [1 x </a:t>
            </a:r>
            <a:r>
              <a:rPr lang="en-US" sz="1100" b="1" dirty="0" err="1"/>
              <a:t>batch_size</a:t>
            </a:r>
            <a:r>
              <a:rPr lang="en-US" sz="1100" b="1" dirty="0"/>
              <a:t> = 6]</a:t>
            </a:r>
          </a:p>
          <a:p>
            <a:r>
              <a:rPr lang="en-US" sz="1100" dirty="0"/>
              <a:t>tensor([-0.1096, -0.1125, -0.1276, -0.2429, -0.0907, -0.1361],  </a:t>
            </a:r>
            <a:r>
              <a:rPr lang="en-US" sz="1100" dirty="0" err="1"/>
              <a:t>grad_fn</a:t>
            </a:r>
            <a:r>
              <a:rPr lang="en-US" sz="1100" dirty="0"/>
              <a:t>=&lt;SqueezeBackward1&gt;)</a:t>
            </a:r>
          </a:p>
          <a:p>
            <a:endParaRPr lang="en-US" sz="1100" dirty="0">
              <a:highlight>
                <a:srgbClr val="00FF00"/>
              </a:highlight>
            </a:endParaRPr>
          </a:p>
          <a:p>
            <a:r>
              <a:rPr lang="en-US" sz="1100" b="1" dirty="0" err="1">
                <a:highlight>
                  <a:srgbClr val="00FF00"/>
                </a:highlight>
              </a:rPr>
              <a:t>next_states_v</a:t>
            </a:r>
            <a:r>
              <a:rPr lang="en-US" sz="1100" b="1" dirty="0"/>
              <a:t>: [</a:t>
            </a:r>
            <a:r>
              <a:rPr lang="en-US" sz="1100" b="1" dirty="0" err="1"/>
              <a:t>batch_size</a:t>
            </a:r>
            <a:r>
              <a:rPr lang="en-US" sz="1100" b="1" dirty="0"/>
              <a:t>=6 x input size = 4]</a:t>
            </a:r>
          </a:p>
          <a:p>
            <a:r>
              <a:rPr lang="en-US" sz="1100" dirty="0"/>
              <a:t>tensor([[ 0.0039,  0.0182,  0.0747,  0.1637],</a:t>
            </a:r>
          </a:p>
          <a:p>
            <a:r>
              <a:rPr lang="en-US" sz="1100" dirty="0"/>
              <a:t>        [-0.0251,  0.1579, -0.0864, -0.5537],</a:t>
            </a:r>
          </a:p>
          <a:p>
            <a:r>
              <a:rPr lang="en-US" sz="1100" dirty="0"/>
              <a:t>        [-0.0441, -0.0144, -0.0292, -0.1169],</a:t>
            </a:r>
          </a:p>
          <a:p>
            <a:r>
              <a:rPr lang="en-US" sz="1100" dirty="0"/>
              <a:t>        [ 0.1127,  0.9987, -0.2321, -1.9791],</a:t>
            </a:r>
          </a:p>
          <a:p>
            <a:r>
              <a:rPr lang="en-US" sz="1100" dirty="0"/>
              <a:t>        [-0.1305, -0.3841, -0.1798, -0.6087],</a:t>
            </a:r>
          </a:p>
          <a:p>
            <a:r>
              <a:rPr lang="en-US" sz="1100" dirty="0"/>
              <a:t>        [-0.0308,  0.0026,  0.0822,  0.3742]])	</a:t>
            </a:r>
          </a:p>
          <a:p>
            <a:r>
              <a:rPr lang="en-US" sz="1100" dirty="0"/>
              <a:t>	</a:t>
            </a:r>
          </a:p>
          <a:p>
            <a:r>
              <a:rPr lang="en-US" sz="1100" b="1" dirty="0" err="1">
                <a:highlight>
                  <a:srgbClr val="808080"/>
                </a:highlight>
              </a:rPr>
              <a:t>next_state_values</a:t>
            </a:r>
            <a:r>
              <a:rPr lang="en-US" sz="1100" b="1" dirty="0">
                <a:highlight>
                  <a:srgbClr val="808080"/>
                </a:highlight>
              </a:rPr>
              <a:t> </a:t>
            </a:r>
            <a:r>
              <a:rPr lang="en-US" sz="1100" b="1" dirty="0"/>
              <a:t>=  </a:t>
            </a:r>
            <a:r>
              <a:rPr lang="en-US" sz="1100" b="1" dirty="0" err="1"/>
              <a:t>tgt_net</a:t>
            </a:r>
            <a:r>
              <a:rPr lang="en-US" sz="1100" b="1" dirty="0"/>
              <a:t>(</a:t>
            </a:r>
            <a:r>
              <a:rPr lang="en-US" sz="1100" b="1" dirty="0" err="1">
                <a:highlight>
                  <a:srgbClr val="00FF00"/>
                </a:highlight>
              </a:rPr>
              <a:t>next_states_v</a:t>
            </a:r>
            <a:r>
              <a:rPr lang="en-US" sz="1100" b="1" dirty="0"/>
              <a:t>).max(1)[0]: 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tensor([-0.0077, -0.1685, -0.0580,  0.1108, -0.0540, -0.0496])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100" b="1" dirty="0">
                <a:highlight>
                  <a:srgbClr val="0000FF"/>
                </a:highlight>
              </a:rPr>
              <a:t> </a:t>
            </a:r>
            <a:r>
              <a:rPr lang="en-US" sz="1100" b="1" dirty="0"/>
              <a:t>= Bellman(</a:t>
            </a:r>
            <a:r>
              <a:rPr lang="en-US" sz="1100" b="1" dirty="0" err="1">
                <a:highlight>
                  <a:srgbClr val="808080"/>
                </a:highlight>
              </a:rPr>
              <a:t>next_state_values</a:t>
            </a:r>
            <a:r>
              <a:rPr lang="en-US" sz="1100" b="1" dirty="0"/>
              <a:t>, rewards): 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tensor([0.9923, 0.8332, 0.9426, 1.1097, 0.9466, 0.9509])</a:t>
            </a:r>
          </a:p>
          <a:p>
            <a:endParaRPr lang="en-US" sz="1100" dirty="0"/>
          </a:p>
          <a:p>
            <a:r>
              <a:rPr lang="en-US" sz="1100" b="1" dirty="0"/>
              <a:t>loss = </a:t>
            </a:r>
            <a:r>
              <a:rPr lang="en-US" sz="1100" b="1" dirty="0" err="1"/>
              <a:t>nn.MSELoss</a:t>
            </a:r>
            <a:r>
              <a:rPr lang="en-US" sz="1100" b="1" dirty="0"/>
              <a:t>()(</a:t>
            </a:r>
            <a:r>
              <a:rPr lang="en-US" sz="1100" b="1" dirty="0" err="1">
                <a:highlight>
                  <a:srgbClr val="FF0000"/>
                </a:highlight>
              </a:rPr>
              <a:t>state_action_values</a:t>
            </a:r>
            <a:r>
              <a:rPr lang="en-US" sz="1100" b="1" dirty="0"/>
              <a:t>, </a:t>
            </a:r>
            <a:r>
              <a:rPr lang="en-US" sz="11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100" b="1" dirty="0"/>
              <a:t>) </a:t>
            </a:r>
          </a:p>
          <a:p>
            <a:r>
              <a:rPr lang="en-US" sz="1100" dirty="0"/>
              <a:t>loss: tensor(1.2235, </a:t>
            </a:r>
            <a:r>
              <a:rPr lang="en-US" sz="1100" dirty="0" err="1"/>
              <a:t>grad_fn</a:t>
            </a:r>
            <a:r>
              <a:rPr lang="en-US" sz="1100" dirty="0"/>
              <a:t>=&lt;</a:t>
            </a:r>
            <a:r>
              <a:rPr lang="en-US" sz="1100" dirty="0" err="1"/>
              <a:t>MseLossBackward</a:t>
            </a:r>
            <a:r>
              <a:rPr lang="en-US" sz="1100" dirty="0"/>
              <a:t>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D92C-5AB7-4F22-9D9F-2D44929BDA75}"/>
              </a:ext>
            </a:extLst>
          </p:cNvPr>
          <p:cNvSpPr txBox="1"/>
          <p:nvPr/>
        </p:nvSpPr>
        <p:spPr>
          <a:xfrm>
            <a:off x="3979025" y="0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Q-Learning – </a:t>
            </a:r>
            <a:r>
              <a:rPr lang="en-US" dirty="0" err="1"/>
              <a:t>CartPole</a:t>
            </a:r>
            <a:r>
              <a:rPr lang="en-US" dirty="0"/>
              <a:t> – data sample</a:t>
            </a:r>
          </a:p>
        </p:txBody>
      </p:sp>
    </p:spTree>
    <p:extLst>
      <p:ext uri="{BB962C8B-B14F-4D97-AF65-F5344CB8AC3E}">
        <p14:creationId xmlns:p14="http://schemas.microsoft.com/office/powerpoint/2010/main" val="38345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38262</TotalTime>
  <Words>1015</Words>
  <Application>Microsoft Office PowerPoint</Application>
  <PresentationFormat>Widescreen</PresentationFormat>
  <Paragraphs>291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Reiter</dc:creator>
  <cp:lastModifiedBy>Ilan Reiter</cp:lastModifiedBy>
  <cp:revision>1</cp:revision>
  <dcterms:created xsi:type="dcterms:W3CDTF">2018-10-13T17:50:35Z</dcterms:created>
  <dcterms:modified xsi:type="dcterms:W3CDTF">2018-11-18T21:38:38Z</dcterms:modified>
</cp:coreProperties>
</file>