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8bf8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8bf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8bf877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cb8bf87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ecb8bf8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ecb8bf877_0_7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cb8bf877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ecb8bf8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ecb8bf877_0_23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cb8bf877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ecb8bf87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ecb8bf877_0_26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ecb8bf877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ecb8bf87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ecb8bf877_0_27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cb8bf877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ecb8bf87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ecb8bf877_0_28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cb8bf877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ecb8bf87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ecb8bf877_0_29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cb8bf87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ecb8bf8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ecb8bf877_2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cb8bf877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ecb8bf87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ecb8bf877_0_3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cb8bf877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ecb8bf87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ecb8bf877_0_33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cb8bf877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ecb8bf87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ecb8bf877_0_19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cb8bf877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ecb8bf8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ecb8bf877_0_15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cb8bf877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ecb8bf87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ecb8bf877_0_16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cb8bf877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ecb8bf87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ecb8bf877_0_17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cb8bf877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ecb8bf8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ecb8bf877_0_14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cb8bf877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ecb8bf8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ecb8bf877_0_20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cb8bf877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ecb8bf87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ecb8bf877_0_2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cb8bf877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ecb8bf87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ecb8bf877_0_2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s://globant-bootcamps2018.slack.com" TargetMode="External"/><Relationship Id="rId6" Type="http://schemas.openxmlformats.org/officeDocument/2006/relationships/hyperlink" Target="https://github.com/ilanrosenfeld7/globant-bootcamps-java" TargetMode="External"/><Relationship Id="rId7" Type="http://schemas.openxmlformats.org/officeDocument/2006/relationships/hyperlink" Target="https://start.spring.io/" TargetMode="External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8.jp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1" Type="http://schemas.openxmlformats.org/officeDocument/2006/relationships/image" Target="../media/image10.png"/><Relationship Id="rId10" Type="http://schemas.openxmlformats.org/officeDocument/2006/relationships/image" Target="../media/image7.jpg"/><Relationship Id="rId9" Type="http://schemas.openxmlformats.org/officeDocument/2006/relationships/image" Target="../media/image9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1: Introduction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195" y="2797182"/>
            <a:ext cx="1057502" cy="1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32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18350" y="1388025"/>
            <a:ext cx="6612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18350" y="1388025"/>
            <a:ext cx="6612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Collaborative work (3-4 people/team) to simulate real project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3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618350" y="1388025"/>
            <a:ext cx="6691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Collaborative work (3-4 people/team) to simulate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Final work delivery applying every learned concept during the course 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618350" y="1388025"/>
            <a:ext cx="68697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Maven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basics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JUnit / EasyMock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RDB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Collaborative work (3-4 people/team) to simulate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Final work delivery applying every learned concept during the course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618350" y="1388025"/>
            <a:ext cx="6691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Collaborative work (3-4 people/team) to simulate real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teams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which will specify tasks and deadlines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Splitting tasks is up to you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Final work delivery applying every learned concept during the course 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618350" y="1388025"/>
            <a:ext cx="66912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basic technology stack needed for any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Collaborative work (3-4 people/team) to simulate real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Final work delivery applying every learned concept during the course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and group demo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features will be recognized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integration</a:t>
            </a: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4619275" y="2681175"/>
            <a:ext cx="265800" cy="309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 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618350" y="1388025"/>
            <a:ext cx="66912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Duration: 6 weeks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Attend Globant once a week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additional week to finish Final Work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How to Start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18350" y="1388025"/>
            <a:ext cx="66912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Create Slack user and join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https://globant-bootcamps2018.slack.com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service-teams</a:t>
            </a:r>
            <a:r>
              <a:rPr lang="en">
                <a:solidFill>
                  <a:schemeClr val="dk1"/>
                </a:solidFill>
              </a:rPr>
              <a:t> channel for any doubt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Fork github repository: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https://github.com/ilanrosenfeld7/globant-bootcamps-java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branch per team will be available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Create simple Spring Initializr project: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https://start.spring.io/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IDE: whichever you want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4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6600" y="3129838"/>
            <a:ext cx="94032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75" y="3025950"/>
            <a:ext cx="2081882" cy="1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6600" y="3129838"/>
            <a:ext cx="94032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75" y="3025950"/>
            <a:ext cx="2081882" cy="1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925" y="3012373"/>
            <a:ext cx="2081873" cy="1071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6600" y="3129838"/>
            <a:ext cx="94032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75" y="3025950"/>
            <a:ext cx="2081882" cy="1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925" y="3012373"/>
            <a:ext cx="2081873" cy="1071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6600" y="3129838"/>
            <a:ext cx="94032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3250" y="1029450"/>
            <a:ext cx="940325" cy="84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3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2059975" y="2028125"/>
            <a:ext cx="50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a Java Developer?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600" y="758925"/>
            <a:ext cx="1566351" cy="1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75" y="3025950"/>
            <a:ext cx="2081882" cy="1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925" y="3012373"/>
            <a:ext cx="2081873" cy="1071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6600" y="3129838"/>
            <a:ext cx="94032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3250" y="1029450"/>
            <a:ext cx="940325" cy="84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988" y="956750"/>
            <a:ext cx="1691645" cy="10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1: Introduction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242725" y="746325"/>
            <a:ext cx="282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Bootcamp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3636" y="37823"/>
            <a:ext cx="28943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