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 Condense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0A1FCE-04F7-4ACB-8092-47CA9088478A}">
  <a:tblStyle styleId="{5E0A1FCE-04F7-4ACB-8092-47CA90884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Condensed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Condensed-italic.fntdata"/><Relationship Id="rId14" Type="http://schemas.openxmlformats.org/officeDocument/2006/relationships/slide" Target="slides/slide7.xml"/><Relationship Id="rId36" Type="http://schemas.openxmlformats.org/officeDocument/2006/relationships/font" Target="fonts/RobotoCondensed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RobotoCondensed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cbdbef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ecbdbe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ecbdbeff1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38192a5e3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438192a5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38192a5e3_0_7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8192a5e3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438192a5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438192a5e3_0_10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8192a5e3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438192a5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438192a5e3_0_12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8192a5e3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438192a5e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438192a5e3_0_13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845c417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f845c41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f845c417c_1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845c417c_3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f845c417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f845c417c_3_4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f845c417c_3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3f845c417c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f845c417c_3_7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f845c417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3f845c417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f845c417c_3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f845c417c_3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f845c417c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f845c417c_3_25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f845c417c_3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f845c417c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f845c417c_3_27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7b6e6aa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f7b6e6a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f7b6e6aa7_0_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f845c417c_4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3f845c417c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3f845c417c_4_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f845c417c_4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f845c417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f845c417c_4_1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f845c417c_4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f845c417c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3f845c417c_4_3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f845c417c_4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f845c417c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f845c417c_4_4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f845c417c_4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f845c417c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3f845c417c_4_5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38dc0b3c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438dc0b3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438dc0b3c6_0_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38dc0b3c6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438dc0b3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438dc0b3c6_0_3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38dc0b3c6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438dc0b3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438dc0b3c6_0_5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f7b6e6aa7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f7b6e6a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f7b6e6aa7_0_6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b6e6aa7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f7b6e6a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f7b6e6aa7_0_8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7b6e6aa7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f7b6e6a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f7b6e6aa7_0_10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8192a5e3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438192a5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38192a5e3_0_1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38192a5e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438192a5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38192a5e3_0_3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38192a5e3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438192a5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438192a5e3_0_6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192a5e3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438192a5e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438192a5e3_0_9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9" Type="http://schemas.openxmlformats.org/officeDocument/2006/relationships/hyperlink" Target="http://java.sun.com/xml/ns/persistence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hyperlink" Target="http://java.sun.com/xml/ns/persistence" TargetMode="External"/><Relationship Id="rId8" Type="http://schemas.openxmlformats.org/officeDocument/2006/relationships/hyperlink" Target="http://www.w3.org/2001/XMLSchema-instan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0" Type="http://schemas.openxmlformats.org/officeDocument/2006/relationships/image" Target="../media/image17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1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hyperlink" Target="https://spring.io/guides/gs/accessing-data-jpa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Relationship Id="rId4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Bootcamp 2018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7</a:t>
            </a:r>
            <a:r>
              <a:rPr lang="en"/>
              <a:t>: </a:t>
            </a: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7949" y="2755977"/>
            <a:ext cx="1566775" cy="11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5825" y="2742405"/>
            <a:ext cx="1273575" cy="12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2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JPA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535025" y="1336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Specification for the management of persistence and object/relational mapping with Java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Object/relational facility for Java devs using a Java domain model and a relational db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Map Java POJOs to relational dbs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Hibernate is a full JPA implementation with additional native features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535025" y="2556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Annotations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@Entity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@Id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@Transient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3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ORM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cafetechno.com/wp-content/uploads/2012/05/hibernate-and-jpa.jpg" id="245" name="Google Shape;24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6862" y="1220012"/>
            <a:ext cx="6258000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34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Hibernate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535025" y="1336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High performance ORM 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Data query and retrieval facilities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Persistence Framework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Open source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535025" y="2556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Provides simple API for storing and retrieving Java objects directly from DB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35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Hibernate - Persistent Entities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/>
        </p:nvSpPr>
        <p:spPr>
          <a:xfrm>
            <a:off x="535025" y="1336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POJOs</a:t>
            </a: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Typically represent a table in a relational DB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Each instance corresponds to one row in that table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Have a persistent identity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535025" y="2556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May have both persistent and transient (non-persistent) state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ransient identifier or @Transient annotation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6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Hibernate - Persistence Concepts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535025" y="1336825"/>
            <a:ext cx="81333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Persistence Unit (PU)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of entity classes managed by the EM in an app. Mapping to rdb</a:t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Persistence Context (PC)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 of managed instances that exist in a particular data store. Runtime context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535025" y="2556025"/>
            <a:ext cx="7583100" cy="2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EntityManager (EM)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API for interaction with PC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Manipulates and controls PC lifecycle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Creates and removes persistent entity instances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Finds entities by PK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Runs queries on entities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7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Hibernate - Entity Manager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7"/>
          <p:cNvSpPr/>
          <p:nvPr/>
        </p:nvSpPr>
        <p:spPr>
          <a:xfrm>
            <a:off x="5600700" y="2447922"/>
            <a:ext cx="1857375" cy="1885950"/>
          </a:xfrm>
          <a:custGeom>
            <a:rect b="b" l="l" r="r" t="t"/>
            <a:pathLst>
              <a:path extrusionOk="0" h="2514600" w="2476500">
                <a:moveTo>
                  <a:pt x="0" y="2514599"/>
                </a:moveTo>
                <a:lnTo>
                  <a:pt x="2476499" y="2514599"/>
                </a:lnTo>
                <a:lnTo>
                  <a:pt x="2476499" y="0"/>
                </a:lnTo>
                <a:lnTo>
                  <a:pt x="0" y="0"/>
                </a:lnTo>
                <a:lnTo>
                  <a:pt x="0" y="2514599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5920667" y="3704037"/>
            <a:ext cx="12135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2407" lvl="0" marL="212407" marR="381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Persistence</a:t>
            </a:r>
            <a:r>
              <a:rPr b="0" i="0" lang="en" sz="18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1395523" y="2781308"/>
            <a:ext cx="1176338" cy="1209675"/>
          </a:xfrm>
          <a:custGeom>
            <a:rect b="b" l="l" r="r" t="t"/>
            <a:pathLst>
              <a:path extrusionOk="0" h="1612900" w="1568450">
                <a:moveTo>
                  <a:pt x="1338952" y="0"/>
                </a:moveTo>
                <a:lnTo>
                  <a:pt x="232053" y="0"/>
                </a:lnTo>
                <a:lnTo>
                  <a:pt x="213066" y="803"/>
                </a:lnTo>
                <a:lnTo>
                  <a:pt x="159351" y="12324"/>
                </a:lnTo>
                <a:lnTo>
                  <a:pt x="111565" y="36106"/>
                </a:lnTo>
                <a:lnTo>
                  <a:pt x="71068" y="70344"/>
                </a:lnTo>
                <a:lnTo>
                  <a:pt x="39222" y="113232"/>
                </a:lnTo>
                <a:lnTo>
                  <a:pt x="17387" y="162967"/>
                </a:lnTo>
                <a:lnTo>
                  <a:pt x="6926" y="217741"/>
                </a:lnTo>
                <a:lnTo>
                  <a:pt x="0" y="1384822"/>
                </a:lnTo>
                <a:lnTo>
                  <a:pt x="769" y="1403825"/>
                </a:lnTo>
                <a:lnTo>
                  <a:pt x="11830" y="1457753"/>
                </a:lnTo>
                <a:lnTo>
                  <a:pt x="34766" y="1505933"/>
                </a:lnTo>
                <a:lnTo>
                  <a:pt x="67966" y="1546913"/>
                </a:lnTo>
                <a:lnTo>
                  <a:pt x="109817" y="1579242"/>
                </a:lnTo>
                <a:lnTo>
                  <a:pt x="158706" y="1601470"/>
                </a:lnTo>
                <a:lnTo>
                  <a:pt x="213021" y="1612145"/>
                </a:lnTo>
                <a:lnTo>
                  <a:pt x="232053" y="1612885"/>
                </a:lnTo>
                <a:lnTo>
                  <a:pt x="1338952" y="1612885"/>
                </a:lnTo>
                <a:lnTo>
                  <a:pt x="1394553" y="1606384"/>
                </a:lnTo>
                <a:lnTo>
                  <a:pt x="1445010" y="1587846"/>
                </a:lnTo>
                <a:lnTo>
                  <a:pt x="1488820" y="1558722"/>
                </a:lnTo>
                <a:lnTo>
                  <a:pt x="1524481" y="1520465"/>
                </a:lnTo>
                <a:lnTo>
                  <a:pt x="1550489" y="1474524"/>
                </a:lnTo>
                <a:lnTo>
                  <a:pt x="1565341" y="1422350"/>
                </a:lnTo>
                <a:lnTo>
                  <a:pt x="1568302" y="1384822"/>
                </a:lnTo>
                <a:lnTo>
                  <a:pt x="1568302" y="236808"/>
                </a:lnTo>
                <a:lnTo>
                  <a:pt x="1561722" y="180754"/>
                </a:lnTo>
                <a:lnTo>
                  <a:pt x="1542985" y="129139"/>
                </a:lnTo>
                <a:lnTo>
                  <a:pt x="1513592" y="83768"/>
                </a:lnTo>
                <a:lnTo>
                  <a:pt x="1475048" y="46446"/>
                </a:lnTo>
                <a:lnTo>
                  <a:pt x="1428855" y="18978"/>
                </a:lnTo>
                <a:lnTo>
                  <a:pt x="1376517" y="3170"/>
                </a:lnTo>
                <a:lnTo>
                  <a:pt x="1338952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1395523" y="2781308"/>
            <a:ext cx="1176338" cy="1209675"/>
          </a:xfrm>
          <a:custGeom>
            <a:rect b="b" l="l" r="r" t="t"/>
            <a:pathLst>
              <a:path extrusionOk="0" h="1612900" w="1568450">
                <a:moveTo>
                  <a:pt x="0" y="1384822"/>
                </a:moveTo>
                <a:lnTo>
                  <a:pt x="6202" y="236808"/>
                </a:lnTo>
                <a:lnTo>
                  <a:pt x="12569" y="180754"/>
                </a:lnTo>
                <a:lnTo>
                  <a:pt x="30764" y="129139"/>
                </a:lnTo>
                <a:lnTo>
                  <a:pt x="59424" y="83768"/>
                </a:lnTo>
                <a:lnTo>
                  <a:pt x="97189" y="46446"/>
                </a:lnTo>
                <a:lnTo>
                  <a:pt x="142697" y="18978"/>
                </a:lnTo>
                <a:lnTo>
                  <a:pt x="194586" y="3170"/>
                </a:lnTo>
                <a:lnTo>
                  <a:pt x="232053" y="0"/>
                </a:lnTo>
                <a:lnTo>
                  <a:pt x="1338952" y="0"/>
                </a:lnTo>
                <a:lnTo>
                  <a:pt x="1394553" y="7032"/>
                </a:lnTo>
                <a:lnTo>
                  <a:pt x="1445010" y="26928"/>
                </a:lnTo>
                <a:lnTo>
                  <a:pt x="1488820" y="57881"/>
                </a:lnTo>
                <a:lnTo>
                  <a:pt x="1524481" y="98086"/>
                </a:lnTo>
                <a:lnTo>
                  <a:pt x="1550489" y="145739"/>
                </a:lnTo>
                <a:lnTo>
                  <a:pt x="1565341" y="199034"/>
                </a:lnTo>
                <a:lnTo>
                  <a:pt x="1568302" y="236808"/>
                </a:lnTo>
                <a:lnTo>
                  <a:pt x="1568302" y="1384822"/>
                </a:lnTo>
                <a:lnTo>
                  <a:pt x="1561722" y="1440344"/>
                </a:lnTo>
                <a:lnTo>
                  <a:pt x="1542985" y="1490602"/>
                </a:lnTo>
                <a:lnTo>
                  <a:pt x="1513592" y="1534143"/>
                </a:lnTo>
                <a:lnTo>
                  <a:pt x="1475048" y="1569517"/>
                </a:lnTo>
                <a:lnTo>
                  <a:pt x="1428855" y="1595273"/>
                </a:lnTo>
                <a:lnTo>
                  <a:pt x="1376517" y="1609960"/>
                </a:lnTo>
                <a:lnTo>
                  <a:pt x="1338952" y="1612885"/>
                </a:lnTo>
                <a:lnTo>
                  <a:pt x="232053" y="1612885"/>
                </a:lnTo>
                <a:lnTo>
                  <a:pt x="176288" y="1606384"/>
                </a:lnTo>
                <a:lnTo>
                  <a:pt x="125411" y="1587846"/>
                </a:lnTo>
                <a:lnTo>
                  <a:pt x="81035" y="1558722"/>
                </a:lnTo>
                <a:lnTo>
                  <a:pt x="44772" y="1520465"/>
                </a:lnTo>
                <a:lnTo>
                  <a:pt x="18235" y="1474524"/>
                </a:lnTo>
                <a:lnTo>
                  <a:pt x="3037" y="1422350"/>
                </a:lnTo>
                <a:lnTo>
                  <a:pt x="0" y="1384822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1519711" y="3186117"/>
            <a:ext cx="930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269875" lvl="0" marL="9525" marR="381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Play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3113836" y="2066933"/>
            <a:ext cx="2486977" cy="2647950"/>
          </a:xfrm>
          <a:custGeom>
            <a:rect b="b" l="l" r="r" t="t"/>
            <a:pathLst>
              <a:path extrusionOk="0" h="3530600" w="3315970">
                <a:moveTo>
                  <a:pt x="2760290" y="0"/>
                </a:moveTo>
                <a:lnTo>
                  <a:pt x="552075" y="0"/>
                </a:lnTo>
                <a:lnTo>
                  <a:pt x="506804" y="1823"/>
                </a:lnTo>
                <a:lnTo>
                  <a:pt x="462557" y="7201"/>
                </a:lnTo>
                <a:lnTo>
                  <a:pt x="419473" y="15992"/>
                </a:lnTo>
                <a:lnTo>
                  <a:pt x="377693" y="28055"/>
                </a:lnTo>
                <a:lnTo>
                  <a:pt x="337358" y="43249"/>
                </a:lnTo>
                <a:lnTo>
                  <a:pt x="298607" y="61434"/>
                </a:lnTo>
                <a:lnTo>
                  <a:pt x="261581" y="82469"/>
                </a:lnTo>
                <a:lnTo>
                  <a:pt x="226421" y="106213"/>
                </a:lnTo>
                <a:lnTo>
                  <a:pt x="193267" y="132526"/>
                </a:lnTo>
                <a:lnTo>
                  <a:pt x="162259" y="161265"/>
                </a:lnTo>
                <a:lnTo>
                  <a:pt x="133537" y="192292"/>
                </a:lnTo>
                <a:lnTo>
                  <a:pt x="107243" y="225464"/>
                </a:lnTo>
                <a:lnTo>
                  <a:pt x="83517" y="260642"/>
                </a:lnTo>
                <a:lnTo>
                  <a:pt x="62499" y="297683"/>
                </a:lnTo>
                <a:lnTo>
                  <a:pt x="44328" y="336449"/>
                </a:lnTo>
                <a:lnTo>
                  <a:pt x="29147" y="376797"/>
                </a:lnTo>
                <a:lnTo>
                  <a:pt x="17095" y="418587"/>
                </a:lnTo>
                <a:lnTo>
                  <a:pt x="8313" y="461678"/>
                </a:lnTo>
                <a:lnTo>
                  <a:pt x="2940" y="505929"/>
                </a:lnTo>
                <a:lnTo>
                  <a:pt x="1118" y="551200"/>
                </a:lnTo>
                <a:lnTo>
                  <a:pt x="0" y="2975436"/>
                </a:lnTo>
                <a:lnTo>
                  <a:pt x="1830" y="3020737"/>
                </a:lnTo>
                <a:lnTo>
                  <a:pt x="7225" y="3065072"/>
                </a:lnTo>
                <a:lnTo>
                  <a:pt x="16044" y="3108294"/>
                </a:lnTo>
                <a:lnTo>
                  <a:pt x="28145" y="3150256"/>
                </a:lnTo>
                <a:lnTo>
                  <a:pt x="43385" y="3190811"/>
                </a:lnTo>
                <a:lnTo>
                  <a:pt x="61622" y="3229813"/>
                </a:lnTo>
                <a:lnTo>
                  <a:pt x="82714" y="3267114"/>
                </a:lnTo>
                <a:lnTo>
                  <a:pt x="106519" y="3302569"/>
                </a:lnTo>
                <a:lnTo>
                  <a:pt x="132895" y="3336031"/>
                </a:lnTo>
                <a:lnTo>
                  <a:pt x="161699" y="3367352"/>
                </a:lnTo>
                <a:lnTo>
                  <a:pt x="192791" y="3396387"/>
                </a:lnTo>
                <a:lnTo>
                  <a:pt x="226027" y="3422988"/>
                </a:lnTo>
                <a:lnTo>
                  <a:pt x="261266" y="3447009"/>
                </a:lnTo>
                <a:lnTo>
                  <a:pt x="298365" y="3468303"/>
                </a:lnTo>
                <a:lnTo>
                  <a:pt x="337183" y="3486724"/>
                </a:lnTo>
                <a:lnTo>
                  <a:pt x="377577" y="3502124"/>
                </a:lnTo>
                <a:lnTo>
                  <a:pt x="419405" y="3514358"/>
                </a:lnTo>
                <a:lnTo>
                  <a:pt x="462526" y="3523277"/>
                </a:lnTo>
                <a:lnTo>
                  <a:pt x="506796" y="3528737"/>
                </a:lnTo>
                <a:lnTo>
                  <a:pt x="552075" y="3530589"/>
                </a:lnTo>
                <a:lnTo>
                  <a:pt x="2760290" y="3530589"/>
                </a:lnTo>
                <a:lnTo>
                  <a:pt x="2805596" y="3528737"/>
                </a:lnTo>
                <a:lnTo>
                  <a:pt x="2849940" y="3523277"/>
                </a:lnTo>
                <a:lnTo>
                  <a:pt x="2893176" y="3514358"/>
                </a:lnTo>
                <a:lnTo>
                  <a:pt x="2935155" y="3502124"/>
                </a:lnTo>
                <a:lnTo>
                  <a:pt x="2975730" y="3486724"/>
                </a:lnTo>
                <a:lnTo>
                  <a:pt x="3014754" y="3468303"/>
                </a:lnTo>
                <a:lnTo>
                  <a:pt x="3052081" y="3447009"/>
                </a:lnTo>
                <a:lnTo>
                  <a:pt x="3087562" y="3422988"/>
                </a:lnTo>
                <a:lnTo>
                  <a:pt x="3121051" y="3396387"/>
                </a:lnTo>
                <a:lnTo>
                  <a:pt x="3152400" y="3367352"/>
                </a:lnTo>
                <a:lnTo>
                  <a:pt x="3181462" y="3336031"/>
                </a:lnTo>
                <a:lnTo>
                  <a:pt x="3208090" y="3302569"/>
                </a:lnTo>
                <a:lnTo>
                  <a:pt x="3232136" y="3267114"/>
                </a:lnTo>
                <a:lnTo>
                  <a:pt x="3253454" y="3229813"/>
                </a:lnTo>
                <a:lnTo>
                  <a:pt x="3271896" y="3190811"/>
                </a:lnTo>
                <a:lnTo>
                  <a:pt x="3287316" y="3150256"/>
                </a:lnTo>
                <a:lnTo>
                  <a:pt x="3299565" y="3108294"/>
                </a:lnTo>
                <a:lnTo>
                  <a:pt x="3308496" y="3065072"/>
                </a:lnTo>
                <a:lnTo>
                  <a:pt x="3313963" y="3020737"/>
                </a:lnTo>
                <a:lnTo>
                  <a:pt x="3315818" y="2975436"/>
                </a:lnTo>
                <a:lnTo>
                  <a:pt x="3315818" y="551200"/>
                </a:lnTo>
                <a:lnTo>
                  <a:pt x="3313963" y="505929"/>
                </a:lnTo>
                <a:lnTo>
                  <a:pt x="3308496" y="461678"/>
                </a:lnTo>
                <a:lnTo>
                  <a:pt x="3299565" y="418587"/>
                </a:lnTo>
                <a:lnTo>
                  <a:pt x="3287316" y="376797"/>
                </a:lnTo>
                <a:lnTo>
                  <a:pt x="3271896" y="336449"/>
                </a:lnTo>
                <a:lnTo>
                  <a:pt x="3253454" y="297683"/>
                </a:lnTo>
                <a:lnTo>
                  <a:pt x="3232136" y="260642"/>
                </a:lnTo>
                <a:lnTo>
                  <a:pt x="3208090" y="225464"/>
                </a:lnTo>
                <a:lnTo>
                  <a:pt x="3181462" y="192292"/>
                </a:lnTo>
                <a:lnTo>
                  <a:pt x="3152400" y="161265"/>
                </a:lnTo>
                <a:lnTo>
                  <a:pt x="3121051" y="132526"/>
                </a:lnTo>
                <a:lnTo>
                  <a:pt x="3087562" y="106213"/>
                </a:lnTo>
                <a:lnTo>
                  <a:pt x="3052081" y="82469"/>
                </a:lnTo>
                <a:lnTo>
                  <a:pt x="3014754" y="61434"/>
                </a:lnTo>
                <a:lnTo>
                  <a:pt x="2975730" y="43249"/>
                </a:lnTo>
                <a:lnTo>
                  <a:pt x="2935155" y="28055"/>
                </a:lnTo>
                <a:lnTo>
                  <a:pt x="2893176" y="15992"/>
                </a:lnTo>
                <a:lnTo>
                  <a:pt x="2849940" y="7201"/>
                </a:lnTo>
                <a:lnTo>
                  <a:pt x="2805596" y="1823"/>
                </a:lnTo>
                <a:lnTo>
                  <a:pt x="2760290" y="0"/>
                </a:lnTo>
                <a:close/>
              </a:path>
            </a:pathLst>
          </a:custGeom>
          <a:solidFill>
            <a:srgbClr val="D4FC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3113836" y="2066933"/>
            <a:ext cx="2486977" cy="2647950"/>
          </a:xfrm>
          <a:custGeom>
            <a:rect b="b" l="l" r="r" t="t"/>
            <a:pathLst>
              <a:path extrusionOk="0" h="3530600" w="3315970">
                <a:moveTo>
                  <a:pt x="0" y="2975436"/>
                </a:moveTo>
                <a:lnTo>
                  <a:pt x="1118" y="551200"/>
                </a:lnTo>
                <a:lnTo>
                  <a:pt x="2940" y="505929"/>
                </a:lnTo>
                <a:lnTo>
                  <a:pt x="8313" y="461678"/>
                </a:lnTo>
                <a:lnTo>
                  <a:pt x="17095" y="418587"/>
                </a:lnTo>
                <a:lnTo>
                  <a:pt x="29147" y="376797"/>
                </a:lnTo>
                <a:lnTo>
                  <a:pt x="44328" y="336449"/>
                </a:lnTo>
                <a:lnTo>
                  <a:pt x="62499" y="297683"/>
                </a:lnTo>
                <a:lnTo>
                  <a:pt x="83517" y="260642"/>
                </a:lnTo>
                <a:lnTo>
                  <a:pt x="107243" y="225464"/>
                </a:lnTo>
                <a:lnTo>
                  <a:pt x="133537" y="192292"/>
                </a:lnTo>
                <a:lnTo>
                  <a:pt x="162259" y="161265"/>
                </a:lnTo>
                <a:lnTo>
                  <a:pt x="193267" y="132526"/>
                </a:lnTo>
                <a:lnTo>
                  <a:pt x="226421" y="106213"/>
                </a:lnTo>
                <a:lnTo>
                  <a:pt x="261581" y="82469"/>
                </a:lnTo>
                <a:lnTo>
                  <a:pt x="298607" y="61434"/>
                </a:lnTo>
                <a:lnTo>
                  <a:pt x="337358" y="43249"/>
                </a:lnTo>
                <a:lnTo>
                  <a:pt x="377693" y="28055"/>
                </a:lnTo>
                <a:lnTo>
                  <a:pt x="419473" y="15992"/>
                </a:lnTo>
                <a:lnTo>
                  <a:pt x="462557" y="7201"/>
                </a:lnTo>
                <a:lnTo>
                  <a:pt x="506804" y="1823"/>
                </a:lnTo>
                <a:lnTo>
                  <a:pt x="552075" y="0"/>
                </a:lnTo>
                <a:lnTo>
                  <a:pt x="2760290" y="0"/>
                </a:lnTo>
                <a:lnTo>
                  <a:pt x="2805596" y="1823"/>
                </a:lnTo>
                <a:lnTo>
                  <a:pt x="2849940" y="7201"/>
                </a:lnTo>
                <a:lnTo>
                  <a:pt x="2893176" y="15992"/>
                </a:lnTo>
                <a:lnTo>
                  <a:pt x="2935155" y="28055"/>
                </a:lnTo>
                <a:lnTo>
                  <a:pt x="2975730" y="43249"/>
                </a:lnTo>
                <a:lnTo>
                  <a:pt x="3014754" y="61434"/>
                </a:lnTo>
                <a:lnTo>
                  <a:pt x="3052081" y="82469"/>
                </a:lnTo>
                <a:lnTo>
                  <a:pt x="3087562" y="106213"/>
                </a:lnTo>
                <a:lnTo>
                  <a:pt x="3121051" y="132526"/>
                </a:lnTo>
                <a:lnTo>
                  <a:pt x="3152400" y="161265"/>
                </a:lnTo>
                <a:lnTo>
                  <a:pt x="3181462" y="192292"/>
                </a:lnTo>
                <a:lnTo>
                  <a:pt x="3208090" y="225464"/>
                </a:lnTo>
                <a:lnTo>
                  <a:pt x="3232136" y="260642"/>
                </a:lnTo>
                <a:lnTo>
                  <a:pt x="3253454" y="297683"/>
                </a:lnTo>
                <a:lnTo>
                  <a:pt x="3271896" y="336449"/>
                </a:lnTo>
                <a:lnTo>
                  <a:pt x="3287316" y="376797"/>
                </a:lnTo>
                <a:lnTo>
                  <a:pt x="3299565" y="418587"/>
                </a:lnTo>
                <a:lnTo>
                  <a:pt x="3308496" y="461678"/>
                </a:lnTo>
                <a:lnTo>
                  <a:pt x="3313963" y="505929"/>
                </a:lnTo>
                <a:lnTo>
                  <a:pt x="3315818" y="551200"/>
                </a:lnTo>
                <a:lnTo>
                  <a:pt x="3315818" y="2975436"/>
                </a:lnTo>
                <a:lnTo>
                  <a:pt x="3313963" y="3020737"/>
                </a:lnTo>
                <a:lnTo>
                  <a:pt x="3308496" y="3065072"/>
                </a:lnTo>
                <a:lnTo>
                  <a:pt x="3299565" y="3108294"/>
                </a:lnTo>
                <a:lnTo>
                  <a:pt x="3287316" y="3150256"/>
                </a:lnTo>
                <a:lnTo>
                  <a:pt x="3271896" y="3190811"/>
                </a:lnTo>
                <a:lnTo>
                  <a:pt x="3253454" y="3229813"/>
                </a:lnTo>
                <a:lnTo>
                  <a:pt x="3232136" y="3267114"/>
                </a:lnTo>
                <a:lnTo>
                  <a:pt x="3208090" y="3302569"/>
                </a:lnTo>
                <a:lnTo>
                  <a:pt x="3181462" y="3336031"/>
                </a:lnTo>
                <a:lnTo>
                  <a:pt x="3152400" y="3367352"/>
                </a:lnTo>
                <a:lnTo>
                  <a:pt x="3121051" y="3396387"/>
                </a:lnTo>
                <a:lnTo>
                  <a:pt x="3087562" y="3422988"/>
                </a:lnTo>
                <a:lnTo>
                  <a:pt x="3052081" y="3447009"/>
                </a:lnTo>
                <a:lnTo>
                  <a:pt x="3014754" y="3468303"/>
                </a:lnTo>
                <a:lnTo>
                  <a:pt x="2975730" y="3486724"/>
                </a:lnTo>
                <a:lnTo>
                  <a:pt x="2935155" y="3502124"/>
                </a:lnTo>
                <a:lnTo>
                  <a:pt x="2893176" y="3514358"/>
                </a:lnTo>
                <a:lnTo>
                  <a:pt x="2849940" y="3523277"/>
                </a:lnTo>
                <a:lnTo>
                  <a:pt x="2805596" y="3528737"/>
                </a:lnTo>
                <a:lnTo>
                  <a:pt x="2760290" y="3530589"/>
                </a:lnTo>
                <a:lnTo>
                  <a:pt x="552075" y="3530589"/>
                </a:lnTo>
                <a:lnTo>
                  <a:pt x="506796" y="3528737"/>
                </a:lnTo>
                <a:lnTo>
                  <a:pt x="462526" y="3523277"/>
                </a:lnTo>
                <a:lnTo>
                  <a:pt x="419405" y="3514358"/>
                </a:lnTo>
                <a:lnTo>
                  <a:pt x="377577" y="3502124"/>
                </a:lnTo>
                <a:lnTo>
                  <a:pt x="337183" y="3486724"/>
                </a:lnTo>
                <a:lnTo>
                  <a:pt x="298365" y="3468303"/>
                </a:lnTo>
                <a:lnTo>
                  <a:pt x="261266" y="3447009"/>
                </a:lnTo>
                <a:lnTo>
                  <a:pt x="226027" y="3422988"/>
                </a:lnTo>
                <a:lnTo>
                  <a:pt x="192791" y="3396387"/>
                </a:lnTo>
                <a:lnTo>
                  <a:pt x="161699" y="3367352"/>
                </a:lnTo>
                <a:lnTo>
                  <a:pt x="132895" y="3336031"/>
                </a:lnTo>
                <a:lnTo>
                  <a:pt x="106519" y="3302569"/>
                </a:lnTo>
                <a:lnTo>
                  <a:pt x="82714" y="3267114"/>
                </a:lnTo>
                <a:lnTo>
                  <a:pt x="61622" y="3229813"/>
                </a:lnTo>
                <a:lnTo>
                  <a:pt x="43385" y="3190811"/>
                </a:lnTo>
                <a:lnTo>
                  <a:pt x="28145" y="3150256"/>
                </a:lnTo>
                <a:lnTo>
                  <a:pt x="16044" y="3108294"/>
                </a:lnTo>
                <a:lnTo>
                  <a:pt x="7225" y="3065072"/>
                </a:lnTo>
                <a:lnTo>
                  <a:pt x="1830" y="3020737"/>
                </a:lnTo>
                <a:lnTo>
                  <a:pt x="0" y="2975436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3259876" y="2286250"/>
            <a:ext cx="20769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575310" rtl="0" algn="l">
              <a:lnSpc>
                <a:spcPct val="95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EntityManager</a:t>
            </a:r>
            <a:r>
              <a:rPr b="0" i="0" lang="en" sz="18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persist()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refresh()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merge()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contains()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flush()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createQuery()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525" lvl="0" marL="95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Courier New"/>
              <a:buNone/>
            </a:pPr>
            <a:r>
              <a:rPr b="0" i="0" lang="en" sz="1500" u="none" cap="none" strike="noStrike">
                <a:solidFill>
                  <a:srgbClr val="343434"/>
                </a:solidFill>
                <a:latin typeface="Courier New"/>
                <a:ea typeface="Courier New"/>
                <a:cs typeface="Courier New"/>
                <a:sym typeface="Courier New"/>
              </a:rPr>
              <a:t>createNamedQuery()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2628900" y="3414713"/>
            <a:ext cx="333375" cy="0"/>
          </a:xfrm>
          <a:custGeom>
            <a:rect b="b" l="l" r="r" t="t"/>
            <a:pathLst>
              <a:path extrusionOk="0" h="1" w="444500">
                <a:moveTo>
                  <a:pt x="0" y="0"/>
                </a:moveTo>
                <a:lnTo>
                  <a:pt x="444495" y="0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2877703" y="3336125"/>
            <a:ext cx="157163" cy="157163"/>
          </a:xfrm>
          <a:custGeom>
            <a:rect b="b" l="l" r="r" t="t"/>
            <a:pathLst>
              <a:path extrusionOk="0" h="209550" w="209550">
                <a:moveTo>
                  <a:pt x="23319" y="0"/>
                </a:moveTo>
                <a:lnTo>
                  <a:pt x="11952" y="2947"/>
                </a:lnTo>
                <a:lnTo>
                  <a:pt x="3279" y="11380"/>
                </a:lnTo>
                <a:lnTo>
                  <a:pt x="34" y="23127"/>
                </a:lnTo>
                <a:lnTo>
                  <a:pt x="2882" y="34492"/>
                </a:lnTo>
                <a:lnTo>
                  <a:pt x="11181" y="43180"/>
                </a:lnTo>
                <a:lnTo>
                  <a:pt x="116998" y="104782"/>
                </a:lnTo>
                <a:lnTo>
                  <a:pt x="11579" y="166148"/>
                </a:lnTo>
                <a:lnTo>
                  <a:pt x="3053" y="174749"/>
                </a:lnTo>
                <a:lnTo>
                  <a:pt x="0" y="186088"/>
                </a:lnTo>
                <a:lnTo>
                  <a:pt x="3045" y="197782"/>
                </a:lnTo>
                <a:lnTo>
                  <a:pt x="11671" y="206418"/>
                </a:lnTo>
                <a:lnTo>
                  <a:pt x="22968" y="209554"/>
                </a:lnTo>
                <a:lnTo>
                  <a:pt x="34615" y="206620"/>
                </a:lnTo>
                <a:lnTo>
                  <a:pt x="34997" y="206402"/>
                </a:lnTo>
                <a:lnTo>
                  <a:pt x="209556" y="104782"/>
                </a:lnTo>
                <a:lnTo>
                  <a:pt x="34997" y="3162"/>
                </a:lnTo>
                <a:lnTo>
                  <a:pt x="23319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5819767" y="3567116"/>
            <a:ext cx="1057275" cy="0"/>
          </a:xfrm>
          <a:custGeom>
            <a:rect b="b" l="l" r="r" t="t"/>
            <a:pathLst>
              <a:path extrusionOk="0" h="1" w="1409700">
                <a:moveTo>
                  <a:pt x="0" y="0"/>
                </a:moveTo>
                <a:lnTo>
                  <a:pt x="1409699" y="0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6792478" y="3488528"/>
            <a:ext cx="157163" cy="157163"/>
          </a:xfrm>
          <a:custGeom>
            <a:rect b="b" l="l" r="r" t="t"/>
            <a:pathLst>
              <a:path extrusionOk="0" h="209550" w="209550">
                <a:moveTo>
                  <a:pt x="23318" y="0"/>
                </a:moveTo>
                <a:lnTo>
                  <a:pt x="11947" y="2950"/>
                </a:lnTo>
                <a:lnTo>
                  <a:pt x="3283" y="11385"/>
                </a:lnTo>
                <a:lnTo>
                  <a:pt x="31" y="23126"/>
                </a:lnTo>
                <a:lnTo>
                  <a:pt x="2881" y="34485"/>
                </a:lnTo>
                <a:lnTo>
                  <a:pt x="11183" y="43165"/>
                </a:lnTo>
                <a:lnTo>
                  <a:pt x="116988" y="104783"/>
                </a:lnTo>
                <a:lnTo>
                  <a:pt x="11588" y="166148"/>
                </a:lnTo>
                <a:lnTo>
                  <a:pt x="3059" y="174737"/>
                </a:lnTo>
                <a:lnTo>
                  <a:pt x="0" y="186069"/>
                </a:lnTo>
                <a:lnTo>
                  <a:pt x="3045" y="197759"/>
                </a:lnTo>
                <a:lnTo>
                  <a:pt x="11668" y="206402"/>
                </a:lnTo>
                <a:lnTo>
                  <a:pt x="22961" y="209547"/>
                </a:lnTo>
                <a:lnTo>
                  <a:pt x="34599" y="206618"/>
                </a:lnTo>
                <a:lnTo>
                  <a:pt x="34996" y="206391"/>
                </a:lnTo>
                <a:lnTo>
                  <a:pt x="209555" y="104783"/>
                </a:lnTo>
                <a:lnTo>
                  <a:pt x="34996" y="3162"/>
                </a:lnTo>
                <a:lnTo>
                  <a:pt x="23318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5747186" y="3488536"/>
            <a:ext cx="157163" cy="157163"/>
          </a:xfrm>
          <a:custGeom>
            <a:rect b="b" l="l" r="r" t="t"/>
            <a:pathLst>
              <a:path extrusionOk="0" h="209550" w="209550">
                <a:moveTo>
                  <a:pt x="186573" y="0"/>
                </a:moveTo>
                <a:lnTo>
                  <a:pt x="174910" y="2935"/>
                </a:lnTo>
                <a:lnTo>
                  <a:pt x="174528" y="3152"/>
                </a:lnTo>
                <a:lnTo>
                  <a:pt x="0" y="104772"/>
                </a:lnTo>
                <a:lnTo>
                  <a:pt x="174528" y="206381"/>
                </a:lnTo>
                <a:lnTo>
                  <a:pt x="186216" y="209549"/>
                </a:lnTo>
                <a:lnTo>
                  <a:pt x="197585" y="206607"/>
                </a:lnTo>
                <a:lnTo>
                  <a:pt x="206252" y="198191"/>
                </a:lnTo>
                <a:lnTo>
                  <a:pt x="209504" y="186434"/>
                </a:lnTo>
                <a:lnTo>
                  <a:pt x="206667" y="175064"/>
                </a:lnTo>
                <a:lnTo>
                  <a:pt x="198376" y="166381"/>
                </a:lnTo>
                <a:lnTo>
                  <a:pt x="92567" y="104772"/>
                </a:lnTo>
                <a:lnTo>
                  <a:pt x="197967" y="43395"/>
                </a:lnTo>
                <a:lnTo>
                  <a:pt x="206494" y="34800"/>
                </a:lnTo>
                <a:lnTo>
                  <a:pt x="209542" y="23458"/>
                </a:lnTo>
                <a:lnTo>
                  <a:pt x="206492" y="11754"/>
                </a:lnTo>
                <a:lnTo>
                  <a:pt x="197875" y="3131"/>
                </a:lnTo>
                <a:lnTo>
                  <a:pt x="186573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6427684" y="1753353"/>
            <a:ext cx="1220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381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35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b="0" i="0" lang="en" sz="135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35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persistence.xml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6176337" y="1526225"/>
            <a:ext cx="345757" cy="691514"/>
          </a:xfrm>
          <a:custGeom>
            <a:rect b="b" l="l" r="r" t="t"/>
            <a:pathLst>
              <a:path extrusionOk="0" h="922019" w="461009">
                <a:moveTo>
                  <a:pt x="460766" y="0"/>
                </a:moveTo>
                <a:lnTo>
                  <a:pt x="8534" y="904493"/>
                </a:lnTo>
                <a:lnTo>
                  <a:pt x="0" y="921532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6134234" y="2113556"/>
            <a:ext cx="144303" cy="169069"/>
          </a:xfrm>
          <a:custGeom>
            <a:rect b="b" l="l" r="r" t="t"/>
            <a:pathLst>
              <a:path extrusionOk="0" h="225425" w="192404">
                <a:moveTo>
                  <a:pt x="31081" y="0"/>
                </a:moveTo>
                <a:lnTo>
                  <a:pt x="13956" y="2619"/>
                </a:lnTo>
                <a:lnTo>
                  <a:pt x="3704" y="10181"/>
                </a:lnTo>
                <a:lnTo>
                  <a:pt x="0" y="20915"/>
                </a:lnTo>
                <a:lnTo>
                  <a:pt x="24" y="23423"/>
                </a:lnTo>
                <a:lnTo>
                  <a:pt x="12856" y="224987"/>
                </a:lnTo>
                <a:lnTo>
                  <a:pt x="139232" y="142203"/>
                </a:lnTo>
                <a:lnTo>
                  <a:pt x="54248" y="142203"/>
                </a:lnTo>
                <a:lnTo>
                  <a:pt x="46506" y="20466"/>
                </a:lnTo>
                <a:lnTo>
                  <a:pt x="41749" y="7780"/>
                </a:lnTo>
                <a:lnTo>
                  <a:pt x="31081" y="0"/>
                </a:lnTo>
                <a:close/>
              </a:path>
              <a:path extrusionOk="0" h="225425" w="192404">
                <a:moveTo>
                  <a:pt x="168166" y="71574"/>
                </a:moveTo>
                <a:lnTo>
                  <a:pt x="156694" y="75086"/>
                </a:lnTo>
                <a:lnTo>
                  <a:pt x="54248" y="142203"/>
                </a:lnTo>
                <a:lnTo>
                  <a:pt x="139232" y="142203"/>
                </a:lnTo>
                <a:lnTo>
                  <a:pt x="181807" y="114314"/>
                </a:lnTo>
                <a:lnTo>
                  <a:pt x="189855" y="105276"/>
                </a:lnTo>
                <a:lnTo>
                  <a:pt x="192302" y="93804"/>
                </a:lnTo>
                <a:lnTo>
                  <a:pt x="188658" y="82292"/>
                </a:lnTo>
                <a:lnTo>
                  <a:pt x="179600" y="74120"/>
                </a:lnTo>
                <a:lnTo>
                  <a:pt x="168166" y="71574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6962767" y="2800350"/>
            <a:ext cx="847800" cy="8535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5848342" y="990602"/>
            <a:ext cx="1362000" cy="207600"/>
          </a:xfrm>
          <a:prstGeom prst="rect">
            <a:avLst/>
          </a:prstGeom>
          <a:solidFill>
            <a:srgbClr val="EBEBEB"/>
          </a:solidFill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080" lvl="0" marL="3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35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Persistence</a:t>
            </a:r>
            <a:r>
              <a:rPr b="0" i="0" lang="en" sz="135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5689025" y="2522779"/>
            <a:ext cx="1057275" cy="486251"/>
          </a:xfrm>
          <a:custGeom>
            <a:rect b="b" l="l" r="r" t="t"/>
            <a:pathLst>
              <a:path extrusionOk="0" h="648335" w="1409700">
                <a:moveTo>
                  <a:pt x="704842" y="0"/>
                </a:moveTo>
                <a:lnTo>
                  <a:pt x="650770" y="948"/>
                </a:lnTo>
                <a:lnTo>
                  <a:pt x="596955" y="3795"/>
                </a:lnTo>
                <a:lnTo>
                  <a:pt x="543653" y="8540"/>
                </a:lnTo>
                <a:lnTo>
                  <a:pt x="491121" y="15182"/>
                </a:lnTo>
                <a:lnTo>
                  <a:pt x="439614" y="23722"/>
                </a:lnTo>
                <a:lnTo>
                  <a:pt x="389390" y="34161"/>
                </a:lnTo>
                <a:lnTo>
                  <a:pt x="340705" y="46497"/>
                </a:lnTo>
                <a:lnTo>
                  <a:pt x="293815" y="60730"/>
                </a:lnTo>
                <a:lnTo>
                  <a:pt x="248978" y="76862"/>
                </a:lnTo>
                <a:lnTo>
                  <a:pt x="206448" y="94891"/>
                </a:lnTo>
                <a:lnTo>
                  <a:pt x="167223" y="114444"/>
                </a:lnTo>
                <a:lnTo>
                  <a:pt x="132127" y="135059"/>
                </a:lnTo>
                <a:lnTo>
                  <a:pt x="74321" y="179001"/>
                </a:lnTo>
                <a:lnTo>
                  <a:pt x="33031" y="225774"/>
                </a:lnTo>
                <a:lnTo>
                  <a:pt x="8257" y="274434"/>
                </a:lnTo>
                <a:lnTo>
                  <a:pt x="0" y="324037"/>
                </a:lnTo>
                <a:lnTo>
                  <a:pt x="2064" y="348897"/>
                </a:lnTo>
                <a:lnTo>
                  <a:pt x="18580" y="398145"/>
                </a:lnTo>
                <a:lnTo>
                  <a:pt x="51612" y="445976"/>
                </a:lnTo>
                <a:lnTo>
                  <a:pt x="101159" y="491448"/>
                </a:lnTo>
                <a:lnTo>
                  <a:pt x="167223" y="533615"/>
                </a:lnTo>
                <a:lnTo>
                  <a:pt x="206448" y="553164"/>
                </a:lnTo>
                <a:lnTo>
                  <a:pt x="248978" y="571196"/>
                </a:lnTo>
                <a:lnTo>
                  <a:pt x="293815" y="587330"/>
                </a:lnTo>
                <a:lnTo>
                  <a:pt x="340705" y="601566"/>
                </a:lnTo>
                <a:lnTo>
                  <a:pt x="389390" y="613904"/>
                </a:lnTo>
                <a:lnTo>
                  <a:pt x="439614" y="624343"/>
                </a:lnTo>
                <a:lnTo>
                  <a:pt x="491121" y="632885"/>
                </a:lnTo>
                <a:lnTo>
                  <a:pt x="543653" y="639528"/>
                </a:lnTo>
                <a:lnTo>
                  <a:pt x="596955" y="644274"/>
                </a:lnTo>
                <a:lnTo>
                  <a:pt x="650770" y="647121"/>
                </a:lnTo>
                <a:lnTo>
                  <a:pt x="704842" y="648070"/>
                </a:lnTo>
                <a:lnTo>
                  <a:pt x="758913" y="647121"/>
                </a:lnTo>
                <a:lnTo>
                  <a:pt x="812728" y="644274"/>
                </a:lnTo>
                <a:lnTo>
                  <a:pt x="866030" y="639528"/>
                </a:lnTo>
                <a:lnTo>
                  <a:pt x="918563" y="632885"/>
                </a:lnTo>
                <a:lnTo>
                  <a:pt x="970069" y="624343"/>
                </a:lnTo>
                <a:lnTo>
                  <a:pt x="1020293" y="613904"/>
                </a:lnTo>
                <a:lnTo>
                  <a:pt x="1068979" y="601566"/>
                </a:lnTo>
                <a:lnTo>
                  <a:pt x="1115868" y="587330"/>
                </a:lnTo>
                <a:lnTo>
                  <a:pt x="1160706" y="571196"/>
                </a:lnTo>
                <a:lnTo>
                  <a:pt x="1203236" y="553164"/>
                </a:lnTo>
                <a:lnTo>
                  <a:pt x="1242461" y="533615"/>
                </a:lnTo>
                <a:lnTo>
                  <a:pt x="1277557" y="513003"/>
                </a:lnTo>
                <a:lnTo>
                  <a:pt x="1335363" y="469066"/>
                </a:lnTo>
                <a:lnTo>
                  <a:pt x="1376652" y="422297"/>
                </a:lnTo>
                <a:lnTo>
                  <a:pt x="1401426" y="373639"/>
                </a:lnTo>
                <a:lnTo>
                  <a:pt x="1409684" y="324037"/>
                </a:lnTo>
                <a:lnTo>
                  <a:pt x="1407620" y="299177"/>
                </a:lnTo>
                <a:lnTo>
                  <a:pt x="1391104" y="249927"/>
                </a:lnTo>
                <a:lnTo>
                  <a:pt x="1358072" y="202093"/>
                </a:lnTo>
                <a:lnTo>
                  <a:pt x="1308524" y="156617"/>
                </a:lnTo>
                <a:lnTo>
                  <a:pt x="1242461" y="114444"/>
                </a:lnTo>
                <a:lnTo>
                  <a:pt x="1203236" y="94891"/>
                </a:lnTo>
                <a:lnTo>
                  <a:pt x="1160706" y="76862"/>
                </a:lnTo>
                <a:lnTo>
                  <a:pt x="1115868" y="60730"/>
                </a:lnTo>
                <a:lnTo>
                  <a:pt x="1068979" y="46497"/>
                </a:lnTo>
                <a:lnTo>
                  <a:pt x="1020293" y="34161"/>
                </a:lnTo>
                <a:lnTo>
                  <a:pt x="970069" y="23722"/>
                </a:lnTo>
                <a:lnTo>
                  <a:pt x="918563" y="15182"/>
                </a:lnTo>
                <a:lnTo>
                  <a:pt x="866030" y="8540"/>
                </a:lnTo>
                <a:lnTo>
                  <a:pt x="812728" y="3795"/>
                </a:lnTo>
                <a:lnTo>
                  <a:pt x="758913" y="948"/>
                </a:lnTo>
                <a:lnTo>
                  <a:pt x="704842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5689025" y="2522779"/>
            <a:ext cx="1057275" cy="486251"/>
          </a:xfrm>
          <a:custGeom>
            <a:rect b="b" l="l" r="r" t="t"/>
            <a:pathLst>
              <a:path extrusionOk="0" h="648335" w="1409700">
                <a:moveTo>
                  <a:pt x="1203236" y="94891"/>
                </a:moveTo>
                <a:lnTo>
                  <a:pt x="1242461" y="114444"/>
                </a:lnTo>
                <a:lnTo>
                  <a:pt x="1277557" y="135059"/>
                </a:lnTo>
                <a:lnTo>
                  <a:pt x="1335363" y="179001"/>
                </a:lnTo>
                <a:lnTo>
                  <a:pt x="1376652" y="225774"/>
                </a:lnTo>
                <a:lnTo>
                  <a:pt x="1401426" y="274434"/>
                </a:lnTo>
                <a:lnTo>
                  <a:pt x="1409684" y="324037"/>
                </a:lnTo>
                <a:lnTo>
                  <a:pt x="1407620" y="348897"/>
                </a:lnTo>
                <a:lnTo>
                  <a:pt x="1391104" y="398145"/>
                </a:lnTo>
                <a:lnTo>
                  <a:pt x="1358072" y="445976"/>
                </a:lnTo>
                <a:lnTo>
                  <a:pt x="1308524" y="491448"/>
                </a:lnTo>
                <a:lnTo>
                  <a:pt x="1242461" y="533615"/>
                </a:lnTo>
                <a:lnTo>
                  <a:pt x="1203236" y="553164"/>
                </a:lnTo>
                <a:lnTo>
                  <a:pt x="1160706" y="571196"/>
                </a:lnTo>
                <a:lnTo>
                  <a:pt x="1115868" y="587330"/>
                </a:lnTo>
                <a:lnTo>
                  <a:pt x="1068979" y="601566"/>
                </a:lnTo>
                <a:lnTo>
                  <a:pt x="1020293" y="613904"/>
                </a:lnTo>
                <a:lnTo>
                  <a:pt x="970069" y="624343"/>
                </a:lnTo>
                <a:lnTo>
                  <a:pt x="918563" y="632885"/>
                </a:lnTo>
                <a:lnTo>
                  <a:pt x="866030" y="639528"/>
                </a:lnTo>
                <a:lnTo>
                  <a:pt x="812728" y="644274"/>
                </a:lnTo>
                <a:lnTo>
                  <a:pt x="758913" y="647121"/>
                </a:lnTo>
                <a:lnTo>
                  <a:pt x="704842" y="648070"/>
                </a:lnTo>
                <a:lnTo>
                  <a:pt x="650770" y="647121"/>
                </a:lnTo>
                <a:lnTo>
                  <a:pt x="596955" y="644274"/>
                </a:lnTo>
                <a:lnTo>
                  <a:pt x="543653" y="639528"/>
                </a:lnTo>
                <a:lnTo>
                  <a:pt x="491121" y="632885"/>
                </a:lnTo>
                <a:lnTo>
                  <a:pt x="439614" y="624343"/>
                </a:lnTo>
                <a:lnTo>
                  <a:pt x="389390" y="613904"/>
                </a:lnTo>
                <a:lnTo>
                  <a:pt x="340705" y="601566"/>
                </a:lnTo>
                <a:lnTo>
                  <a:pt x="293815" y="587330"/>
                </a:lnTo>
                <a:lnTo>
                  <a:pt x="248978" y="571196"/>
                </a:lnTo>
                <a:lnTo>
                  <a:pt x="206448" y="553164"/>
                </a:lnTo>
                <a:lnTo>
                  <a:pt x="167223" y="533615"/>
                </a:lnTo>
                <a:lnTo>
                  <a:pt x="132127" y="513003"/>
                </a:lnTo>
                <a:lnTo>
                  <a:pt x="74321" y="469066"/>
                </a:lnTo>
                <a:lnTo>
                  <a:pt x="33031" y="422297"/>
                </a:lnTo>
                <a:lnTo>
                  <a:pt x="8257" y="373639"/>
                </a:lnTo>
                <a:lnTo>
                  <a:pt x="0" y="324037"/>
                </a:lnTo>
                <a:lnTo>
                  <a:pt x="2064" y="299177"/>
                </a:lnTo>
                <a:lnTo>
                  <a:pt x="18580" y="249927"/>
                </a:lnTo>
                <a:lnTo>
                  <a:pt x="51612" y="202093"/>
                </a:lnTo>
                <a:lnTo>
                  <a:pt x="101159" y="156617"/>
                </a:lnTo>
                <a:lnTo>
                  <a:pt x="167223" y="114444"/>
                </a:lnTo>
                <a:lnTo>
                  <a:pt x="206448" y="94891"/>
                </a:lnTo>
                <a:lnTo>
                  <a:pt x="248978" y="76862"/>
                </a:lnTo>
                <a:lnTo>
                  <a:pt x="293815" y="60730"/>
                </a:lnTo>
                <a:lnTo>
                  <a:pt x="340705" y="46497"/>
                </a:lnTo>
                <a:lnTo>
                  <a:pt x="389390" y="34161"/>
                </a:lnTo>
                <a:lnTo>
                  <a:pt x="439614" y="23722"/>
                </a:lnTo>
                <a:lnTo>
                  <a:pt x="491121" y="15182"/>
                </a:lnTo>
                <a:lnTo>
                  <a:pt x="543653" y="8540"/>
                </a:lnTo>
                <a:lnTo>
                  <a:pt x="596955" y="3795"/>
                </a:lnTo>
                <a:lnTo>
                  <a:pt x="650770" y="948"/>
                </a:lnTo>
                <a:lnTo>
                  <a:pt x="704842" y="0"/>
                </a:lnTo>
                <a:lnTo>
                  <a:pt x="758913" y="948"/>
                </a:lnTo>
                <a:lnTo>
                  <a:pt x="812728" y="3795"/>
                </a:lnTo>
                <a:lnTo>
                  <a:pt x="866030" y="8540"/>
                </a:lnTo>
                <a:lnTo>
                  <a:pt x="918563" y="15182"/>
                </a:lnTo>
                <a:lnTo>
                  <a:pt x="970069" y="23722"/>
                </a:lnTo>
                <a:lnTo>
                  <a:pt x="1020293" y="34161"/>
                </a:lnTo>
                <a:lnTo>
                  <a:pt x="1068979" y="46497"/>
                </a:lnTo>
                <a:lnTo>
                  <a:pt x="1115868" y="60730"/>
                </a:lnTo>
                <a:lnTo>
                  <a:pt x="1160706" y="76862"/>
                </a:lnTo>
                <a:lnTo>
                  <a:pt x="1203236" y="94891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5939823" y="2622658"/>
            <a:ext cx="555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5727" lvl="0" marL="105727" marR="381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975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Managed</a:t>
            </a:r>
            <a:r>
              <a:rPr b="1" i="0" lang="en" sz="975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975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9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5922540" y="2921305"/>
            <a:ext cx="1057275" cy="486251"/>
          </a:xfrm>
          <a:custGeom>
            <a:rect b="b" l="l" r="r" t="t"/>
            <a:pathLst>
              <a:path extrusionOk="0" h="648335" w="1409700">
                <a:moveTo>
                  <a:pt x="704830" y="0"/>
                </a:moveTo>
                <a:lnTo>
                  <a:pt x="650758" y="949"/>
                </a:lnTo>
                <a:lnTo>
                  <a:pt x="596942" y="3796"/>
                </a:lnTo>
                <a:lnTo>
                  <a:pt x="543640" y="8542"/>
                </a:lnTo>
                <a:lnTo>
                  <a:pt x="491108" y="15186"/>
                </a:lnTo>
                <a:lnTo>
                  <a:pt x="439602" y="23728"/>
                </a:lnTo>
                <a:lnTo>
                  <a:pt x="389379" y="34169"/>
                </a:lnTo>
                <a:lnTo>
                  <a:pt x="340695" y="46508"/>
                </a:lnTo>
                <a:lnTo>
                  <a:pt x="293808" y="60745"/>
                </a:lnTo>
                <a:lnTo>
                  <a:pt x="248973" y="76880"/>
                </a:lnTo>
                <a:lnTo>
                  <a:pt x="206448" y="94914"/>
                </a:lnTo>
                <a:lnTo>
                  <a:pt x="167223" y="114465"/>
                </a:lnTo>
                <a:lnTo>
                  <a:pt x="132127" y="135077"/>
                </a:lnTo>
                <a:lnTo>
                  <a:pt x="74321" y="179015"/>
                </a:lnTo>
                <a:lnTo>
                  <a:pt x="33031" y="225783"/>
                </a:lnTo>
                <a:lnTo>
                  <a:pt x="8257" y="274438"/>
                </a:lnTo>
                <a:lnTo>
                  <a:pt x="0" y="324037"/>
                </a:lnTo>
                <a:lnTo>
                  <a:pt x="2064" y="348896"/>
                </a:lnTo>
                <a:lnTo>
                  <a:pt x="18580" y="398141"/>
                </a:lnTo>
                <a:lnTo>
                  <a:pt x="51612" y="445971"/>
                </a:lnTo>
                <a:lnTo>
                  <a:pt x="101159" y="491443"/>
                </a:lnTo>
                <a:lnTo>
                  <a:pt x="167223" y="533612"/>
                </a:lnTo>
                <a:lnTo>
                  <a:pt x="206448" y="553163"/>
                </a:lnTo>
                <a:lnTo>
                  <a:pt x="248973" y="571196"/>
                </a:lnTo>
                <a:lnTo>
                  <a:pt x="293808" y="587331"/>
                </a:lnTo>
                <a:lnTo>
                  <a:pt x="340695" y="601568"/>
                </a:lnTo>
                <a:lnTo>
                  <a:pt x="389379" y="613907"/>
                </a:lnTo>
                <a:lnTo>
                  <a:pt x="439602" y="624347"/>
                </a:lnTo>
                <a:lnTo>
                  <a:pt x="491108" y="632889"/>
                </a:lnTo>
                <a:lnTo>
                  <a:pt x="543640" y="639533"/>
                </a:lnTo>
                <a:lnTo>
                  <a:pt x="596942" y="644279"/>
                </a:lnTo>
                <a:lnTo>
                  <a:pt x="650758" y="647126"/>
                </a:lnTo>
                <a:lnTo>
                  <a:pt x="704830" y="648075"/>
                </a:lnTo>
                <a:lnTo>
                  <a:pt x="758903" y="647126"/>
                </a:lnTo>
                <a:lnTo>
                  <a:pt x="812719" y="644279"/>
                </a:lnTo>
                <a:lnTo>
                  <a:pt x="866023" y="639533"/>
                </a:lnTo>
                <a:lnTo>
                  <a:pt x="918557" y="632889"/>
                </a:lnTo>
                <a:lnTo>
                  <a:pt x="970065" y="624347"/>
                </a:lnTo>
                <a:lnTo>
                  <a:pt x="1020290" y="613907"/>
                </a:lnTo>
                <a:lnTo>
                  <a:pt x="1068977" y="601568"/>
                </a:lnTo>
                <a:lnTo>
                  <a:pt x="1115867" y="587331"/>
                </a:lnTo>
                <a:lnTo>
                  <a:pt x="1160706" y="571196"/>
                </a:lnTo>
                <a:lnTo>
                  <a:pt x="1203236" y="553163"/>
                </a:lnTo>
                <a:lnTo>
                  <a:pt x="1242456" y="533612"/>
                </a:lnTo>
                <a:lnTo>
                  <a:pt x="1277549" y="512999"/>
                </a:lnTo>
                <a:lnTo>
                  <a:pt x="1335348" y="469061"/>
                </a:lnTo>
                <a:lnTo>
                  <a:pt x="1376633" y="422292"/>
                </a:lnTo>
                <a:lnTo>
                  <a:pt x="1401404" y="373636"/>
                </a:lnTo>
                <a:lnTo>
                  <a:pt x="1409661" y="324037"/>
                </a:lnTo>
                <a:lnTo>
                  <a:pt x="1407597" y="299179"/>
                </a:lnTo>
                <a:lnTo>
                  <a:pt x="1391083" y="249934"/>
                </a:lnTo>
                <a:lnTo>
                  <a:pt x="1358055" y="202104"/>
                </a:lnTo>
                <a:lnTo>
                  <a:pt x="1308513" y="156633"/>
                </a:lnTo>
                <a:lnTo>
                  <a:pt x="1242456" y="114465"/>
                </a:lnTo>
                <a:lnTo>
                  <a:pt x="1203236" y="94914"/>
                </a:lnTo>
                <a:lnTo>
                  <a:pt x="1160706" y="76880"/>
                </a:lnTo>
                <a:lnTo>
                  <a:pt x="1115867" y="60745"/>
                </a:lnTo>
                <a:lnTo>
                  <a:pt x="1068977" y="46508"/>
                </a:lnTo>
                <a:lnTo>
                  <a:pt x="1020290" y="34169"/>
                </a:lnTo>
                <a:lnTo>
                  <a:pt x="970065" y="23728"/>
                </a:lnTo>
                <a:lnTo>
                  <a:pt x="918557" y="15186"/>
                </a:lnTo>
                <a:lnTo>
                  <a:pt x="866023" y="8542"/>
                </a:lnTo>
                <a:lnTo>
                  <a:pt x="812719" y="3796"/>
                </a:lnTo>
                <a:lnTo>
                  <a:pt x="758903" y="949"/>
                </a:lnTo>
                <a:lnTo>
                  <a:pt x="704830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7"/>
          <p:cNvSpPr/>
          <p:nvPr/>
        </p:nvSpPr>
        <p:spPr>
          <a:xfrm>
            <a:off x="5922540" y="2921305"/>
            <a:ext cx="1057275" cy="486251"/>
          </a:xfrm>
          <a:custGeom>
            <a:rect b="b" l="l" r="r" t="t"/>
            <a:pathLst>
              <a:path extrusionOk="0" h="648335" w="1409700">
                <a:moveTo>
                  <a:pt x="1203236" y="94914"/>
                </a:moveTo>
                <a:lnTo>
                  <a:pt x="1242456" y="114465"/>
                </a:lnTo>
                <a:lnTo>
                  <a:pt x="1277549" y="135077"/>
                </a:lnTo>
                <a:lnTo>
                  <a:pt x="1335348" y="179015"/>
                </a:lnTo>
                <a:lnTo>
                  <a:pt x="1376633" y="225783"/>
                </a:lnTo>
                <a:lnTo>
                  <a:pt x="1401404" y="274438"/>
                </a:lnTo>
                <a:lnTo>
                  <a:pt x="1409661" y="324037"/>
                </a:lnTo>
                <a:lnTo>
                  <a:pt x="1407597" y="348896"/>
                </a:lnTo>
                <a:lnTo>
                  <a:pt x="1391083" y="398141"/>
                </a:lnTo>
                <a:lnTo>
                  <a:pt x="1358055" y="445971"/>
                </a:lnTo>
                <a:lnTo>
                  <a:pt x="1308513" y="491443"/>
                </a:lnTo>
                <a:lnTo>
                  <a:pt x="1242456" y="533612"/>
                </a:lnTo>
                <a:lnTo>
                  <a:pt x="1203236" y="553163"/>
                </a:lnTo>
                <a:lnTo>
                  <a:pt x="1160706" y="571196"/>
                </a:lnTo>
                <a:lnTo>
                  <a:pt x="1115867" y="587331"/>
                </a:lnTo>
                <a:lnTo>
                  <a:pt x="1068977" y="601568"/>
                </a:lnTo>
                <a:lnTo>
                  <a:pt x="1020290" y="613907"/>
                </a:lnTo>
                <a:lnTo>
                  <a:pt x="970065" y="624347"/>
                </a:lnTo>
                <a:lnTo>
                  <a:pt x="918557" y="632889"/>
                </a:lnTo>
                <a:lnTo>
                  <a:pt x="866023" y="639533"/>
                </a:lnTo>
                <a:lnTo>
                  <a:pt x="812719" y="644279"/>
                </a:lnTo>
                <a:lnTo>
                  <a:pt x="758903" y="647126"/>
                </a:lnTo>
                <a:lnTo>
                  <a:pt x="704830" y="648075"/>
                </a:lnTo>
                <a:lnTo>
                  <a:pt x="650758" y="647126"/>
                </a:lnTo>
                <a:lnTo>
                  <a:pt x="596942" y="644279"/>
                </a:lnTo>
                <a:lnTo>
                  <a:pt x="543640" y="639533"/>
                </a:lnTo>
                <a:lnTo>
                  <a:pt x="491108" y="632889"/>
                </a:lnTo>
                <a:lnTo>
                  <a:pt x="439602" y="624347"/>
                </a:lnTo>
                <a:lnTo>
                  <a:pt x="389379" y="613907"/>
                </a:lnTo>
                <a:lnTo>
                  <a:pt x="340695" y="601568"/>
                </a:lnTo>
                <a:lnTo>
                  <a:pt x="293808" y="587331"/>
                </a:lnTo>
                <a:lnTo>
                  <a:pt x="248973" y="571196"/>
                </a:lnTo>
                <a:lnTo>
                  <a:pt x="206448" y="553163"/>
                </a:lnTo>
                <a:lnTo>
                  <a:pt x="167223" y="533612"/>
                </a:lnTo>
                <a:lnTo>
                  <a:pt x="132127" y="512999"/>
                </a:lnTo>
                <a:lnTo>
                  <a:pt x="74321" y="469061"/>
                </a:lnTo>
                <a:lnTo>
                  <a:pt x="33031" y="422292"/>
                </a:lnTo>
                <a:lnTo>
                  <a:pt x="8257" y="373636"/>
                </a:lnTo>
                <a:lnTo>
                  <a:pt x="0" y="324037"/>
                </a:lnTo>
                <a:lnTo>
                  <a:pt x="2064" y="299179"/>
                </a:lnTo>
                <a:lnTo>
                  <a:pt x="18580" y="249934"/>
                </a:lnTo>
                <a:lnTo>
                  <a:pt x="51612" y="202104"/>
                </a:lnTo>
                <a:lnTo>
                  <a:pt x="101159" y="156633"/>
                </a:lnTo>
                <a:lnTo>
                  <a:pt x="167223" y="114465"/>
                </a:lnTo>
                <a:lnTo>
                  <a:pt x="206448" y="94914"/>
                </a:lnTo>
                <a:lnTo>
                  <a:pt x="248973" y="76880"/>
                </a:lnTo>
                <a:lnTo>
                  <a:pt x="293808" y="60745"/>
                </a:lnTo>
                <a:lnTo>
                  <a:pt x="340695" y="46508"/>
                </a:lnTo>
                <a:lnTo>
                  <a:pt x="389379" y="34169"/>
                </a:lnTo>
                <a:lnTo>
                  <a:pt x="439602" y="23728"/>
                </a:lnTo>
                <a:lnTo>
                  <a:pt x="491108" y="15186"/>
                </a:lnTo>
                <a:lnTo>
                  <a:pt x="543640" y="8542"/>
                </a:lnTo>
                <a:lnTo>
                  <a:pt x="596942" y="3796"/>
                </a:lnTo>
                <a:lnTo>
                  <a:pt x="650758" y="949"/>
                </a:lnTo>
                <a:lnTo>
                  <a:pt x="704830" y="0"/>
                </a:lnTo>
                <a:lnTo>
                  <a:pt x="758903" y="949"/>
                </a:lnTo>
                <a:lnTo>
                  <a:pt x="812719" y="3796"/>
                </a:lnTo>
                <a:lnTo>
                  <a:pt x="866023" y="8542"/>
                </a:lnTo>
                <a:lnTo>
                  <a:pt x="918557" y="15186"/>
                </a:lnTo>
                <a:lnTo>
                  <a:pt x="970065" y="23728"/>
                </a:lnTo>
                <a:lnTo>
                  <a:pt x="1020290" y="34169"/>
                </a:lnTo>
                <a:lnTo>
                  <a:pt x="1068977" y="46508"/>
                </a:lnTo>
                <a:lnTo>
                  <a:pt x="1115867" y="60745"/>
                </a:lnTo>
                <a:lnTo>
                  <a:pt x="1160706" y="76880"/>
                </a:lnTo>
                <a:lnTo>
                  <a:pt x="1203236" y="94914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6173319" y="3021175"/>
            <a:ext cx="555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5727" lvl="0" marL="105727" marR="381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975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Managed</a:t>
            </a:r>
            <a:r>
              <a:rPr b="1" i="0" lang="en" sz="975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975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9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3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38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Hibernate - Entity Lifecycle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/>
          <p:nvPr/>
        </p:nvSpPr>
        <p:spPr>
          <a:xfrm>
            <a:off x="2993056" y="1903104"/>
            <a:ext cx="3395186" cy="1967865"/>
          </a:xfrm>
          <a:custGeom>
            <a:rect b="b" l="l" r="r" t="t"/>
            <a:pathLst>
              <a:path extrusionOk="0" h="2623820" w="4526915">
                <a:moveTo>
                  <a:pt x="416155" y="866138"/>
                </a:moveTo>
                <a:lnTo>
                  <a:pt x="411845" y="862572"/>
                </a:lnTo>
                <a:lnTo>
                  <a:pt x="406353" y="817050"/>
                </a:lnTo>
                <a:lnTo>
                  <a:pt x="405558" y="772052"/>
                </a:lnTo>
                <a:lnTo>
                  <a:pt x="409304" y="727738"/>
                </a:lnTo>
                <a:lnTo>
                  <a:pt x="417436" y="684270"/>
                </a:lnTo>
                <a:lnTo>
                  <a:pt x="429797" y="641809"/>
                </a:lnTo>
                <a:lnTo>
                  <a:pt x="446232" y="600516"/>
                </a:lnTo>
                <a:lnTo>
                  <a:pt x="466585" y="560554"/>
                </a:lnTo>
                <a:lnTo>
                  <a:pt x="490701" y="522083"/>
                </a:lnTo>
                <a:lnTo>
                  <a:pt x="518423" y="485265"/>
                </a:lnTo>
                <a:lnTo>
                  <a:pt x="549596" y="450261"/>
                </a:lnTo>
                <a:lnTo>
                  <a:pt x="584065" y="417233"/>
                </a:lnTo>
                <a:lnTo>
                  <a:pt x="621674" y="386341"/>
                </a:lnTo>
                <a:lnTo>
                  <a:pt x="662266" y="357748"/>
                </a:lnTo>
                <a:lnTo>
                  <a:pt x="705686" y="331615"/>
                </a:lnTo>
                <a:lnTo>
                  <a:pt x="751779" y="308102"/>
                </a:lnTo>
                <a:lnTo>
                  <a:pt x="800389" y="287373"/>
                </a:lnTo>
                <a:lnTo>
                  <a:pt x="851359" y="269587"/>
                </a:lnTo>
                <a:lnTo>
                  <a:pt x="904535" y="254906"/>
                </a:lnTo>
                <a:lnTo>
                  <a:pt x="959760" y="243492"/>
                </a:lnTo>
                <a:lnTo>
                  <a:pt x="1016879" y="235507"/>
                </a:lnTo>
                <a:lnTo>
                  <a:pt x="1063951" y="231713"/>
                </a:lnTo>
                <a:lnTo>
                  <a:pt x="1111027" y="230412"/>
                </a:lnTo>
                <a:lnTo>
                  <a:pt x="1134518" y="230689"/>
                </a:lnTo>
                <a:lnTo>
                  <a:pt x="1181313" y="233081"/>
                </a:lnTo>
                <a:lnTo>
                  <a:pt x="1227730" y="237905"/>
                </a:lnTo>
                <a:lnTo>
                  <a:pt x="1273615" y="245137"/>
                </a:lnTo>
                <a:lnTo>
                  <a:pt x="1318815" y="254753"/>
                </a:lnTo>
                <a:lnTo>
                  <a:pt x="1363178" y="266728"/>
                </a:lnTo>
                <a:lnTo>
                  <a:pt x="1406550" y="281038"/>
                </a:lnTo>
                <a:lnTo>
                  <a:pt x="1448778" y="297660"/>
                </a:lnTo>
                <a:lnTo>
                  <a:pt x="1469416" y="306830"/>
                </a:lnTo>
                <a:lnTo>
                  <a:pt x="1492523" y="275609"/>
                </a:lnTo>
                <a:lnTo>
                  <a:pt x="1518336" y="246432"/>
                </a:lnTo>
                <a:lnTo>
                  <a:pt x="1546660" y="219348"/>
                </a:lnTo>
                <a:lnTo>
                  <a:pt x="1577302" y="194402"/>
                </a:lnTo>
                <a:lnTo>
                  <a:pt x="1610066" y="171642"/>
                </a:lnTo>
                <a:lnTo>
                  <a:pt x="1644759" y="151114"/>
                </a:lnTo>
                <a:lnTo>
                  <a:pt x="1681186" y="132867"/>
                </a:lnTo>
                <a:lnTo>
                  <a:pt x="1719154" y="116945"/>
                </a:lnTo>
                <a:lnTo>
                  <a:pt x="1758467" y="103397"/>
                </a:lnTo>
                <a:lnTo>
                  <a:pt x="1798931" y="92270"/>
                </a:lnTo>
                <a:lnTo>
                  <a:pt x="1840353" y="83609"/>
                </a:lnTo>
                <a:lnTo>
                  <a:pt x="1882537" y="77463"/>
                </a:lnTo>
                <a:lnTo>
                  <a:pt x="1925290" y="73878"/>
                </a:lnTo>
                <a:lnTo>
                  <a:pt x="1968418" y="72901"/>
                </a:lnTo>
                <a:lnTo>
                  <a:pt x="2011725" y="74579"/>
                </a:lnTo>
                <a:lnTo>
                  <a:pt x="2055018" y="78959"/>
                </a:lnTo>
                <a:lnTo>
                  <a:pt x="2098102" y="86088"/>
                </a:lnTo>
                <a:lnTo>
                  <a:pt x="2140784" y="96013"/>
                </a:lnTo>
                <a:lnTo>
                  <a:pt x="2182868" y="108780"/>
                </a:lnTo>
                <a:lnTo>
                  <a:pt x="2224161" y="124437"/>
                </a:lnTo>
                <a:lnTo>
                  <a:pt x="2259682" y="140682"/>
                </a:lnTo>
                <a:lnTo>
                  <a:pt x="2293549" y="158916"/>
                </a:lnTo>
                <a:lnTo>
                  <a:pt x="2335910" y="186188"/>
                </a:lnTo>
                <a:lnTo>
                  <a:pt x="2353884" y="199540"/>
                </a:lnTo>
                <a:lnTo>
                  <a:pt x="2371964" y="173626"/>
                </a:lnTo>
                <a:lnTo>
                  <a:pt x="2414770" y="126722"/>
                </a:lnTo>
                <a:lnTo>
                  <a:pt x="2465385" y="86661"/>
                </a:lnTo>
                <a:lnTo>
                  <a:pt x="2522548" y="53777"/>
                </a:lnTo>
                <a:lnTo>
                  <a:pt x="2584998" y="28402"/>
                </a:lnTo>
                <a:lnTo>
                  <a:pt x="2651472" y="10868"/>
                </a:lnTo>
                <a:lnTo>
                  <a:pt x="2720710" y="1509"/>
                </a:lnTo>
                <a:lnTo>
                  <a:pt x="2755971" y="0"/>
                </a:lnTo>
                <a:lnTo>
                  <a:pt x="2791450" y="658"/>
                </a:lnTo>
                <a:lnTo>
                  <a:pt x="2862431" y="8647"/>
                </a:lnTo>
                <a:lnTo>
                  <a:pt x="2932391" y="25810"/>
                </a:lnTo>
                <a:lnTo>
                  <a:pt x="2979000" y="43007"/>
                </a:lnTo>
                <a:lnTo>
                  <a:pt x="3014865" y="59932"/>
                </a:lnTo>
                <a:lnTo>
                  <a:pt x="3048539" y="79317"/>
                </a:lnTo>
                <a:lnTo>
                  <a:pt x="3089682" y="108770"/>
                </a:lnTo>
                <a:lnTo>
                  <a:pt x="3125912" y="141872"/>
                </a:lnTo>
                <a:lnTo>
                  <a:pt x="3154157" y="117721"/>
                </a:lnTo>
                <a:lnTo>
                  <a:pt x="3216173" y="76107"/>
                </a:lnTo>
                <a:lnTo>
                  <a:pt x="3284331" y="43493"/>
                </a:lnTo>
                <a:lnTo>
                  <a:pt x="3320251" y="30590"/>
                </a:lnTo>
                <a:lnTo>
                  <a:pt x="3357154" y="19973"/>
                </a:lnTo>
                <a:lnTo>
                  <a:pt x="3394854" y="11654"/>
                </a:lnTo>
                <a:lnTo>
                  <a:pt x="3433168" y="5645"/>
                </a:lnTo>
                <a:lnTo>
                  <a:pt x="3471910" y="1957"/>
                </a:lnTo>
                <a:lnTo>
                  <a:pt x="3510896" y="604"/>
                </a:lnTo>
                <a:lnTo>
                  <a:pt x="3549943" y="1596"/>
                </a:lnTo>
                <a:lnTo>
                  <a:pt x="3588865" y="4946"/>
                </a:lnTo>
                <a:lnTo>
                  <a:pt x="3627478" y="10665"/>
                </a:lnTo>
                <a:lnTo>
                  <a:pt x="3665598" y="18767"/>
                </a:lnTo>
                <a:lnTo>
                  <a:pt x="3703041" y="29262"/>
                </a:lnTo>
                <a:lnTo>
                  <a:pt x="3739621" y="42163"/>
                </a:lnTo>
                <a:lnTo>
                  <a:pt x="3775154" y="57482"/>
                </a:lnTo>
                <a:lnTo>
                  <a:pt x="3809457" y="75230"/>
                </a:lnTo>
                <a:lnTo>
                  <a:pt x="3842345" y="95420"/>
                </a:lnTo>
                <a:lnTo>
                  <a:pt x="3880843" y="123903"/>
                </a:lnTo>
                <a:lnTo>
                  <a:pt x="3915166" y="155172"/>
                </a:lnTo>
                <a:lnTo>
                  <a:pt x="3945101" y="188940"/>
                </a:lnTo>
                <a:lnTo>
                  <a:pt x="3970441" y="224921"/>
                </a:lnTo>
                <a:lnTo>
                  <a:pt x="3990975" y="262829"/>
                </a:lnTo>
                <a:lnTo>
                  <a:pt x="4006492" y="302374"/>
                </a:lnTo>
                <a:lnTo>
                  <a:pt x="4013947" y="329507"/>
                </a:lnTo>
                <a:lnTo>
                  <a:pt x="4057629" y="340413"/>
                </a:lnTo>
                <a:lnTo>
                  <a:pt x="4099381" y="353856"/>
                </a:lnTo>
                <a:lnTo>
                  <a:pt x="4139102" y="369696"/>
                </a:lnTo>
                <a:lnTo>
                  <a:pt x="4176691" y="387793"/>
                </a:lnTo>
                <a:lnTo>
                  <a:pt x="4212047" y="408009"/>
                </a:lnTo>
                <a:lnTo>
                  <a:pt x="4245070" y="430203"/>
                </a:lnTo>
                <a:lnTo>
                  <a:pt x="4275658" y="454237"/>
                </a:lnTo>
                <a:lnTo>
                  <a:pt x="4329127" y="507266"/>
                </a:lnTo>
                <a:lnTo>
                  <a:pt x="4371647" y="565981"/>
                </a:lnTo>
                <a:lnTo>
                  <a:pt x="4402412" y="629268"/>
                </a:lnTo>
                <a:lnTo>
                  <a:pt x="4420614" y="696011"/>
                </a:lnTo>
                <a:lnTo>
                  <a:pt x="4425445" y="765097"/>
                </a:lnTo>
                <a:lnTo>
                  <a:pt x="4422595" y="800170"/>
                </a:lnTo>
                <a:lnTo>
                  <a:pt x="4405859" y="870679"/>
                </a:lnTo>
                <a:lnTo>
                  <a:pt x="4386141" y="917382"/>
                </a:lnTo>
                <a:lnTo>
                  <a:pt x="4380286" y="928591"/>
                </a:lnTo>
                <a:lnTo>
                  <a:pt x="4413845" y="966075"/>
                </a:lnTo>
                <a:lnTo>
                  <a:pt x="4442984" y="1004948"/>
                </a:lnTo>
                <a:lnTo>
                  <a:pt x="4467735" y="1045008"/>
                </a:lnTo>
                <a:lnTo>
                  <a:pt x="4488134" y="1086054"/>
                </a:lnTo>
                <a:lnTo>
                  <a:pt x="4504213" y="1127884"/>
                </a:lnTo>
                <a:lnTo>
                  <a:pt x="4516005" y="1170296"/>
                </a:lnTo>
                <a:lnTo>
                  <a:pt x="4523545" y="1213088"/>
                </a:lnTo>
                <a:lnTo>
                  <a:pt x="4526866" y="1256060"/>
                </a:lnTo>
                <a:lnTo>
                  <a:pt x="4526002" y="1299008"/>
                </a:lnTo>
                <a:lnTo>
                  <a:pt x="4520986" y="1341732"/>
                </a:lnTo>
                <a:lnTo>
                  <a:pt x="4511851" y="1384031"/>
                </a:lnTo>
                <a:lnTo>
                  <a:pt x="4498632" y="1425701"/>
                </a:lnTo>
                <a:lnTo>
                  <a:pt x="4481362" y="1466542"/>
                </a:lnTo>
                <a:lnTo>
                  <a:pt x="4460074" y="1506351"/>
                </a:lnTo>
                <a:lnTo>
                  <a:pt x="4434803" y="1544928"/>
                </a:lnTo>
                <a:lnTo>
                  <a:pt x="4405581" y="1582071"/>
                </a:lnTo>
                <a:lnTo>
                  <a:pt x="4372443" y="1617577"/>
                </a:lnTo>
                <a:lnTo>
                  <a:pt x="4335421" y="1651246"/>
                </a:lnTo>
                <a:lnTo>
                  <a:pt x="4294550" y="1682875"/>
                </a:lnTo>
                <a:lnTo>
                  <a:pt x="4249862" y="1712263"/>
                </a:lnTo>
                <a:lnTo>
                  <a:pt x="4205211" y="1737204"/>
                </a:lnTo>
                <a:lnTo>
                  <a:pt x="4158421" y="1759282"/>
                </a:lnTo>
                <a:lnTo>
                  <a:pt x="4109715" y="1778423"/>
                </a:lnTo>
                <a:lnTo>
                  <a:pt x="4059315" y="1794554"/>
                </a:lnTo>
                <a:lnTo>
                  <a:pt x="4007445" y="1807602"/>
                </a:lnTo>
                <a:lnTo>
                  <a:pt x="3954327" y="1817492"/>
                </a:lnTo>
                <a:lnTo>
                  <a:pt x="3918331" y="1822295"/>
                </a:lnTo>
                <a:lnTo>
                  <a:pt x="3916324" y="1861406"/>
                </a:lnTo>
                <a:lnTo>
                  <a:pt x="3910407" y="1899646"/>
                </a:lnTo>
                <a:lnTo>
                  <a:pt x="3900736" y="1936892"/>
                </a:lnTo>
                <a:lnTo>
                  <a:pt x="3887466" y="1973022"/>
                </a:lnTo>
                <a:lnTo>
                  <a:pt x="3870753" y="2007913"/>
                </a:lnTo>
                <a:lnTo>
                  <a:pt x="3850754" y="2041443"/>
                </a:lnTo>
                <a:lnTo>
                  <a:pt x="3827623" y="2073487"/>
                </a:lnTo>
                <a:lnTo>
                  <a:pt x="3801517" y="2103925"/>
                </a:lnTo>
                <a:lnTo>
                  <a:pt x="3772592" y="2132633"/>
                </a:lnTo>
                <a:lnTo>
                  <a:pt x="3741002" y="2159488"/>
                </a:lnTo>
                <a:lnTo>
                  <a:pt x="3706905" y="2184368"/>
                </a:lnTo>
                <a:lnTo>
                  <a:pt x="3670456" y="2207150"/>
                </a:lnTo>
                <a:lnTo>
                  <a:pt x="3631810" y="2227712"/>
                </a:lnTo>
                <a:lnTo>
                  <a:pt x="3591123" y="2245930"/>
                </a:lnTo>
                <a:lnTo>
                  <a:pt x="3548552" y="2261682"/>
                </a:lnTo>
                <a:lnTo>
                  <a:pt x="3504252" y="2274845"/>
                </a:lnTo>
                <a:lnTo>
                  <a:pt x="3458378" y="2285296"/>
                </a:lnTo>
                <a:lnTo>
                  <a:pt x="3411088" y="2292914"/>
                </a:lnTo>
                <a:lnTo>
                  <a:pt x="3362535" y="2297574"/>
                </a:lnTo>
                <a:lnTo>
                  <a:pt x="3312877" y="2299155"/>
                </a:lnTo>
                <a:lnTo>
                  <a:pt x="3295892" y="2298967"/>
                </a:lnTo>
                <a:lnTo>
                  <a:pt x="3245236" y="2296170"/>
                </a:lnTo>
                <a:lnTo>
                  <a:pt x="3195226" y="2290066"/>
                </a:lnTo>
                <a:lnTo>
                  <a:pt x="3146120" y="2280713"/>
                </a:lnTo>
                <a:lnTo>
                  <a:pt x="3098175" y="2268167"/>
                </a:lnTo>
                <a:lnTo>
                  <a:pt x="3051647" y="2252487"/>
                </a:lnTo>
                <a:lnTo>
                  <a:pt x="3006793" y="2233728"/>
                </a:lnTo>
                <a:lnTo>
                  <a:pt x="2992257" y="2226801"/>
                </a:lnTo>
                <a:lnTo>
                  <a:pt x="2973222" y="2270112"/>
                </a:lnTo>
                <a:lnTo>
                  <a:pt x="2950193" y="2311401"/>
                </a:lnTo>
                <a:lnTo>
                  <a:pt x="2923396" y="2350572"/>
                </a:lnTo>
                <a:lnTo>
                  <a:pt x="2893057" y="2387530"/>
                </a:lnTo>
                <a:lnTo>
                  <a:pt x="2859405" y="2422178"/>
                </a:lnTo>
                <a:lnTo>
                  <a:pt x="2822665" y="2454421"/>
                </a:lnTo>
                <a:lnTo>
                  <a:pt x="2783065" y="2484163"/>
                </a:lnTo>
                <a:lnTo>
                  <a:pt x="2740831" y="2511308"/>
                </a:lnTo>
                <a:lnTo>
                  <a:pt x="2696190" y="2535759"/>
                </a:lnTo>
                <a:lnTo>
                  <a:pt x="2649369" y="2557421"/>
                </a:lnTo>
                <a:lnTo>
                  <a:pt x="2600594" y="2576199"/>
                </a:lnTo>
                <a:lnTo>
                  <a:pt x="2550093" y="2591996"/>
                </a:lnTo>
                <a:lnTo>
                  <a:pt x="2498092" y="2604716"/>
                </a:lnTo>
                <a:lnTo>
                  <a:pt x="2444818" y="2614263"/>
                </a:lnTo>
                <a:lnTo>
                  <a:pt x="2390498" y="2620542"/>
                </a:lnTo>
                <a:lnTo>
                  <a:pt x="2335358" y="2623456"/>
                </a:lnTo>
                <a:lnTo>
                  <a:pt x="2279626" y="2622910"/>
                </a:lnTo>
                <a:lnTo>
                  <a:pt x="2223528" y="2618808"/>
                </a:lnTo>
                <a:lnTo>
                  <a:pt x="2167291" y="2611053"/>
                </a:lnTo>
                <a:lnTo>
                  <a:pt x="2111142" y="2599551"/>
                </a:lnTo>
                <a:lnTo>
                  <a:pt x="2064840" y="2587071"/>
                </a:lnTo>
                <a:lnTo>
                  <a:pt x="2019955" y="2572166"/>
                </a:lnTo>
                <a:lnTo>
                  <a:pt x="1976626" y="2554919"/>
                </a:lnTo>
                <a:lnTo>
                  <a:pt x="1934989" y="2535409"/>
                </a:lnTo>
                <a:lnTo>
                  <a:pt x="1895183" y="2513717"/>
                </a:lnTo>
                <a:lnTo>
                  <a:pt x="1857347" y="2489925"/>
                </a:lnTo>
                <a:lnTo>
                  <a:pt x="1821619" y="2464113"/>
                </a:lnTo>
                <a:lnTo>
                  <a:pt x="1788138" y="2436362"/>
                </a:lnTo>
                <a:lnTo>
                  <a:pt x="1757040" y="2406753"/>
                </a:lnTo>
                <a:lnTo>
                  <a:pt x="1728465" y="2375367"/>
                </a:lnTo>
                <a:lnTo>
                  <a:pt x="1670293" y="2400556"/>
                </a:lnTo>
                <a:lnTo>
                  <a:pt x="1610697" y="2421605"/>
                </a:lnTo>
                <a:lnTo>
                  <a:pt x="1549962" y="2438573"/>
                </a:lnTo>
                <a:lnTo>
                  <a:pt x="1488374" y="2451514"/>
                </a:lnTo>
                <a:lnTo>
                  <a:pt x="1426217" y="2460485"/>
                </a:lnTo>
                <a:lnTo>
                  <a:pt x="1363778" y="2465542"/>
                </a:lnTo>
                <a:lnTo>
                  <a:pt x="1301341" y="2466742"/>
                </a:lnTo>
                <a:lnTo>
                  <a:pt x="1239192" y="2464140"/>
                </a:lnTo>
                <a:lnTo>
                  <a:pt x="1177616" y="2457793"/>
                </a:lnTo>
                <a:lnTo>
                  <a:pt x="1116899" y="2447758"/>
                </a:lnTo>
                <a:lnTo>
                  <a:pt x="1057326" y="2434090"/>
                </a:lnTo>
                <a:lnTo>
                  <a:pt x="999182" y="2416845"/>
                </a:lnTo>
                <a:lnTo>
                  <a:pt x="942753" y="2396081"/>
                </a:lnTo>
                <a:lnTo>
                  <a:pt x="888324" y="2371852"/>
                </a:lnTo>
                <a:lnTo>
                  <a:pt x="836179" y="2344216"/>
                </a:lnTo>
                <a:lnTo>
                  <a:pt x="786606" y="2313229"/>
                </a:lnTo>
                <a:lnTo>
                  <a:pt x="739888" y="2278946"/>
                </a:lnTo>
                <a:lnTo>
                  <a:pt x="696312" y="2241425"/>
                </a:lnTo>
                <a:lnTo>
                  <a:pt x="656162" y="2200720"/>
                </a:lnTo>
                <a:lnTo>
                  <a:pt x="619725" y="2156890"/>
                </a:lnTo>
                <a:lnTo>
                  <a:pt x="611190" y="2145386"/>
                </a:lnTo>
                <a:lnTo>
                  <a:pt x="573845" y="2147634"/>
                </a:lnTo>
                <a:lnTo>
                  <a:pt x="536984" y="2147504"/>
                </a:lnTo>
                <a:lnTo>
                  <a:pt x="500736" y="2145077"/>
                </a:lnTo>
                <a:lnTo>
                  <a:pt x="430606" y="2133660"/>
                </a:lnTo>
                <a:lnTo>
                  <a:pt x="364497" y="2114028"/>
                </a:lnTo>
                <a:lnTo>
                  <a:pt x="303451" y="2086830"/>
                </a:lnTo>
                <a:lnTo>
                  <a:pt x="248512" y="2052713"/>
                </a:lnTo>
                <a:lnTo>
                  <a:pt x="200722" y="2012324"/>
                </a:lnTo>
                <a:lnTo>
                  <a:pt x="161123" y="1966311"/>
                </a:lnTo>
                <a:lnTo>
                  <a:pt x="130759" y="1915321"/>
                </a:lnTo>
                <a:lnTo>
                  <a:pt x="110672" y="1860002"/>
                </a:lnTo>
                <a:lnTo>
                  <a:pt x="102903" y="1815192"/>
                </a:lnTo>
                <a:lnTo>
                  <a:pt x="101739" y="1783813"/>
                </a:lnTo>
                <a:lnTo>
                  <a:pt x="102463" y="1768205"/>
                </a:lnTo>
                <a:lnTo>
                  <a:pt x="109752" y="1721960"/>
                </a:lnTo>
                <a:lnTo>
                  <a:pt x="124532" y="1677024"/>
                </a:lnTo>
                <a:lnTo>
                  <a:pt x="146566" y="1633962"/>
                </a:lnTo>
                <a:lnTo>
                  <a:pt x="175617" y="1593340"/>
                </a:lnTo>
                <a:lnTo>
                  <a:pt x="211447" y="1555725"/>
                </a:lnTo>
                <a:lnTo>
                  <a:pt x="224856" y="1543952"/>
                </a:lnTo>
                <a:lnTo>
                  <a:pt x="164215" y="1510341"/>
                </a:lnTo>
                <a:lnTo>
                  <a:pt x="112544" y="1470537"/>
                </a:lnTo>
                <a:lnTo>
                  <a:pt x="70177" y="1425553"/>
                </a:lnTo>
                <a:lnTo>
                  <a:pt x="37449" y="1376405"/>
                </a:lnTo>
                <a:lnTo>
                  <a:pt x="14696" y="1324107"/>
                </a:lnTo>
                <a:lnTo>
                  <a:pt x="2251" y="1269676"/>
                </a:lnTo>
                <a:lnTo>
                  <a:pt x="0" y="1241977"/>
                </a:lnTo>
                <a:lnTo>
                  <a:pt x="450" y="1214125"/>
                </a:lnTo>
                <a:lnTo>
                  <a:pt x="9627" y="1158470"/>
                </a:lnTo>
                <a:lnTo>
                  <a:pt x="30117" y="1103726"/>
                </a:lnTo>
                <a:lnTo>
                  <a:pt x="62255" y="1050908"/>
                </a:lnTo>
                <a:lnTo>
                  <a:pt x="98520" y="1008652"/>
                </a:lnTo>
                <a:lnTo>
                  <a:pt x="141007" y="971339"/>
                </a:lnTo>
                <a:lnTo>
                  <a:pt x="172484" y="949411"/>
                </a:lnTo>
                <a:lnTo>
                  <a:pt x="206270" y="929982"/>
                </a:lnTo>
                <a:lnTo>
                  <a:pt x="242184" y="913173"/>
                </a:lnTo>
                <a:lnTo>
                  <a:pt x="280042" y="899104"/>
                </a:lnTo>
                <a:lnTo>
                  <a:pt x="319663" y="887897"/>
                </a:lnTo>
                <a:lnTo>
                  <a:pt x="360864" y="879672"/>
                </a:lnTo>
                <a:lnTo>
                  <a:pt x="403463" y="874550"/>
                </a:lnTo>
                <a:lnTo>
                  <a:pt x="416155" y="866138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3165350" y="3050552"/>
            <a:ext cx="199072" cy="37147"/>
          </a:xfrm>
          <a:custGeom>
            <a:rect b="b" l="l" r="r" t="t"/>
            <a:pathLst>
              <a:path extrusionOk="0" h="49529" w="265430">
                <a:moveTo>
                  <a:pt x="265105" y="48310"/>
                </a:moveTo>
                <a:lnTo>
                  <a:pt x="251230" y="49001"/>
                </a:lnTo>
                <a:lnTo>
                  <a:pt x="237364" y="49353"/>
                </a:lnTo>
                <a:lnTo>
                  <a:pt x="195915" y="48404"/>
                </a:lnTo>
                <a:lnTo>
                  <a:pt x="154886" y="44481"/>
                </a:lnTo>
                <a:lnTo>
                  <a:pt x="114528" y="37632"/>
                </a:lnTo>
                <a:lnTo>
                  <a:pt x="75093" y="27903"/>
                </a:lnTo>
                <a:lnTo>
                  <a:pt x="36833" y="15343"/>
                </a:lnTo>
                <a:lnTo>
                  <a:pt x="12103" y="5420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3455632" y="3483311"/>
            <a:ext cx="84296" cy="17145"/>
          </a:xfrm>
          <a:custGeom>
            <a:rect b="b" l="l" r="r" t="t"/>
            <a:pathLst>
              <a:path extrusionOk="0" h="22860" w="112394">
                <a:moveTo>
                  <a:pt x="111982" y="0"/>
                </a:moveTo>
                <a:lnTo>
                  <a:pt x="99935" y="3626"/>
                </a:lnTo>
                <a:lnTo>
                  <a:pt x="87773" y="6981"/>
                </a:lnTo>
                <a:lnTo>
                  <a:pt x="38112" y="17656"/>
                </a:lnTo>
                <a:lnTo>
                  <a:pt x="12772" y="21325"/>
                </a:lnTo>
                <a:lnTo>
                  <a:pt x="0" y="22737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4240925" y="3602752"/>
            <a:ext cx="48578" cy="71438"/>
          </a:xfrm>
          <a:custGeom>
            <a:rect b="b" l="l" r="r" t="t"/>
            <a:pathLst>
              <a:path extrusionOk="0" h="95250" w="64770">
                <a:moveTo>
                  <a:pt x="64395" y="94786"/>
                </a:moveTo>
                <a:lnTo>
                  <a:pt x="56108" y="84755"/>
                </a:lnTo>
                <a:lnTo>
                  <a:pt x="48097" y="74590"/>
                </a:lnTo>
                <a:lnTo>
                  <a:pt x="25754" y="43330"/>
                </a:lnTo>
                <a:lnTo>
                  <a:pt x="5998" y="10998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5238870" y="3476585"/>
            <a:ext cx="20003" cy="83820"/>
          </a:xfrm>
          <a:custGeom>
            <a:rect b="b" l="l" r="r" t="t"/>
            <a:pathLst>
              <a:path extrusionOk="0" h="111760" w="26670">
                <a:moveTo>
                  <a:pt x="26214" y="0"/>
                </a:moveTo>
                <a:lnTo>
                  <a:pt x="24719" y="12542"/>
                </a:lnTo>
                <a:lnTo>
                  <a:pt x="22866" y="25050"/>
                </a:lnTo>
                <a:lnTo>
                  <a:pt x="11910" y="74630"/>
                </a:lnTo>
                <a:lnTo>
                  <a:pt x="4319" y="99085"/>
                </a:lnTo>
                <a:lnTo>
                  <a:pt x="0" y="111212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5674720" y="2940277"/>
            <a:ext cx="255270" cy="321945"/>
          </a:xfrm>
          <a:custGeom>
            <a:rect b="b" l="l" r="r" t="t"/>
            <a:pathLst>
              <a:path extrusionOk="0" h="429260" w="340360">
                <a:moveTo>
                  <a:pt x="0" y="0"/>
                </a:moveTo>
                <a:lnTo>
                  <a:pt x="30649" y="12619"/>
                </a:lnTo>
                <a:lnTo>
                  <a:pt x="60115" y="26484"/>
                </a:lnTo>
                <a:lnTo>
                  <a:pt x="115329" y="57740"/>
                </a:lnTo>
                <a:lnTo>
                  <a:pt x="165306" y="93344"/>
                </a:lnTo>
                <a:lnTo>
                  <a:pt x="209711" y="132872"/>
                </a:lnTo>
                <a:lnTo>
                  <a:pt x="248206" y="175900"/>
                </a:lnTo>
                <a:lnTo>
                  <a:pt x="280455" y="222003"/>
                </a:lnTo>
                <a:lnTo>
                  <a:pt x="306124" y="270759"/>
                </a:lnTo>
                <a:lnTo>
                  <a:pt x="324874" y="321743"/>
                </a:lnTo>
                <a:lnTo>
                  <a:pt x="336371" y="374532"/>
                </a:lnTo>
                <a:lnTo>
                  <a:pt x="339294" y="401470"/>
                </a:lnTo>
                <a:lnTo>
                  <a:pt x="340278" y="428701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6167037" y="2594747"/>
            <a:ext cx="110013" cy="119063"/>
          </a:xfrm>
          <a:custGeom>
            <a:rect b="b" l="l" r="r" t="t"/>
            <a:pathLst>
              <a:path extrusionOk="0" h="158750" w="146684">
                <a:moveTo>
                  <a:pt x="146177" y="0"/>
                </a:moveTo>
                <a:lnTo>
                  <a:pt x="140168" y="10671"/>
                </a:lnTo>
                <a:lnTo>
                  <a:pt x="133813" y="21200"/>
                </a:lnTo>
                <a:lnTo>
                  <a:pt x="105020" y="61782"/>
                </a:lnTo>
                <a:lnTo>
                  <a:pt x="71047" y="99674"/>
                </a:lnTo>
                <a:lnTo>
                  <a:pt x="42341" y="126136"/>
                </a:lnTo>
                <a:lnTo>
                  <a:pt x="11007" y="150772"/>
                </a:lnTo>
                <a:lnTo>
                  <a:pt x="0" y="158555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6003973" y="2143399"/>
            <a:ext cx="6190" cy="57150"/>
          </a:xfrm>
          <a:custGeom>
            <a:rect b="b" l="l" r="r" t="t"/>
            <a:pathLst>
              <a:path extrusionOk="0" h="76200" w="8254">
                <a:moveTo>
                  <a:pt x="0" y="0"/>
                </a:moveTo>
                <a:lnTo>
                  <a:pt x="2608" y="12514"/>
                </a:lnTo>
                <a:lnTo>
                  <a:pt x="4709" y="25082"/>
                </a:lnTo>
                <a:lnTo>
                  <a:pt x="6303" y="37694"/>
                </a:lnTo>
                <a:lnTo>
                  <a:pt x="7388" y="50338"/>
                </a:lnTo>
                <a:lnTo>
                  <a:pt x="7964" y="63004"/>
                </a:lnTo>
                <a:lnTo>
                  <a:pt x="8031" y="75682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5278237" y="2008749"/>
            <a:ext cx="52388" cy="68104"/>
          </a:xfrm>
          <a:custGeom>
            <a:rect b="b" l="l" r="r" t="t"/>
            <a:pathLst>
              <a:path extrusionOk="0" h="90805" w="69850">
                <a:moveTo>
                  <a:pt x="0" y="90197"/>
                </a:moveTo>
                <a:lnTo>
                  <a:pt x="6228" y="79479"/>
                </a:lnTo>
                <a:lnTo>
                  <a:pt x="12850" y="68921"/>
                </a:lnTo>
                <a:lnTo>
                  <a:pt x="43158" y="28407"/>
                </a:lnTo>
                <a:lnTo>
                  <a:pt x="60532" y="9268"/>
                </a:lnTo>
                <a:lnTo>
                  <a:pt x="69756" y="0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4733734" y="2050309"/>
            <a:ext cx="27146" cy="61435"/>
          </a:xfrm>
          <a:custGeom>
            <a:rect b="b" l="l" r="r" t="t"/>
            <a:pathLst>
              <a:path extrusionOk="0" h="81914" w="36195">
                <a:moveTo>
                  <a:pt x="0" y="81325"/>
                </a:moveTo>
                <a:lnTo>
                  <a:pt x="3584" y="69319"/>
                </a:lnTo>
                <a:lnTo>
                  <a:pt x="7685" y="57426"/>
                </a:lnTo>
                <a:lnTo>
                  <a:pt x="12299" y="45657"/>
                </a:lnTo>
                <a:lnTo>
                  <a:pt x="17419" y="34020"/>
                </a:lnTo>
                <a:lnTo>
                  <a:pt x="23040" y="22525"/>
                </a:lnTo>
                <a:lnTo>
                  <a:pt x="29155" y="11181"/>
                </a:lnTo>
                <a:lnTo>
                  <a:pt x="35759" y="0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4094706" y="2132769"/>
            <a:ext cx="98584" cy="58579"/>
          </a:xfrm>
          <a:custGeom>
            <a:rect b="b" l="l" r="r" t="t"/>
            <a:pathLst>
              <a:path extrusionOk="0" h="78105" w="131445">
                <a:moveTo>
                  <a:pt x="0" y="0"/>
                </a:moveTo>
                <a:lnTo>
                  <a:pt x="11780" y="5561"/>
                </a:lnTo>
                <a:lnTo>
                  <a:pt x="23416" y="11300"/>
                </a:lnTo>
                <a:lnTo>
                  <a:pt x="57424" y="29560"/>
                </a:lnTo>
                <a:lnTo>
                  <a:pt x="90019" y="49343"/>
                </a:lnTo>
                <a:lnTo>
                  <a:pt x="121116" y="70596"/>
                </a:lnTo>
                <a:lnTo>
                  <a:pt x="131134" y="77998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3301987" y="2550255"/>
            <a:ext cx="18097" cy="64294"/>
          </a:xfrm>
          <a:custGeom>
            <a:rect b="b" l="l" r="r" t="t"/>
            <a:pathLst>
              <a:path extrusionOk="0" h="85725" w="24130">
                <a:moveTo>
                  <a:pt x="23689" y="85689"/>
                </a:moveTo>
                <a:lnTo>
                  <a:pt x="19260" y="73645"/>
                </a:lnTo>
                <a:lnTo>
                  <a:pt x="15176" y="61527"/>
                </a:lnTo>
                <a:lnTo>
                  <a:pt x="11440" y="49338"/>
                </a:lnTo>
                <a:lnTo>
                  <a:pt x="8052" y="37085"/>
                </a:lnTo>
                <a:lnTo>
                  <a:pt x="5015" y="24774"/>
                </a:lnTo>
                <a:lnTo>
                  <a:pt x="2331" y="12410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3830786" y="2198629"/>
            <a:ext cx="206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Persistence</a:t>
            </a:r>
            <a:r>
              <a:rPr b="0" i="0" lang="en" sz="18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1219196" y="2033579"/>
            <a:ext cx="333375" cy="0"/>
          </a:xfrm>
          <a:custGeom>
            <a:rect b="b" l="l" r="r" t="t"/>
            <a:pathLst>
              <a:path extrusionOk="0" h="1" w="444500">
                <a:moveTo>
                  <a:pt x="0" y="0"/>
                </a:moveTo>
                <a:lnTo>
                  <a:pt x="444508" y="0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1468004" y="1955004"/>
            <a:ext cx="157163" cy="157163"/>
          </a:xfrm>
          <a:custGeom>
            <a:rect b="b" l="l" r="r" t="t"/>
            <a:pathLst>
              <a:path extrusionOk="0" h="209550" w="209550">
                <a:moveTo>
                  <a:pt x="23320" y="0"/>
                </a:moveTo>
                <a:lnTo>
                  <a:pt x="11955" y="2939"/>
                </a:lnTo>
                <a:lnTo>
                  <a:pt x="3290" y="11350"/>
                </a:lnTo>
                <a:lnTo>
                  <a:pt x="36" y="23109"/>
                </a:lnTo>
                <a:lnTo>
                  <a:pt x="2873" y="34477"/>
                </a:lnTo>
                <a:lnTo>
                  <a:pt x="11151" y="43160"/>
                </a:lnTo>
                <a:lnTo>
                  <a:pt x="116991" y="104767"/>
                </a:lnTo>
                <a:lnTo>
                  <a:pt x="11573" y="166154"/>
                </a:lnTo>
                <a:lnTo>
                  <a:pt x="3051" y="174749"/>
                </a:lnTo>
                <a:lnTo>
                  <a:pt x="0" y="186089"/>
                </a:lnTo>
                <a:lnTo>
                  <a:pt x="3053" y="197779"/>
                </a:lnTo>
                <a:lnTo>
                  <a:pt x="11673" y="206412"/>
                </a:lnTo>
                <a:lnTo>
                  <a:pt x="22973" y="209541"/>
                </a:lnTo>
                <a:lnTo>
                  <a:pt x="34631" y="206599"/>
                </a:lnTo>
                <a:lnTo>
                  <a:pt x="35003" y="206388"/>
                </a:lnTo>
                <a:lnTo>
                  <a:pt x="209550" y="104767"/>
                </a:lnTo>
                <a:lnTo>
                  <a:pt x="35003" y="3177"/>
                </a:lnTo>
                <a:lnTo>
                  <a:pt x="23320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2789804" y="2304677"/>
            <a:ext cx="319088" cy="228123"/>
          </a:xfrm>
          <a:custGeom>
            <a:rect b="b" l="l" r="r" t="t"/>
            <a:pathLst>
              <a:path extrusionOk="0" h="304164" w="425450">
                <a:moveTo>
                  <a:pt x="0" y="0"/>
                </a:moveTo>
                <a:lnTo>
                  <a:pt x="409788" y="292699"/>
                </a:lnTo>
                <a:lnTo>
                  <a:pt x="425290" y="303794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3003141" y="2426396"/>
            <a:ext cx="164783" cy="148589"/>
          </a:xfrm>
          <a:custGeom>
            <a:rect b="b" l="l" r="r" t="t"/>
            <a:pathLst>
              <a:path extrusionOk="0" h="198119" w="219710">
                <a:moveTo>
                  <a:pt x="22826" y="132631"/>
                </a:moveTo>
                <a:lnTo>
                  <a:pt x="9723" y="135243"/>
                </a:lnTo>
                <a:lnTo>
                  <a:pt x="396" y="144325"/>
                </a:lnTo>
                <a:lnTo>
                  <a:pt x="0" y="160942"/>
                </a:lnTo>
                <a:lnTo>
                  <a:pt x="4999" y="172155"/>
                </a:lnTo>
                <a:lnTo>
                  <a:pt x="13889" y="178062"/>
                </a:lnTo>
                <a:lnTo>
                  <a:pt x="18504" y="178991"/>
                </a:lnTo>
                <a:lnTo>
                  <a:pt x="219601" y="197736"/>
                </a:lnTo>
                <a:lnTo>
                  <a:pt x="195358" y="143939"/>
                </a:lnTo>
                <a:lnTo>
                  <a:pt x="144282" y="143939"/>
                </a:lnTo>
                <a:lnTo>
                  <a:pt x="22826" y="132631"/>
                </a:lnTo>
                <a:close/>
              </a:path>
              <a:path extrusionOk="0" h="198119" w="219710">
                <a:moveTo>
                  <a:pt x="117769" y="0"/>
                </a:moveTo>
                <a:lnTo>
                  <a:pt x="102552" y="7072"/>
                </a:lnTo>
                <a:lnTo>
                  <a:pt x="94379" y="15975"/>
                </a:lnTo>
                <a:lnTo>
                  <a:pt x="92333" y="25713"/>
                </a:lnTo>
                <a:lnTo>
                  <a:pt x="144282" y="143939"/>
                </a:lnTo>
                <a:lnTo>
                  <a:pt x="195358" y="143939"/>
                </a:lnTo>
                <a:lnTo>
                  <a:pt x="136626" y="13607"/>
                </a:lnTo>
                <a:lnTo>
                  <a:pt x="128864" y="4169"/>
                </a:lnTo>
                <a:lnTo>
                  <a:pt x="117769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5367345" y="3752853"/>
            <a:ext cx="0" cy="304800"/>
          </a:xfrm>
          <a:custGeom>
            <a:rect b="b" l="l" r="r" t="t"/>
            <a:pathLst>
              <a:path extrusionOk="0" h="406400" w="1">
                <a:moveTo>
                  <a:pt x="0" y="0"/>
                </a:moveTo>
                <a:lnTo>
                  <a:pt x="0" y="406395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5288764" y="3973080"/>
            <a:ext cx="157163" cy="157163"/>
          </a:xfrm>
          <a:custGeom>
            <a:rect b="b" l="l" r="r" t="t"/>
            <a:pathLst>
              <a:path extrusionOk="0" h="209550" w="209550">
                <a:moveTo>
                  <a:pt x="23443" y="0"/>
                </a:moveTo>
                <a:lnTo>
                  <a:pt x="11750" y="3055"/>
                </a:lnTo>
                <a:lnTo>
                  <a:pt x="3124" y="11676"/>
                </a:lnTo>
                <a:lnTo>
                  <a:pt x="0" y="22981"/>
                </a:lnTo>
                <a:lnTo>
                  <a:pt x="2948" y="34637"/>
                </a:lnTo>
                <a:lnTo>
                  <a:pt x="3153" y="34998"/>
                </a:lnTo>
                <a:lnTo>
                  <a:pt x="104774" y="209557"/>
                </a:lnTo>
                <a:lnTo>
                  <a:pt x="158641" y="116998"/>
                </a:lnTo>
                <a:lnTo>
                  <a:pt x="104774" y="116998"/>
                </a:lnTo>
                <a:lnTo>
                  <a:pt x="43387" y="11568"/>
                </a:lnTo>
                <a:lnTo>
                  <a:pt x="34788" y="3047"/>
                </a:lnTo>
                <a:lnTo>
                  <a:pt x="23443" y="0"/>
                </a:lnTo>
                <a:close/>
              </a:path>
              <a:path extrusionOk="0" h="209550" w="209550">
                <a:moveTo>
                  <a:pt x="186427" y="36"/>
                </a:moveTo>
                <a:lnTo>
                  <a:pt x="175056" y="2874"/>
                </a:lnTo>
                <a:lnTo>
                  <a:pt x="166374" y="11157"/>
                </a:lnTo>
                <a:lnTo>
                  <a:pt x="104774" y="116998"/>
                </a:lnTo>
                <a:lnTo>
                  <a:pt x="158641" y="116998"/>
                </a:lnTo>
                <a:lnTo>
                  <a:pt x="206363" y="34998"/>
                </a:lnTo>
                <a:lnTo>
                  <a:pt x="209541" y="23320"/>
                </a:lnTo>
                <a:lnTo>
                  <a:pt x="206602" y="11952"/>
                </a:lnTo>
                <a:lnTo>
                  <a:pt x="198190" y="3285"/>
                </a:lnTo>
                <a:lnTo>
                  <a:pt x="186427" y="36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5976152" y="1806809"/>
            <a:ext cx="319088" cy="228123"/>
          </a:xfrm>
          <a:custGeom>
            <a:rect b="b" l="l" r="r" t="t"/>
            <a:pathLst>
              <a:path extrusionOk="0" h="304164" w="425450">
                <a:moveTo>
                  <a:pt x="0" y="303794"/>
                </a:moveTo>
                <a:lnTo>
                  <a:pt x="409803" y="11094"/>
                </a:lnTo>
                <a:lnTo>
                  <a:pt x="425287" y="0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6188466" y="1764609"/>
            <a:ext cx="165734" cy="146685"/>
          </a:xfrm>
          <a:custGeom>
            <a:rect b="b" l="l" r="r" t="t"/>
            <a:pathLst>
              <a:path extrusionOk="0" h="195580" w="220979">
                <a:moveTo>
                  <a:pt x="196727" y="53797"/>
                </a:moveTo>
                <a:lnTo>
                  <a:pt x="145648" y="53797"/>
                </a:lnTo>
                <a:lnTo>
                  <a:pt x="95538" y="165018"/>
                </a:lnTo>
                <a:lnTo>
                  <a:pt x="93618" y="177085"/>
                </a:lnTo>
                <a:lnTo>
                  <a:pt x="97848" y="188155"/>
                </a:lnTo>
                <a:lnTo>
                  <a:pt x="112460" y="194691"/>
                </a:lnTo>
                <a:lnTo>
                  <a:pt x="124144" y="195350"/>
                </a:lnTo>
                <a:lnTo>
                  <a:pt x="132774" y="191282"/>
                </a:lnTo>
                <a:lnTo>
                  <a:pt x="137997" y="184160"/>
                </a:lnTo>
                <a:lnTo>
                  <a:pt x="196727" y="53797"/>
                </a:lnTo>
                <a:close/>
              </a:path>
              <a:path extrusionOk="0" h="195580" w="220979">
                <a:moveTo>
                  <a:pt x="220964" y="0"/>
                </a:moveTo>
                <a:lnTo>
                  <a:pt x="19887" y="18775"/>
                </a:lnTo>
                <a:lnTo>
                  <a:pt x="7489" y="23787"/>
                </a:lnTo>
                <a:lnTo>
                  <a:pt x="0" y="34456"/>
                </a:lnTo>
                <a:lnTo>
                  <a:pt x="3005" y="51655"/>
                </a:lnTo>
                <a:lnTo>
                  <a:pt x="10758" y="61770"/>
                </a:lnTo>
                <a:lnTo>
                  <a:pt x="21492" y="65233"/>
                </a:lnTo>
                <a:lnTo>
                  <a:pt x="145648" y="53797"/>
                </a:lnTo>
                <a:lnTo>
                  <a:pt x="196727" y="53797"/>
                </a:lnTo>
                <a:lnTo>
                  <a:pt x="220964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6355308" y="2142667"/>
            <a:ext cx="323374" cy="277177"/>
          </a:xfrm>
          <a:custGeom>
            <a:rect b="b" l="l" r="r" t="t"/>
            <a:pathLst>
              <a:path extrusionOk="0" h="369569" w="431165">
                <a:moveTo>
                  <a:pt x="430560" y="0"/>
                </a:moveTo>
                <a:lnTo>
                  <a:pt x="14477" y="356646"/>
                </a:lnTo>
                <a:lnTo>
                  <a:pt x="0" y="369051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6300193" y="2313952"/>
            <a:ext cx="162878" cy="152876"/>
          </a:xfrm>
          <a:custGeom>
            <a:rect b="b" l="l" r="r" t="t"/>
            <a:pathLst>
              <a:path extrusionOk="0" h="203835" w="217170">
                <a:moveTo>
                  <a:pt x="90547" y="0"/>
                </a:moveTo>
                <a:lnTo>
                  <a:pt x="78801" y="608"/>
                </a:lnTo>
                <a:lnTo>
                  <a:pt x="70596" y="5728"/>
                </a:lnTo>
                <a:lnTo>
                  <a:pt x="66385" y="12900"/>
                </a:lnTo>
                <a:lnTo>
                  <a:pt x="0" y="203644"/>
                </a:lnTo>
                <a:lnTo>
                  <a:pt x="198668" y="167220"/>
                </a:lnTo>
                <a:lnTo>
                  <a:pt x="210237" y="161431"/>
                </a:lnTo>
                <a:lnTo>
                  <a:pt x="216837" y="150734"/>
                </a:lnTo>
                <a:lnTo>
                  <a:pt x="215081" y="143415"/>
                </a:lnTo>
                <a:lnTo>
                  <a:pt x="70286" y="143415"/>
                </a:lnTo>
                <a:lnTo>
                  <a:pt x="110368" y="28201"/>
                </a:lnTo>
                <a:lnTo>
                  <a:pt x="111187" y="15845"/>
                </a:lnTo>
                <a:lnTo>
                  <a:pt x="105787" y="5096"/>
                </a:lnTo>
                <a:lnTo>
                  <a:pt x="90547" y="0"/>
                </a:lnTo>
                <a:close/>
              </a:path>
              <a:path extrusionOk="0" h="203835" w="217170">
                <a:moveTo>
                  <a:pt x="194640" y="121041"/>
                </a:moveTo>
                <a:lnTo>
                  <a:pt x="70286" y="143415"/>
                </a:lnTo>
                <a:lnTo>
                  <a:pt x="215081" y="143415"/>
                </a:lnTo>
                <a:lnTo>
                  <a:pt x="212809" y="133948"/>
                </a:lnTo>
                <a:lnTo>
                  <a:pt x="204908" y="124264"/>
                </a:lnTo>
                <a:lnTo>
                  <a:pt x="194640" y="121041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1167766" y="1699473"/>
            <a:ext cx="495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00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FF7E00"/>
                </a:solidFill>
                <a:latin typeface="Arial"/>
                <a:ea typeface="Arial"/>
                <a:cs typeface="Arial"/>
                <a:sym typeface="Arial"/>
              </a:rPr>
              <a:t>new()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2220505" y="2509566"/>
            <a:ext cx="70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00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FF7E00"/>
                </a:solidFill>
                <a:latin typeface="Arial"/>
                <a:ea typeface="Arial"/>
                <a:cs typeface="Arial"/>
                <a:sym typeface="Arial"/>
              </a:rPr>
              <a:t>persist()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6648996" y="2293539"/>
            <a:ext cx="686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00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FF7E00"/>
                </a:solidFill>
                <a:latin typeface="Arial"/>
                <a:ea typeface="Arial"/>
                <a:cs typeface="Arial"/>
                <a:sym typeface="Arial"/>
              </a:rPr>
              <a:t>merge()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4467807" y="3887120"/>
            <a:ext cx="78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00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FF7E00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4252531" y="1638190"/>
            <a:ext cx="858678" cy="260985"/>
          </a:xfrm>
          <a:custGeom>
            <a:rect b="b" l="l" r="r" t="t"/>
            <a:pathLst>
              <a:path extrusionOk="0" h="347980" w="1144904">
                <a:moveTo>
                  <a:pt x="10851" y="347537"/>
                </a:moveTo>
                <a:lnTo>
                  <a:pt x="3300" y="316512"/>
                </a:lnTo>
                <a:lnTo>
                  <a:pt x="0" y="286396"/>
                </a:lnTo>
                <a:lnTo>
                  <a:pt x="5628" y="229253"/>
                </a:lnTo>
                <a:lnTo>
                  <a:pt x="26691" y="176819"/>
                </a:lnTo>
                <a:lnTo>
                  <a:pt x="62143" y="129807"/>
                </a:lnTo>
                <a:lnTo>
                  <a:pt x="110940" y="88929"/>
                </a:lnTo>
                <a:lnTo>
                  <a:pt x="172035" y="54899"/>
                </a:lnTo>
                <a:lnTo>
                  <a:pt x="244384" y="28428"/>
                </a:lnTo>
                <a:lnTo>
                  <a:pt x="284451" y="18250"/>
                </a:lnTo>
                <a:lnTo>
                  <a:pt x="326940" y="10229"/>
                </a:lnTo>
                <a:lnTo>
                  <a:pt x="371720" y="4454"/>
                </a:lnTo>
                <a:lnTo>
                  <a:pt x="418659" y="1015"/>
                </a:lnTo>
                <a:lnTo>
                  <a:pt x="467628" y="0"/>
                </a:lnTo>
                <a:lnTo>
                  <a:pt x="518496" y="1498"/>
                </a:lnTo>
                <a:lnTo>
                  <a:pt x="588737" y="7572"/>
                </a:lnTo>
                <a:lnTo>
                  <a:pt x="658447" y="18076"/>
                </a:lnTo>
                <a:lnTo>
                  <a:pt x="727083" y="32764"/>
                </a:lnTo>
                <a:lnTo>
                  <a:pt x="794102" y="51387"/>
                </a:lnTo>
                <a:lnTo>
                  <a:pt x="858961" y="73697"/>
                </a:lnTo>
                <a:lnTo>
                  <a:pt x="921118" y="99447"/>
                </a:lnTo>
                <a:lnTo>
                  <a:pt x="980031" y="128390"/>
                </a:lnTo>
                <a:lnTo>
                  <a:pt x="1035156" y="160277"/>
                </a:lnTo>
                <a:lnTo>
                  <a:pt x="1085952" y="194862"/>
                </a:lnTo>
                <a:lnTo>
                  <a:pt x="1131875" y="231896"/>
                </a:lnTo>
                <a:lnTo>
                  <a:pt x="1144799" y="245917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5005185" y="1714980"/>
            <a:ext cx="155257" cy="161448"/>
          </a:xfrm>
          <a:custGeom>
            <a:rect b="b" l="l" r="r" t="t"/>
            <a:pathLst>
              <a:path extrusionOk="0" h="215264" w="207010">
                <a:moveTo>
                  <a:pt x="15084" y="110406"/>
                </a:moveTo>
                <a:lnTo>
                  <a:pt x="4485" y="116291"/>
                </a:lnTo>
                <a:lnTo>
                  <a:pt x="0" y="131786"/>
                </a:lnTo>
                <a:lnTo>
                  <a:pt x="1156" y="143535"/>
                </a:lnTo>
                <a:lnTo>
                  <a:pt x="6744" y="151519"/>
                </a:lnTo>
                <a:lnTo>
                  <a:pt x="13853" y="155265"/>
                </a:lnTo>
                <a:lnTo>
                  <a:pt x="206883" y="214671"/>
                </a:lnTo>
                <a:lnTo>
                  <a:pt x="191823" y="146640"/>
                </a:lnTo>
                <a:lnTo>
                  <a:pt x="144124" y="146640"/>
                </a:lnTo>
                <a:lnTo>
                  <a:pt x="27569" y="110765"/>
                </a:lnTo>
                <a:lnTo>
                  <a:pt x="15084" y="110406"/>
                </a:lnTo>
                <a:close/>
              </a:path>
              <a:path extrusionOk="0" h="215264" w="207010">
                <a:moveTo>
                  <a:pt x="146430" y="0"/>
                </a:moveTo>
                <a:lnTo>
                  <a:pt x="129824" y="4464"/>
                </a:lnTo>
                <a:lnTo>
                  <a:pt x="120340" y="12469"/>
                </a:lnTo>
                <a:lnTo>
                  <a:pt x="117261" y="22599"/>
                </a:lnTo>
                <a:lnTo>
                  <a:pt x="144124" y="146640"/>
                </a:lnTo>
                <a:lnTo>
                  <a:pt x="191823" y="146640"/>
                </a:lnTo>
                <a:lnTo>
                  <a:pt x="163235" y="17496"/>
                </a:lnTo>
                <a:lnTo>
                  <a:pt x="157161" y="6251"/>
                </a:lnTo>
                <a:lnTo>
                  <a:pt x="146430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4326734" y="1399388"/>
            <a:ext cx="697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191A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endParaRPr b="0" i="0" sz="1500" u="none" cap="none" strike="noStrike">
              <a:solidFill>
                <a:srgbClr val="4B19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5976152" y="3384799"/>
            <a:ext cx="538163" cy="440531"/>
          </a:xfrm>
          <a:custGeom>
            <a:rect b="b" l="l" r="r" t="t"/>
            <a:pathLst>
              <a:path extrusionOk="0" h="587375" w="717550">
                <a:moveTo>
                  <a:pt x="0" y="0"/>
                </a:moveTo>
                <a:lnTo>
                  <a:pt x="702442" y="574715"/>
                </a:lnTo>
                <a:lnTo>
                  <a:pt x="717194" y="586776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407747" y="3717834"/>
            <a:ext cx="162877" cy="153353"/>
          </a:xfrm>
          <a:custGeom>
            <a:rect b="b" l="l" r="r" t="t"/>
            <a:pathLst>
              <a:path extrusionOk="0" h="204470" w="217170">
                <a:moveTo>
                  <a:pt x="24539" y="126153"/>
                </a:moveTo>
                <a:lnTo>
                  <a:pt x="11621" y="127772"/>
                </a:lnTo>
                <a:lnTo>
                  <a:pt x="1793" y="135783"/>
                </a:lnTo>
                <a:lnTo>
                  <a:pt x="0" y="152113"/>
                </a:lnTo>
                <a:lnTo>
                  <a:pt x="3657" y="163618"/>
                </a:lnTo>
                <a:lnTo>
                  <a:pt x="11395" y="170370"/>
                </a:lnTo>
                <a:lnTo>
                  <a:pt x="17193" y="172135"/>
                </a:lnTo>
                <a:lnTo>
                  <a:pt x="216624" y="204020"/>
                </a:lnTo>
                <a:lnTo>
                  <a:pt x="194705" y="145407"/>
                </a:lnTo>
                <a:lnTo>
                  <a:pt x="144996" y="145407"/>
                </a:lnTo>
                <a:lnTo>
                  <a:pt x="24539" y="126153"/>
                </a:lnTo>
                <a:close/>
              </a:path>
              <a:path extrusionOk="0" h="204470" w="217170">
                <a:moveTo>
                  <a:pt x="127701" y="0"/>
                </a:moveTo>
                <a:lnTo>
                  <a:pt x="111986" y="6218"/>
                </a:lnTo>
                <a:lnTo>
                  <a:pt x="103341" y="14783"/>
                </a:lnTo>
                <a:lnTo>
                  <a:pt x="100902" y="24578"/>
                </a:lnTo>
                <a:lnTo>
                  <a:pt x="144996" y="145407"/>
                </a:lnTo>
                <a:lnTo>
                  <a:pt x="194705" y="145407"/>
                </a:lnTo>
                <a:lnTo>
                  <a:pt x="145879" y="14843"/>
                </a:lnTo>
                <a:lnTo>
                  <a:pt x="138651" y="4847"/>
                </a:lnTo>
                <a:lnTo>
                  <a:pt x="127701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6185786" y="3308266"/>
            <a:ext cx="1674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520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455520"/>
                </a:solidFill>
                <a:latin typeface="Arial"/>
                <a:ea typeface="Arial"/>
                <a:cs typeface="Arial"/>
                <a:sym typeface="Arial"/>
              </a:rPr>
              <a:t>Transaction</a:t>
            </a:r>
            <a:r>
              <a:rPr b="0" i="0" lang="en" sz="1500" u="none" cap="none" strike="noStrike">
                <a:solidFill>
                  <a:srgbClr val="4555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45552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500" u="none" cap="none" strike="noStrike">
              <a:solidFill>
                <a:srgbClr val="4555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248391" y="3590736"/>
            <a:ext cx="1430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381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725116"/>
              </a:buClr>
              <a:buFont typeface="Arial"/>
              <a:buNone/>
            </a:pPr>
            <a:r>
              <a:rPr b="0" i="0" lang="en" sz="1350" u="none" cap="none" strike="noStrike">
                <a:solidFill>
                  <a:srgbClr val="725116"/>
                </a:solidFill>
                <a:latin typeface="Arial"/>
                <a:ea typeface="Arial"/>
                <a:cs typeface="Arial"/>
                <a:sym typeface="Arial"/>
              </a:rPr>
              <a:t>Guaranteed</a:t>
            </a:r>
            <a:r>
              <a:rPr b="0" i="0" lang="en" sz="1350" u="none" cap="none" strike="noStrike">
                <a:solidFill>
                  <a:srgbClr val="7251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725116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b="0" i="0" lang="en" sz="1350" u="none" cap="none" strike="noStrike">
                <a:solidFill>
                  <a:srgbClr val="7251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725116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350" u="none" cap="none" strike="noStrike">
                <a:solidFill>
                  <a:srgbClr val="7251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725116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en" sz="1350" u="none" cap="none" strike="noStrike">
                <a:solidFill>
                  <a:srgbClr val="7251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725116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endParaRPr/>
          </a:p>
        </p:txBody>
      </p:sp>
      <p:sp>
        <p:nvSpPr>
          <p:cNvPr id="372" name="Google Shape;372;p38"/>
          <p:cNvSpPr txBox="1"/>
          <p:nvPr/>
        </p:nvSpPr>
        <p:spPr>
          <a:xfrm>
            <a:off x="1248391" y="4209861"/>
            <a:ext cx="1925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381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Arial"/>
              <a:buNone/>
            </a:pP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managed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represents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350" u="none" cap="none" strike="noStrike">
                <a:solidFill>
                  <a:srgbClr val="1C40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50" u="none" cap="none" strike="noStrike">
                <a:solidFill>
                  <a:srgbClr val="1C405D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endParaRPr/>
          </a:p>
        </p:txBody>
      </p:sp>
      <p:sp>
        <p:nvSpPr>
          <p:cNvPr id="373" name="Google Shape;373;p38"/>
          <p:cNvSpPr txBox="1"/>
          <p:nvPr/>
        </p:nvSpPr>
        <p:spPr>
          <a:xfrm>
            <a:off x="5511673" y="1165603"/>
            <a:ext cx="2389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023" lvl="0" marL="1066323" marR="381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longer</a:t>
            </a:r>
            <a:r>
              <a:rPr b="0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associated</a:t>
            </a:r>
            <a:r>
              <a:rPr b="0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b="0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persistence</a:t>
            </a:r>
            <a:r>
              <a:rPr b="0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" lvl="0" marL="9525" marR="0" rtl="0" algn="l">
              <a:lnSpc>
                <a:spcPct val="101933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0" i="0" lang="en" sz="15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0" i="0" lang="en" sz="15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5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ends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2573777" y="3366046"/>
            <a:ext cx="422910" cy="234790"/>
          </a:xfrm>
          <a:custGeom>
            <a:rect b="b" l="l" r="r" t="t"/>
            <a:pathLst>
              <a:path extrusionOk="0" h="313054" w="563880">
                <a:moveTo>
                  <a:pt x="0" y="313038"/>
                </a:moveTo>
                <a:lnTo>
                  <a:pt x="546805" y="9250"/>
                </a:lnTo>
                <a:lnTo>
                  <a:pt x="563462" y="0"/>
                </a:lnTo>
              </a:path>
            </a:pathLst>
          </a:custGeom>
          <a:noFill/>
          <a:ln cap="flat" cmpd="sng" w="380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891933" y="3327746"/>
            <a:ext cx="168116" cy="141922"/>
          </a:xfrm>
          <a:custGeom>
            <a:rect b="b" l="l" r="r" t="t"/>
            <a:pathLst>
              <a:path extrusionOk="0" h="189229" w="224155">
                <a:moveTo>
                  <a:pt x="21930" y="0"/>
                </a:moveTo>
                <a:lnTo>
                  <a:pt x="8634" y="3847"/>
                </a:lnTo>
                <a:lnTo>
                  <a:pt x="0" y="14227"/>
                </a:lnTo>
                <a:lnTo>
                  <a:pt x="1328" y="31070"/>
                </a:lnTo>
                <a:lnTo>
                  <a:pt x="8018" y="41753"/>
                </a:lnTo>
                <a:lnTo>
                  <a:pt x="18343" y="46358"/>
                </a:lnTo>
                <a:lnTo>
                  <a:pt x="142957" y="49005"/>
                </a:lnTo>
                <a:lnTo>
                  <a:pt x="80604" y="153853"/>
                </a:lnTo>
                <a:lnTo>
                  <a:pt x="77331" y="165506"/>
                </a:lnTo>
                <a:lnTo>
                  <a:pt x="80165" y="176899"/>
                </a:lnTo>
                <a:lnTo>
                  <a:pt x="88500" y="185645"/>
                </a:lnTo>
                <a:lnTo>
                  <a:pt x="100218" y="189006"/>
                </a:lnTo>
                <a:lnTo>
                  <a:pt x="111605" y="186275"/>
                </a:lnTo>
                <a:lnTo>
                  <a:pt x="120366" y="178071"/>
                </a:lnTo>
                <a:lnTo>
                  <a:pt x="120621" y="177652"/>
                </a:lnTo>
                <a:lnTo>
                  <a:pt x="223860" y="4059"/>
                </a:lnTo>
                <a:lnTo>
                  <a:pt x="21930" y="0"/>
                </a:lnTo>
                <a:close/>
              </a:path>
            </a:pathLst>
          </a:custGeom>
          <a:solidFill>
            <a:srgbClr val="0055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496058" y="3870851"/>
            <a:ext cx="838200" cy="843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806211" y="1633415"/>
            <a:ext cx="1187291" cy="547687"/>
          </a:xfrm>
          <a:custGeom>
            <a:rect b="b" l="l" r="r" t="t"/>
            <a:pathLst>
              <a:path extrusionOk="0" h="730250" w="1583055">
                <a:moveTo>
                  <a:pt x="791493" y="0"/>
                </a:moveTo>
                <a:lnTo>
                  <a:pt x="730773" y="1068"/>
                </a:lnTo>
                <a:lnTo>
                  <a:pt x="670341" y="4275"/>
                </a:lnTo>
                <a:lnTo>
                  <a:pt x="610485" y="9620"/>
                </a:lnTo>
                <a:lnTo>
                  <a:pt x="551493" y="17102"/>
                </a:lnTo>
                <a:lnTo>
                  <a:pt x="493654" y="26723"/>
                </a:lnTo>
                <a:lnTo>
                  <a:pt x="437254" y="38481"/>
                </a:lnTo>
                <a:lnTo>
                  <a:pt x="382584" y="52377"/>
                </a:lnTo>
                <a:lnTo>
                  <a:pt x="329929" y="68411"/>
                </a:lnTo>
                <a:lnTo>
                  <a:pt x="279580" y="86583"/>
                </a:lnTo>
                <a:lnTo>
                  <a:pt x="231823" y="106893"/>
                </a:lnTo>
                <a:lnTo>
                  <a:pt x="187776" y="128913"/>
                </a:lnTo>
                <a:lnTo>
                  <a:pt x="148366" y="152129"/>
                </a:lnTo>
                <a:lnTo>
                  <a:pt x="113593" y="176406"/>
                </a:lnTo>
                <a:lnTo>
                  <a:pt x="83456" y="201613"/>
                </a:lnTo>
                <a:lnTo>
                  <a:pt x="37091" y="254284"/>
                </a:lnTo>
                <a:lnTo>
                  <a:pt x="9272" y="309079"/>
                </a:lnTo>
                <a:lnTo>
                  <a:pt x="0" y="364937"/>
                </a:lnTo>
                <a:lnTo>
                  <a:pt x="2318" y="392932"/>
                </a:lnTo>
                <a:lnTo>
                  <a:pt x="20864" y="448391"/>
                </a:lnTo>
                <a:lnTo>
                  <a:pt x="57955" y="502257"/>
                </a:lnTo>
                <a:lnTo>
                  <a:pt x="113593" y="553467"/>
                </a:lnTo>
                <a:lnTo>
                  <a:pt x="148366" y="577744"/>
                </a:lnTo>
                <a:lnTo>
                  <a:pt x="187776" y="600960"/>
                </a:lnTo>
                <a:lnTo>
                  <a:pt x="231823" y="622980"/>
                </a:lnTo>
                <a:lnTo>
                  <a:pt x="279580" y="643286"/>
                </a:lnTo>
                <a:lnTo>
                  <a:pt x="329929" y="661454"/>
                </a:lnTo>
                <a:lnTo>
                  <a:pt x="382584" y="677484"/>
                </a:lnTo>
                <a:lnTo>
                  <a:pt x="437254" y="691377"/>
                </a:lnTo>
                <a:lnTo>
                  <a:pt x="493654" y="703133"/>
                </a:lnTo>
                <a:lnTo>
                  <a:pt x="551493" y="712751"/>
                </a:lnTo>
                <a:lnTo>
                  <a:pt x="610485" y="720232"/>
                </a:lnTo>
                <a:lnTo>
                  <a:pt x="670341" y="725576"/>
                </a:lnTo>
                <a:lnTo>
                  <a:pt x="730773" y="728782"/>
                </a:lnTo>
                <a:lnTo>
                  <a:pt x="791493" y="729851"/>
                </a:lnTo>
                <a:lnTo>
                  <a:pt x="852214" y="728782"/>
                </a:lnTo>
                <a:lnTo>
                  <a:pt x="912646" y="725576"/>
                </a:lnTo>
                <a:lnTo>
                  <a:pt x="972502" y="720232"/>
                </a:lnTo>
                <a:lnTo>
                  <a:pt x="1031494" y="712751"/>
                </a:lnTo>
                <a:lnTo>
                  <a:pt x="1089333" y="703133"/>
                </a:lnTo>
                <a:lnTo>
                  <a:pt x="1145733" y="691377"/>
                </a:lnTo>
                <a:lnTo>
                  <a:pt x="1200403" y="677484"/>
                </a:lnTo>
                <a:lnTo>
                  <a:pt x="1253057" y="661454"/>
                </a:lnTo>
                <a:lnTo>
                  <a:pt x="1303407" y="643286"/>
                </a:lnTo>
                <a:lnTo>
                  <a:pt x="1351164" y="622980"/>
                </a:lnTo>
                <a:lnTo>
                  <a:pt x="1395211" y="600960"/>
                </a:lnTo>
                <a:lnTo>
                  <a:pt x="1434621" y="577744"/>
                </a:lnTo>
                <a:lnTo>
                  <a:pt x="1469394" y="553467"/>
                </a:lnTo>
                <a:lnTo>
                  <a:pt x="1499531" y="528260"/>
                </a:lnTo>
                <a:lnTo>
                  <a:pt x="1545896" y="475589"/>
                </a:lnTo>
                <a:lnTo>
                  <a:pt x="1573714" y="420794"/>
                </a:lnTo>
                <a:lnTo>
                  <a:pt x="1582987" y="364937"/>
                </a:lnTo>
                <a:lnTo>
                  <a:pt x="1580669" y="336941"/>
                </a:lnTo>
                <a:lnTo>
                  <a:pt x="1562123" y="281482"/>
                </a:lnTo>
                <a:lnTo>
                  <a:pt x="1525032" y="227617"/>
                </a:lnTo>
                <a:lnTo>
                  <a:pt x="1469394" y="176406"/>
                </a:lnTo>
                <a:lnTo>
                  <a:pt x="1434621" y="152129"/>
                </a:lnTo>
                <a:lnTo>
                  <a:pt x="1395211" y="128913"/>
                </a:lnTo>
                <a:lnTo>
                  <a:pt x="1351164" y="106893"/>
                </a:lnTo>
                <a:lnTo>
                  <a:pt x="1303407" y="86583"/>
                </a:lnTo>
                <a:lnTo>
                  <a:pt x="1253057" y="68411"/>
                </a:lnTo>
                <a:lnTo>
                  <a:pt x="1200403" y="52377"/>
                </a:lnTo>
                <a:lnTo>
                  <a:pt x="1145733" y="38481"/>
                </a:lnTo>
                <a:lnTo>
                  <a:pt x="1089333" y="26723"/>
                </a:lnTo>
                <a:lnTo>
                  <a:pt x="1031494" y="17102"/>
                </a:lnTo>
                <a:lnTo>
                  <a:pt x="972502" y="9620"/>
                </a:lnTo>
                <a:lnTo>
                  <a:pt x="912646" y="4275"/>
                </a:lnTo>
                <a:lnTo>
                  <a:pt x="852214" y="1068"/>
                </a:lnTo>
                <a:lnTo>
                  <a:pt x="791493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1806211" y="1633415"/>
            <a:ext cx="1187291" cy="547687"/>
          </a:xfrm>
          <a:custGeom>
            <a:rect b="b" l="l" r="r" t="t"/>
            <a:pathLst>
              <a:path extrusionOk="0" h="730250" w="1583055">
                <a:moveTo>
                  <a:pt x="1351164" y="106893"/>
                </a:moveTo>
                <a:lnTo>
                  <a:pt x="1395211" y="128913"/>
                </a:lnTo>
                <a:lnTo>
                  <a:pt x="1434621" y="152129"/>
                </a:lnTo>
                <a:lnTo>
                  <a:pt x="1469394" y="176406"/>
                </a:lnTo>
                <a:lnTo>
                  <a:pt x="1499531" y="201613"/>
                </a:lnTo>
                <a:lnTo>
                  <a:pt x="1545896" y="254284"/>
                </a:lnTo>
                <a:lnTo>
                  <a:pt x="1573714" y="309079"/>
                </a:lnTo>
                <a:lnTo>
                  <a:pt x="1582987" y="364937"/>
                </a:lnTo>
                <a:lnTo>
                  <a:pt x="1580669" y="392932"/>
                </a:lnTo>
                <a:lnTo>
                  <a:pt x="1562123" y="448391"/>
                </a:lnTo>
                <a:lnTo>
                  <a:pt x="1525032" y="502257"/>
                </a:lnTo>
                <a:lnTo>
                  <a:pt x="1469394" y="553467"/>
                </a:lnTo>
                <a:lnTo>
                  <a:pt x="1434621" y="577744"/>
                </a:lnTo>
                <a:lnTo>
                  <a:pt x="1395211" y="600960"/>
                </a:lnTo>
                <a:lnTo>
                  <a:pt x="1351164" y="622980"/>
                </a:lnTo>
                <a:lnTo>
                  <a:pt x="1303407" y="643286"/>
                </a:lnTo>
                <a:lnTo>
                  <a:pt x="1253057" y="661454"/>
                </a:lnTo>
                <a:lnTo>
                  <a:pt x="1200403" y="677484"/>
                </a:lnTo>
                <a:lnTo>
                  <a:pt x="1145733" y="691377"/>
                </a:lnTo>
                <a:lnTo>
                  <a:pt x="1089333" y="703133"/>
                </a:lnTo>
                <a:lnTo>
                  <a:pt x="1031494" y="712751"/>
                </a:lnTo>
                <a:lnTo>
                  <a:pt x="972502" y="720232"/>
                </a:lnTo>
                <a:lnTo>
                  <a:pt x="912646" y="725576"/>
                </a:lnTo>
                <a:lnTo>
                  <a:pt x="852214" y="728782"/>
                </a:lnTo>
                <a:lnTo>
                  <a:pt x="791493" y="729851"/>
                </a:lnTo>
                <a:lnTo>
                  <a:pt x="730773" y="728782"/>
                </a:lnTo>
                <a:lnTo>
                  <a:pt x="670341" y="725576"/>
                </a:lnTo>
                <a:lnTo>
                  <a:pt x="610485" y="720232"/>
                </a:lnTo>
                <a:lnTo>
                  <a:pt x="551493" y="712751"/>
                </a:lnTo>
                <a:lnTo>
                  <a:pt x="493654" y="703133"/>
                </a:lnTo>
                <a:lnTo>
                  <a:pt x="437254" y="691377"/>
                </a:lnTo>
                <a:lnTo>
                  <a:pt x="382584" y="677484"/>
                </a:lnTo>
                <a:lnTo>
                  <a:pt x="329929" y="661454"/>
                </a:lnTo>
                <a:lnTo>
                  <a:pt x="279580" y="643286"/>
                </a:lnTo>
                <a:lnTo>
                  <a:pt x="231823" y="622980"/>
                </a:lnTo>
                <a:lnTo>
                  <a:pt x="187776" y="600960"/>
                </a:lnTo>
                <a:lnTo>
                  <a:pt x="148366" y="577744"/>
                </a:lnTo>
                <a:lnTo>
                  <a:pt x="113593" y="553467"/>
                </a:lnTo>
                <a:lnTo>
                  <a:pt x="83456" y="528260"/>
                </a:lnTo>
                <a:lnTo>
                  <a:pt x="37091" y="475589"/>
                </a:lnTo>
                <a:lnTo>
                  <a:pt x="9272" y="420794"/>
                </a:lnTo>
                <a:lnTo>
                  <a:pt x="0" y="364937"/>
                </a:lnTo>
                <a:lnTo>
                  <a:pt x="2318" y="336941"/>
                </a:lnTo>
                <a:lnTo>
                  <a:pt x="20864" y="281482"/>
                </a:lnTo>
                <a:lnTo>
                  <a:pt x="57955" y="227617"/>
                </a:lnTo>
                <a:lnTo>
                  <a:pt x="113593" y="176406"/>
                </a:lnTo>
                <a:lnTo>
                  <a:pt x="148366" y="152129"/>
                </a:lnTo>
                <a:lnTo>
                  <a:pt x="187776" y="128913"/>
                </a:lnTo>
                <a:lnTo>
                  <a:pt x="231823" y="106893"/>
                </a:lnTo>
                <a:lnTo>
                  <a:pt x="279580" y="86583"/>
                </a:lnTo>
                <a:lnTo>
                  <a:pt x="329929" y="68411"/>
                </a:lnTo>
                <a:lnTo>
                  <a:pt x="382584" y="52377"/>
                </a:lnTo>
                <a:lnTo>
                  <a:pt x="437254" y="38481"/>
                </a:lnTo>
                <a:lnTo>
                  <a:pt x="493654" y="26723"/>
                </a:lnTo>
                <a:lnTo>
                  <a:pt x="551493" y="17102"/>
                </a:lnTo>
                <a:lnTo>
                  <a:pt x="610485" y="9620"/>
                </a:lnTo>
                <a:lnTo>
                  <a:pt x="670341" y="4275"/>
                </a:lnTo>
                <a:lnTo>
                  <a:pt x="730773" y="1068"/>
                </a:lnTo>
                <a:lnTo>
                  <a:pt x="791493" y="0"/>
                </a:lnTo>
                <a:lnTo>
                  <a:pt x="852214" y="1068"/>
                </a:lnTo>
                <a:lnTo>
                  <a:pt x="912646" y="4275"/>
                </a:lnTo>
                <a:lnTo>
                  <a:pt x="972502" y="9620"/>
                </a:lnTo>
                <a:lnTo>
                  <a:pt x="1031494" y="17102"/>
                </a:lnTo>
                <a:lnTo>
                  <a:pt x="1089333" y="26723"/>
                </a:lnTo>
                <a:lnTo>
                  <a:pt x="1145733" y="38481"/>
                </a:lnTo>
                <a:lnTo>
                  <a:pt x="1200403" y="52377"/>
                </a:lnTo>
                <a:lnTo>
                  <a:pt x="1253057" y="68411"/>
                </a:lnTo>
                <a:lnTo>
                  <a:pt x="1303407" y="86583"/>
                </a:lnTo>
                <a:lnTo>
                  <a:pt x="1351164" y="106893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2000834" y="1818700"/>
            <a:ext cx="798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3318357" y="2584231"/>
            <a:ext cx="1187290" cy="547688"/>
          </a:xfrm>
          <a:custGeom>
            <a:rect b="b" l="l" r="r" t="t"/>
            <a:pathLst>
              <a:path extrusionOk="0" h="730250" w="1583054">
                <a:moveTo>
                  <a:pt x="791506" y="0"/>
                </a:moveTo>
                <a:lnTo>
                  <a:pt x="730785" y="1068"/>
                </a:lnTo>
                <a:lnTo>
                  <a:pt x="670352" y="4275"/>
                </a:lnTo>
                <a:lnTo>
                  <a:pt x="610496" y="9620"/>
                </a:lnTo>
                <a:lnTo>
                  <a:pt x="551504" y="17102"/>
                </a:lnTo>
                <a:lnTo>
                  <a:pt x="493664" y="26723"/>
                </a:lnTo>
                <a:lnTo>
                  <a:pt x="437264" y="38481"/>
                </a:lnTo>
                <a:lnTo>
                  <a:pt x="382593" y="52377"/>
                </a:lnTo>
                <a:lnTo>
                  <a:pt x="329939" y="68411"/>
                </a:lnTo>
                <a:lnTo>
                  <a:pt x="279589" y="86583"/>
                </a:lnTo>
                <a:lnTo>
                  <a:pt x="231832" y="106893"/>
                </a:lnTo>
                <a:lnTo>
                  <a:pt x="187784" y="128909"/>
                </a:lnTo>
                <a:lnTo>
                  <a:pt x="148372" y="152121"/>
                </a:lnTo>
                <a:lnTo>
                  <a:pt x="113597" y="176396"/>
                </a:lnTo>
                <a:lnTo>
                  <a:pt x="83459" y="201601"/>
                </a:lnTo>
                <a:lnTo>
                  <a:pt x="37093" y="254270"/>
                </a:lnTo>
                <a:lnTo>
                  <a:pt x="9273" y="309064"/>
                </a:lnTo>
                <a:lnTo>
                  <a:pt x="0" y="364921"/>
                </a:lnTo>
                <a:lnTo>
                  <a:pt x="2318" y="392916"/>
                </a:lnTo>
                <a:lnTo>
                  <a:pt x="20864" y="448375"/>
                </a:lnTo>
                <a:lnTo>
                  <a:pt x="57958" y="502239"/>
                </a:lnTo>
                <a:lnTo>
                  <a:pt x="113597" y="553447"/>
                </a:lnTo>
                <a:lnTo>
                  <a:pt x="148372" y="577721"/>
                </a:lnTo>
                <a:lnTo>
                  <a:pt x="187784" y="600933"/>
                </a:lnTo>
                <a:lnTo>
                  <a:pt x="231832" y="622950"/>
                </a:lnTo>
                <a:lnTo>
                  <a:pt x="279589" y="643259"/>
                </a:lnTo>
                <a:lnTo>
                  <a:pt x="329939" y="661431"/>
                </a:lnTo>
                <a:lnTo>
                  <a:pt x="382593" y="677465"/>
                </a:lnTo>
                <a:lnTo>
                  <a:pt x="437264" y="691361"/>
                </a:lnTo>
                <a:lnTo>
                  <a:pt x="493664" y="703120"/>
                </a:lnTo>
                <a:lnTo>
                  <a:pt x="551504" y="712740"/>
                </a:lnTo>
                <a:lnTo>
                  <a:pt x="610496" y="720223"/>
                </a:lnTo>
                <a:lnTo>
                  <a:pt x="670352" y="725567"/>
                </a:lnTo>
                <a:lnTo>
                  <a:pt x="730785" y="728774"/>
                </a:lnTo>
                <a:lnTo>
                  <a:pt x="791506" y="729843"/>
                </a:lnTo>
                <a:lnTo>
                  <a:pt x="852226" y="728774"/>
                </a:lnTo>
                <a:lnTo>
                  <a:pt x="912659" y="725567"/>
                </a:lnTo>
                <a:lnTo>
                  <a:pt x="972515" y="720223"/>
                </a:lnTo>
                <a:lnTo>
                  <a:pt x="1031508" y="712740"/>
                </a:lnTo>
                <a:lnTo>
                  <a:pt x="1089348" y="703120"/>
                </a:lnTo>
                <a:lnTo>
                  <a:pt x="1145747" y="691361"/>
                </a:lnTo>
                <a:lnTo>
                  <a:pt x="1200418" y="677465"/>
                </a:lnTo>
                <a:lnTo>
                  <a:pt x="1253073" y="661431"/>
                </a:lnTo>
                <a:lnTo>
                  <a:pt x="1303422" y="643259"/>
                </a:lnTo>
                <a:lnTo>
                  <a:pt x="1351179" y="622950"/>
                </a:lnTo>
                <a:lnTo>
                  <a:pt x="1395226" y="600933"/>
                </a:lnTo>
                <a:lnTo>
                  <a:pt x="1434636" y="577721"/>
                </a:lnTo>
                <a:lnTo>
                  <a:pt x="1469409" y="553447"/>
                </a:lnTo>
                <a:lnTo>
                  <a:pt x="1499546" y="528242"/>
                </a:lnTo>
                <a:lnTo>
                  <a:pt x="1545911" y="475573"/>
                </a:lnTo>
                <a:lnTo>
                  <a:pt x="1573730" y="420779"/>
                </a:lnTo>
                <a:lnTo>
                  <a:pt x="1583003" y="364921"/>
                </a:lnTo>
                <a:lnTo>
                  <a:pt x="1580684" y="336926"/>
                </a:lnTo>
                <a:lnTo>
                  <a:pt x="1562139" y="281468"/>
                </a:lnTo>
                <a:lnTo>
                  <a:pt x="1525047" y="227603"/>
                </a:lnTo>
                <a:lnTo>
                  <a:pt x="1469409" y="176396"/>
                </a:lnTo>
                <a:lnTo>
                  <a:pt x="1434636" y="152121"/>
                </a:lnTo>
                <a:lnTo>
                  <a:pt x="1395226" y="128909"/>
                </a:lnTo>
                <a:lnTo>
                  <a:pt x="1351179" y="106893"/>
                </a:lnTo>
                <a:lnTo>
                  <a:pt x="1303422" y="86583"/>
                </a:lnTo>
                <a:lnTo>
                  <a:pt x="1253073" y="68411"/>
                </a:lnTo>
                <a:lnTo>
                  <a:pt x="1200418" y="52377"/>
                </a:lnTo>
                <a:lnTo>
                  <a:pt x="1145747" y="38481"/>
                </a:lnTo>
                <a:lnTo>
                  <a:pt x="1089348" y="26723"/>
                </a:lnTo>
                <a:lnTo>
                  <a:pt x="1031508" y="17102"/>
                </a:lnTo>
                <a:lnTo>
                  <a:pt x="972515" y="9620"/>
                </a:lnTo>
                <a:lnTo>
                  <a:pt x="912659" y="4275"/>
                </a:lnTo>
                <a:lnTo>
                  <a:pt x="852226" y="1068"/>
                </a:lnTo>
                <a:lnTo>
                  <a:pt x="791506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318357" y="2584231"/>
            <a:ext cx="1187290" cy="547688"/>
          </a:xfrm>
          <a:custGeom>
            <a:rect b="b" l="l" r="r" t="t"/>
            <a:pathLst>
              <a:path extrusionOk="0" h="730250" w="1583054">
                <a:moveTo>
                  <a:pt x="1351179" y="106893"/>
                </a:moveTo>
                <a:lnTo>
                  <a:pt x="1395226" y="128909"/>
                </a:lnTo>
                <a:lnTo>
                  <a:pt x="1434636" y="152121"/>
                </a:lnTo>
                <a:lnTo>
                  <a:pt x="1469409" y="176396"/>
                </a:lnTo>
                <a:lnTo>
                  <a:pt x="1499546" y="201601"/>
                </a:lnTo>
                <a:lnTo>
                  <a:pt x="1545911" y="254270"/>
                </a:lnTo>
                <a:lnTo>
                  <a:pt x="1573730" y="309064"/>
                </a:lnTo>
                <a:lnTo>
                  <a:pt x="1583003" y="364921"/>
                </a:lnTo>
                <a:lnTo>
                  <a:pt x="1580684" y="392916"/>
                </a:lnTo>
                <a:lnTo>
                  <a:pt x="1562139" y="448375"/>
                </a:lnTo>
                <a:lnTo>
                  <a:pt x="1525047" y="502239"/>
                </a:lnTo>
                <a:lnTo>
                  <a:pt x="1469409" y="553447"/>
                </a:lnTo>
                <a:lnTo>
                  <a:pt x="1434636" y="577721"/>
                </a:lnTo>
                <a:lnTo>
                  <a:pt x="1395226" y="600933"/>
                </a:lnTo>
                <a:lnTo>
                  <a:pt x="1351179" y="622950"/>
                </a:lnTo>
                <a:lnTo>
                  <a:pt x="1303418" y="643259"/>
                </a:lnTo>
                <a:lnTo>
                  <a:pt x="1253065" y="661431"/>
                </a:lnTo>
                <a:lnTo>
                  <a:pt x="1200408" y="677465"/>
                </a:lnTo>
                <a:lnTo>
                  <a:pt x="1145735" y="691361"/>
                </a:lnTo>
                <a:lnTo>
                  <a:pt x="1089335" y="703120"/>
                </a:lnTo>
                <a:lnTo>
                  <a:pt x="1031494" y="712740"/>
                </a:lnTo>
                <a:lnTo>
                  <a:pt x="972502" y="720223"/>
                </a:lnTo>
                <a:lnTo>
                  <a:pt x="912646" y="725567"/>
                </a:lnTo>
                <a:lnTo>
                  <a:pt x="852214" y="728774"/>
                </a:lnTo>
                <a:lnTo>
                  <a:pt x="791494" y="729843"/>
                </a:lnTo>
                <a:lnTo>
                  <a:pt x="730775" y="728774"/>
                </a:lnTo>
                <a:lnTo>
                  <a:pt x="670344" y="725567"/>
                </a:lnTo>
                <a:lnTo>
                  <a:pt x="610489" y="720223"/>
                </a:lnTo>
                <a:lnTo>
                  <a:pt x="551498" y="712740"/>
                </a:lnTo>
                <a:lnTo>
                  <a:pt x="493659" y="703120"/>
                </a:lnTo>
                <a:lnTo>
                  <a:pt x="437261" y="691361"/>
                </a:lnTo>
                <a:lnTo>
                  <a:pt x="382591" y="677465"/>
                </a:lnTo>
                <a:lnTo>
                  <a:pt x="329938" y="661431"/>
                </a:lnTo>
                <a:lnTo>
                  <a:pt x="279589" y="643259"/>
                </a:lnTo>
                <a:lnTo>
                  <a:pt x="231832" y="622950"/>
                </a:lnTo>
                <a:lnTo>
                  <a:pt x="187784" y="600933"/>
                </a:lnTo>
                <a:lnTo>
                  <a:pt x="148372" y="577721"/>
                </a:lnTo>
                <a:lnTo>
                  <a:pt x="113597" y="553447"/>
                </a:lnTo>
                <a:lnTo>
                  <a:pt x="83459" y="528242"/>
                </a:lnTo>
                <a:lnTo>
                  <a:pt x="37093" y="475573"/>
                </a:lnTo>
                <a:lnTo>
                  <a:pt x="9273" y="420779"/>
                </a:lnTo>
                <a:lnTo>
                  <a:pt x="0" y="364921"/>
                </a:lnTo>
                <a:lnTo>
                  <a:pt x="2318" y="336926"/>
                </a:lnTo>
                <a:lnTo>
                  <a:pt x="20864" y="281468"/>
                </a:lnTo>
                <a:lnTo>
                  <a:pt x="57958" y="227603"/>
                </a:lnTo>
                <a:lnTo>
                  <a:pt x="113597" y="176396"/>
                </a:lnTo>
                <a:lnTo>
                  <a:pt x="148372" y="152121"/>
                </a:lnTo>
                <a:lnTo>
                  <a:pt x="187784" y="128909"/>
                </a:lnTo>
                <a:lnTo>
                  <a:pt x="231832" y="106893"/>
                </a:lnTo>
                <a:lnTo>
                  <a:pt x="279589" y="86583"/>
                </a:lnTo>
                <a:lnTo>
                  <a:pt x="329938" y="68411"/>
                </a:lnTo>
                <a:lnTo>
                  <a:pt x="382591" y="52377"/>
                </a:lnTo>
                <a:lnTo>
                  <a:pt x="437261" y="38481"/>
                </a:lnTo>
                <a:lnTo>
                  <a:pt x="493659" y="26723"/>
                </a:lnTo>
                <a:lnTo>
                  <a:pt x="551498" y="17102"/>
                </a:lnTo>
                <a:lnTo>
                  <a:pt x="610489" y="9620"/>
                </a:lnTo>
                <a:lnTo>
                  <a:pt x="670344" y="4275"/>
                </a:lnTo>
                <a:lnTo>
                  <a:pt x="730775" y="1068"/>
                </a:lnTo>
                <a:lnTo>
                  <a:pt x="791494" y="0"/>
                </a:lnTo>
                <a:lnTo>
                  <a:pt x="852214" y="1068"/>
                </a:lnTo>
                <a:lnTo>
                  <a:pt x="912646" y="4275"/>
                </a:lnTo>
                <a:lnTo>
                  <a:pt x="972502" y="9620"/>
                </a:lnTo>
                <a:lnTo>
                  <a:pt x="1031494" y="17102"/>
                </a:lnTo>
                <a:lnTo>
                  <a:pt x="1089335" y="26723"/>
                </a:lnTo>
                <a:lnTo>
                  <a:pt x="1145735" y="38481"/>
                </a:lnTo>
                <a:lnTo>
                  <a:pt x="1200408" y="52377"/>
                </a:lnTo>
                <a:lnTo>
                  <a:pt x="1253065" y="68411"/>
                </a:lnTo>
                <a:lnTo>
                  <a:pt x="1303418" y="86583"/>
                </a:lnTo>
                <a:lnTo>
                  <a:pt x="1351179" y="106893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3572239" y="2680637"/>
            <a:ext cx="679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8111" lvl="0" marL="128111" marR="381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Managed</a:t>
            </a:r>
            <a:r>
              <a:rPr b="1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4770340" y="2493745"/>
            <a:ext cx="1187290" cy="547688"/>
          </a:xfrm>
          <a:custGeom>
            <a:rect b="b" l="l" r="r" t="t"/>
            <a:pathLst>
              <a:path extrusionOk="0" h="730250" w="1583054">
                <a:moveTo>
                  <a:pt x="791497" y="0"/>
                </a:moveTo>
                <a:lnTo>
                  <a:pt x="730776" y="1068"/>
                </a:lnTo>
                <a:lnTo>
                  <a:pt x="670343" y="4274"/>
                </a:lnTo>
                <a:lnTo>
                  <a:pt x="610487" y="9618"/>
                </a:lnTo>
                <a:lnTo>
                  <a:pt x="551494" y="17099"/>
                </a:lnTo>
                <a:lnTo>
                  <a:pt x="493655" y="26717"/>
                </a:lnTo>
                <a:lnTo>
                  <a:pt x="437255" y="38473"/>
                </a:lnTo>
                <a:lnTo>
                  <a:pt x="382584" y="52366"/>
                </a:lnTo>
                <a:lnTo>
                  <a:pt x="329930" y="68397"/>
                </a:lnTo>
                <a:lnTo>
                  <a:pt x="279580" y="86565"/>
                </a:lnTo>
                <a:lnTo>
                  <a:pt x="231823" y="106870"/>
                </a:lnTo>
                <a:lnTo>
                  <a:pt x="187776" y="128890"/>
                </a:lnTo>
                <a:lnTo>
                  <a:pt x="148366" y="152106"/>
                </a:lnTo>
                <a:lnTo>
                  <a:pt x="113593" y="176383"/>
                </a:lnTo>
                <a:lnTo>
                  <a:pt x="83456" y="201590"/>
                </a:lnTo>
                <a:lnTo>
                  <a:pt x="37091" y="254261"/>
                </a:lnTo>
                <a:lnTo>
                  <a:pt x="9272" y="309056"/>
                </a:lnTo>
                <a:lnTo>
                  <a:pt x="0" y="364914"/>
                </a:lnTo>
                <a:lnTo>
                  <a:pt x="2318" y="392909"/>
                </a:lnTo>
                <a:lnTo>
                  <a:pt x="20864" y="448368"/>
                </a:lnTo>
                <a:lnTo>
                  <a:pt x="57955" y="502234"/>
                </a:lnTo>
                <a:lnTo>
                  <a:pt x="113593" y="553444"/>
                </a:lnTo>
                <a:lnTo>
                  <a:pt x="148366" y="577722"/>
                </a:lnTo>
                <a:lnTo>
                  <a:pt x="187776" y="600937"/>
                </a:lnTo>
                <a:lnTo>
                  <a:pt x="231823" y="622957"/>
                </a:lnTo>
                <a:lnTo>
                  <a:pt x="279580" y="643267"/>
                </a:lnTo>
                <a:lnTo>
                  <a:pt x="329930" y="661439"/>
                </a:lnTo>
                <a:lnTo>
                  <a:pt x="382584" y="677473"/>
                </a:lnTo>
                <a:lnTo>
                  <a:pt x="437255" y="691369"/>
                </a:lnTo>
                <a:lnTo>
                  <a:pt x="493655" y="703127"/>
                </a:lnTo>
                <a:lnTo>
                  <a:pt x="551494" y="712748"/>
                </a:lnTo>
                <a:lnTo>
                  <a:pt x="610487" y="720230"/>
                </a:lnTo>
                <a:lnTo>
                  <a:pt x="670343" y="725575"/>
                </a:lnTo>
                <a:lnTo>
                  <a:pt x="730776" y="728782"/>
                </a:lnTo>
                <a:lnTo>
                  <a:pt x="791497" y="729851"/>
                </a:lnTo>
                <a:lnTo>
                  <a:pt x="852217" y="728782"/>
                </a:lnTo>
                <a:lnTo>
                  <a:pt x="912650" y="725575"/>
                </a:lnTo>
                <a:lnTo>
                  <a:pt x="972506" y="720230"/>
                </a:lnTo>
                <a:lnTo>
                  <a:pt x="1031499" y="712748"/>
                </a:lnTo>
                <a:lnTo>
                  <a:pt x="1089338" y="703127"/>
                </a:lnTo>
                <a:lnTo>
                  <a:pt x="1145738" y="691369"/>
                </a:lnTo>
                <a:lnTo>
                  <a:pt x="1200409" y="677473"/>
                </a:lnTo>
                <a:lnTo>
                  <a:pt x="1253063" y="661439"/>
                </a:lnTo>
                <a:lnTo>
                  <a:pt x="1303413" y="643267"/>
                </a:lnTo>
                <a:lnTo>
                  <a:pt x="1351170" y="622957"/>
                </a:lnTo>
                <a:lnTo>
                  <a:pt x="1395217" y="600937"/>
                </a:lnTo>
                <a:lnTo>
                  <a:pt x="1434627" y="577722"/>
                </a:lnTo>
                <a:lnTo>
                  <a:pt x="1469400" y="553444"/>
                </a:lnTo>
                <a:lnTo>
                  <a:pt x="1499537" y="528237"/>
                </a:lnTo>
                <a:lnTo>
                  <a:pt x="1545902" y="475566"/>
                </a:lnTo>
                <a:lnTo>
                  <a:pt x="1573721" y="420771"/>
                </a:lnTo>
                <a:lnTo>
                  <a:pt x="1582994" y="364914"/>
                </a:lnTo>
                <a:lnTo>
                  <a:pt x="1580675" y="336919"/>
                </a:lnTo>
                <a:lnTo>
                  <a:pt x="1562129" y="281459"/>
                </a:lnTo>
                <a:lnTo>
                  <a:pt x="1525038" y="227594"/>
                </a:lnTo>
                <a:lnTo>
                  <a:pt x="1469400" y="176383"/>
                </a:lnTo>
                <a:lnTo>
                  <a:pt x="1434627" y="152106"/>
                </a:lnTo>
                <a:lnTo>
                  <a:pt x="1395217" y="128890"/>
                </a:lnTo>
                <a:lnTo>
                  <a:pt x="1351170" y="106870"/>
                </a:lnTo>
                <a:lnTo>
                  <a:pt x="1303413" y="86565"/>
                </a:lnTo>
                <a:lnTo>
                  <a:pt x="1253063" y="68397"/>
                </a:lnTo>
                <a:lnTo>
                  <a:pt x="1200409" y="52366"/>
                </a:lnTo>
                <a:lnTo>
                  <a:pt x="1145738" y="38473"/>
                </a:lnTo>
                <a:lnTo>
                  <a:pt x="1089338" y="26717"/>
                </a:lnTo>
                <a:lnTo>
                  <a:pt x="1031499" y="17099"/>
                </a:lnTo>
                <a:lnTo>
                  <a:pt x="972506" y="9618"/>
                </a:lnTo>
                <a:lnTo>
                  <a:pt x="912650" y="4274"/>
                </a:lnTo>
                <a:lnTo>
                  <a:pt x="852217" y="1068"/>
                </a:lnTo>
                <a:lnTo>
                  <a:pt x="791497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4770340" y="2493745"/>
            <a:ext cx="1187290" cy="547688"/>
          </a:xfrm>
          <a:custGeom>
            <a:rect b="b" l="l" r="r" t="t"/>
            <a:pathLst>
              <a:path extrusionOk="0" h="730250" w="1583054">
                <a:moveTo>
                  <a:pt x="1351170" y="106870"/>
                </a:moveTo>
                <a:lnTo>
                  <a:pt x="1395217" y="128890"/>
                </a:lnTo>
                <a:lnTo>
                  <a:pt x="1434627" y="152106"/>
                </a:lnTo>
                <a:lnTo>
                  <a:pt x="1469400" y="176383"/>
                </a:lnTo>
                <a:lnTo>
                  <a:pt x="1499537" y="201590"/>
                </a:lnTo>
                <a:lnTo>
                  <a:pt x="1545902" y="254261"/>
                </a:lnTo>
                <a:lnTo>
                  <a:pt x="1573721" y="309056"/>
                </a:lnTo>
                <a:lnTo>
                  <a:pt x="1582994" y="364914"/>
                </a:lnTo>
                <a:lnTo>
                  <a:pt x="1580675" y="392909"/>
                </a:lnTo>
                <a:lnTo>
                  <a:pt x="1562129" y="448368"/>
                </a:lnTo>
                <a:lnTo>
                  <a:pt x="1525038" y="502234"/>
                </a:lnTo>
                <a:lnTo>
                  <a:pt x="1469400" y="553444"/>
                </a:lnTo>
                <a:lnTo>
                  <a:pt x="1434627" y="577722"/>
                </a:lnTo>
                <a:lnTo>
                  <a:pt x="1395217" y="600937"/>
                </a:lnTo>
                <a:lnTo>
                  <a:pt x="1351170" y="622957"/>
                </a:lnTo>
                <a:lnTo>
                  <a:pt x="1303413" y="643263"/>
                </a:lnTo>
                <a:lnTo>
                  <a:pt x="1253063" y="661431"/>
                </a:lnTo>
                <a:lnTo>
                  <a:pt x="1200409" y="677461"/>
                </a:lnTo>
                <a:lnTo>
                  <a:pt x="1145738" y="691354"/>
                </a:lnTo>
                <a:lnTo>
                  <a:pt x="1089338" y="703110"/>
                </a:lnTo>
                <a:lnTo>
                  <a:pt x="1031499" y="712729"/>
                </a:lnTo>
                <a:lnTo>
                  <a:pt x="972506" y="720209"/>
                </a:lnTo>
                <a:lnTo>
                  <a:pt x="912650" y="725553"/>
                </a:lnTo>
                <a:lnTo>
                  <a:pt x="852217" y="728759"/>
                </a:lnTo>
                <a:lnTo>
                  <a:pt x="791497" y="729828"/>
                </a:lnTo>
                <a:lnTo>
                  <a:pt x="730776" y="728759"/>
                </a:lnTo>
                <a:lnTo>
                  <a:pt x="670343" y="725553"/>
                </a:lnTo>
                <a:lnTo>
                  <a:pt x="610487" y="720209"/>
                </a:lnTo>
                <a:lnTo>
                  <a:pt x="551494" y="712729"/>
                </a:lnTo>
                <a:lnTo>
                  <a:pt x="493655" y="703110"/>
                </a:lnTo>
                <a:lnTo>
                  <a:pt x="437255" y="691354"/>
                </a:lnTo>
                <a:lnTo>
                  <a:pt x="382584" y="677461"/>
                </a:lnTo>
                <a:lnTo>
                  <a:pt x="329930" y="661431"/>
                </a:lnTo>
                <a:lnTo>
                  <a:pt x="279580" y="643263"/>
                </a:lnTo>
                <a:lnTo>
                  <a:pt x="231823" y="622957"/>
                </a:lnTo>
                <a:lnTo>
                  <a:pt x="187776" y="600937"/>
                </a:lnTo>
                <a:lnTo>
                  <a:pt x="148366" y="577722"/>
                </a:lnTo>
                <a:lnTo>
                  <a:pt x="113593" y="553444"/>
                </a:lnTo>
                <a:lnTo>
                  <a:pt x="83456" y="528237"/>
                </a:lnTo>
                <a:lnTo>
                  <a:pt x="37091" y="475566"/>
                </a:lnTo>
                <a:lnTo>
                  <a:pt x="9272" y="420771"/>
                </a:lnTo>
                <a:lnTo>
                  <a:pt x="0" y="364914"/>
                </a:lnTo>
                <a:lnTo>
                  <a:pt x="2318" y="336919"/>
                </a:lnTo>
                <a:lnTo>
                  <a:pt x="20864" y="281459"/>
                </a:lnTo>
                <a:lnTo>
                  <a:pt x="57955" y="227594"/>
                </a:lnTo>
                <a:lnTo>
                  <a:pt x="113593" y="176383"/>
                </a:lnTo>
                <a:lnTo>
                  <a:pt x="148366" y="152106"/>
                </a:lnTo>
                <a:lnTo>
                  <a:pt x="187776" y="128890"/>
                </a:lnTo>
                <a:lnTo>
                  <a:pt x="231823" y="106870"/>
                </a:lnTo>
                <a:lnTo>
                  <a:pt x="279580" y="86565"/>
                </a:lnTo>
                <a:lnTo>
                  <a:pt x="329930" y="68397"/>
                </a:lnTo>
                <a:lnTo>
                  <a:pt x="382584" y="52366"/>
                </a:lnTo>
                <a:lnTo>
                  <a:pt x="437255" y="38473"/>
                </a:lnTo>
                <a:lnTo>
                  <a:pt x="493655" y="26717"/>
                </a:lnTo>
                <a:lnTo>
                  <a:pt x="551494" y="17099"/>
                </a:lnTo>
                <a:lnTo>
                  <a:pt x="610487" y="9618"/>
                </a:lnTo>
                <a:lnTo>
                  <a:pt x="670343" y="4274"/>
                </a:lnTo>
                <a:lnTo>
                  <a:pt x="730776" y="1068"/>
                </a:lnTo>
                <a:lnTo>
                  <a:pt x="791497" y="0"/>
                </a:lnTo>
                <a:lnTo>
                  <a:pt x="852217" y="1068"/>
                </a:lnTo>
                <a:lnTo>
                  <a:pt x="912650" y="4274"/>
                </a:lnTo>
                <a:lnTo>
                  <a:pt x="972506" y="9618"/>
                </a:lnTo>
                <a:lnTo>
                  <a:pt x="1031499" y="17099"/>
                </a:lnTo>
                <a:lnTo>
                  <a:pt x="1089338" y="26717"/>
                </a:lnTo>
                <a:lnTo>
                  <a:pt x="1145738" y="38473"/>
                </a:lnTo>
                <a:lnTo>
                  <a:pt x="1200409" y="52366"/>
                </a:lnTo>
                <a:lnTo>
                  <a:pt x="1253063" y="68397"/>
                </a:lnTo>
                <a:lnTo>
                  <a:pt x="1303413" y="86565"/>
                </a:lnTo>
                <a:lnTo>
                  <a:pt x="1351170" y="106870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4595826" y="2916433"/>
            <a:ext cx="1187290" cy="547688"/>
          </a:xfrm>
          <a:custGeom>
            <a:rect b="b" l="l" r="r" t="t"/>
            <a:pathLst>
              <a:path extrusionOk="0" h="730250" w="1583054">
                <a:moveTo>
                  <a:pt x="791497" y="0"/>
                </a:moveTo>
                <a:lnTo>
                  <a:pt x="730776" y="1068"/>
                </a:lnTo>
                <a:lnTo>
                  <a:pt x="670343" y="4275"/>
                </a:lnTo>
                <a:lnTo>
                  <a:pt x="610487" y="9620"/>
                </a:lnTo>
                <a:lnTo>
                  <a:pt x="551494" y="17102"/>
                </a:lnTo>
                <a:lnTo>
                  <a:pt x="493655" y="26723"/>
                </a:lnTo>
                <a:lnTo>
                  <a:pt x="437255" y="38481"/>
                </a:lnTo>
                <a:lnTo>
                  <a:pt x="382584" y="52377"/>
                </a:lnTo>
                <a:lnTo>
                  <a:pt x="329930" y="68411"/>
                </a:lnTo>
                <a:lnTo>
                  <a:pt x="279580" y="86583"/>
                </a:lnTo>
                <a:lnTo>
                  <a:pt x="231823" y="106893"/>
                </a:lnTo>
                <a:lnTo>
                  <a:pt x="187776" y="128913"/>
                </a:lnTo>
                <a:lnTo>
                  <a:pt x="148366" y="152129"/>
                </a:lnTo>
                <a:lnTo>
                  <a:pt x="113593" y="176406"/>
                </a:lnTo>
                <a:lnTo>
                  <a:pt x="83456" y="201613"/>
                </a:lnTo>
                <a:lnTo>
                  <a:pt x="37091" y="254283"/>
                </a:lnTo>
                <a:lnTo>
                  <a:pt x="9272" y="309078"/>
                </a:lnTo>
                <a:lnTo>
                  <a:pt x="0" y="364934"/>
                </a:lnTo>
                <a:lnTo>
                  <a:pt x="2318" y="392929"/>
                </a:lnTo>
                <a:lnTo>
                  <a:pt x="20864" y="448386"/>
                </a:lnTo>
                <a:lnTo>
                  <a:pt x="57955" y="502249"/>
                </a:lnTo>
                <a:lnTo>
                  <a:pt x="113593" y="553456"/>
                </a:lnTo>
                <a:lnTo>
                  <a:pt x="148366" y="577731"/>
                </a:lnTo>
                <a:lnTo>
                  <a:pt x="187776" y="600944"/>
                </a:lnTo>
                <a:lnTo>
                  <a:pt x="231823" y="622962"/>
                </a:lnTo>
                <a:lnTo>
                  <a:pt x="279580" y="643271"/>
                </a:lnTo>
                <a:lnTo>
                  <a:pt x="329930" y="661442"/>
                </a:lnTo>
                <a:lnTo>
                  <a:pt x="382584" y="677475"/>
                </a:lnTo>
                <a:lnTo>
                  <a:pt x="437255" y="691371"/>
                </a:lnTo>
                <a:lnTo>
                  <a:pt x="493655" y="703129"/>
                </a:lnTo>
                <a:lnTo>
                  <a:pt x="551494" y="712748"/>
                </a:lnTo>
                <a:lnTo>
                  <a:pt x="610487" y="720231"/>
                </a:lnTo>
                <a:lnTo>
                  <a:pt x="670343" y="725575"/>
                </a:lnTo>
                <a:lnTo>
                  <a:pt x="730776" y="728782"/>
                </a:lnTo>
                <a:lnTo>
                  <a:pt x="791497" y="729851"/>
                </a:lnTo>
                <a:lnTo>
                  <a:pt x="852217" y="728782"/>
                </a:lnTo>
                <a:lnTo>
                  <a:pt x="912650" y="725575"/>
                </a:lnTo>
                <a:lnTo>
                  <a:pt x="972506" y="720231"/>
                </a:lnTo>
                <a:lnTo>
                  <a:pt x="1031499" y="712748"/>
                </a:lnTo>
                <a:lnTo>
                  <a:pt x="1089338" y="703129"/>
                </a:lnTo>
                <a:lnTo>
                  <a:pt x="1145738" y="691371"/>
                </a:lnTo>
                <a:lnTo>
                  <a:pt x="1200409" y="677475"/>
                </a:lnTo>
                <a:lnTo>
                  <a:pt x="1253063" y="661442"/>
                </a:lnTo>
                <a:lnTo>
                  <a:pt x="1303413" y="643271"/>
                </a:lnTo>
                <a:lnTo>
                  <a:pt x="1351170" y="622962"/>
                </a:lnTo>
                <a:lnTo>
                  <a:pt x="1395221" y="600944"/>
                </a:lnTo>
                <a:lnTo>
                  <a:pt x="1434635" y="577731"/>
                </a:lnTo>
                <a:lnTo>
                  <a:pt x="1469412" y="553456"/>
                </a:lnTo>
                <a:lnTo>
                  <a:pt x="1499552" y="528251"/>
                </a:lnTo>
                <a:lnTo>
                  <a:pt x="1545921" y="475583"/>
                </a:lnTo>
                <a:lnTo>
                  <a:pt x="1573743" y="420790"/>
                </a:lnTo>
                <a:lnTo>
                  <a:pt x="1583016" y="364934"/>
                </a:lnTo>
                <a:lnTo>
                  <a:pt x="1580698" y="336940"/>
                </a:lnTo>
                <a:lnTo>
                  <a:pt x="1562150" y="281482"/>
                </a:lnTo>
                <a:lnTo>
                  <a:pt x="1525055" y="227616"/>
                </a:lnTo>
                <a:lnTo>
                  <a:pt x="1469412" y="176406"/>
                </a:lnTo>
                <a:lnTo>
                  <a:pt x="1434635" y="152129"/>
                </a:lnTo>
                <a:lnTo>
                  <a:pt x="1395221" y="128913"/>
                </a:lnTo>
                <a:lnTo>
                  <a:pt x="1351170" y="106893"/>
                </a:lnTo>
                <a:lnTo>
                  <a:pt x="1303413" y="86583"/>
                </a:lnTo>
                <a:lnTo>
                  <a:pt x="1253063" y="68411"/>
                </a:lnTo>
                <a:lnTo>
                  <a:pt x="1200409" y="52377"/>
                </a:lnTo>
                <a:lnTo>
                  <a:pt x="1145738" y="38481"/>
                </a:lnTo>
                <a:lnTo>
                  <a:pt x="1089338" y="26723"/>
                </a:lnTo>
                <a:lnTo>
                  <a:pt x="1031499" y="17102"/>
                </a:lnTo>
                <a:lnTo>
                  <a:pt x="972506" y="9620"/>
                </a:lnTo>
                <a:lnTo>
                  <a:pt x="912650" y="4275"/>
                </a:lnTo>
                <a:lnTo>
                  <a:pt x="852217" y="1068"/>
                </a:lnTo>
                <a:lnTo>
                  <a:pt x="791497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595826" y="2916433"/>
            <a:ext cx="1187290" cy="547688"/>
          </a:xfrm>
          <a:custGeom>
            <a:rect b="b" l="l" r="r" t="t"/>
            <a:pathLst>
              <a:path extrusionOk="0" h="730250" w="1583054">
                <a:moveTo>
                  <a:pt x="1351170" y="106893"/>
                </a:moveTo>
                <a:lnTo>
                  <a:pt x="1395221" y="128913"/>
                </a:lnTo>
                <a:lnTo>
                  <a:pt x="1434635" y="152129"/>
                </a:lnTo>
                <a:lnTo>
                  <a:pt x="1469412" y="176406"/>
                </a:lnTo>
                <a:lnTo>
                  <a:pt x="1499552" y="201613"/>
                </a:lnTo>
                <a:lnTo>
                  <a:pt x="1545921" y="254283"/>
                </a:lnTo>
                <a:lnTo>
                  <a:pt x="1573743" y="309078"/>
                </a:lnTo>
                <a:lnTo>
                  <a:pt x="1583016" y="364934"/>
                </a:lnTo>
                <a:lnTo>
                  <a:pt x="1580698" y="392929"/>
                </a:lnTo>
                <a:lnTo>
                  <a:pt x="1562150" y="448386"/>
                </a:lnTo>
                <a:lnTo>
                  <a:pt x="1525055" y="502249"/>
                </a:lnTo>
                <a:lnTo>
                  <a:pt x="1469412" y="553456"/>
                </a:lnTo>
                <a:lnTo>
                  <a:pt x="1434635" y="577731"/>
                </a:lnTo>
                <a:lnTo>
                  <a:pt x="1395221" y="600944"/>
                </a:lnTo>
                <a:lnTo>
                  <a:pt x="1351170" y="622962"/>
                </a:lnTo>
                <a:lnTo>
                  <a:pt x="1303413" y="643271"/>
                </a:lnTo>
                <a:lnTo>
                  <a:pt x="1253063" y="661442"/>
                </a:lnTo>
                <a:lnTo>
                  <a:pt x="1200409" y="677475"/>
                </a:lnTo>
                <a:lnTo>
                  <a:pt x="1145738" y="691371"/>
                </a:lnTo>
                <a:lnTo>
                  <a:pt x="1089338" y="703129"/>
                </a:lnTo>
                <a:lnTo>
                  <a:pt x="1031499" y="712748"/>
                </a:lnTo>
                <a:lnTo>
                  <a:pt x="972506" y="720231"/>
                </a:lnTo>
                <a:lnTo>
                  <a:pt x="912650" y="725575"/>
                </a:lnTo>
                <a:lnTo>
                  <a:pt x="852217" y="728782"/>
                </a:lnTo>
                <a:lnTo>
                  <a:pt x="791497" y="729851"/>
                </a:lnTo>
                <a:lnTo>
                  <a:pt x="730776" y="728782"/>
                </a:lnTo>
                <a:lnTo>
                  <a:pt x="670343" y="725575"/>
                </a:lnTo>
                <a:lnTo>
                  <a:pt x="610487" y="720231"/>
                </a:lnTo>
                <a:lnTo>
                  <a:pt x="551494" y="712748"/>
                </a:lnTo>
                <a:lnTo>
                  <a:pt x="493655" y="703129"/>
                </a:lnTo>
                <a:lnTo>
                  <a:pt x="437255" y="691371"/>
                </a:lnTo>
                <a:lnTo>
                  <a:pt x="382584" y="677475"/>
                </a:lnTo>
                <a:lnTo>
                  <a:pt x="329930" y="661442"/>
                </a:lnTo>
                <a:lnTo>
                  <a:pt x="279580" y="643271"/>
                </a:lnTo>
                <a:lnTo>
                  <a:pt x="231823" y="622962"/>
                </a:lnTo>
                <a:lnTo>
                  <a:pt x="187776" y="600944"/>
                </a:lnTo>
                <a:lnTo>
                  <a:pt x="148366" y="577731"/>
                </a:lnTo>
                <a:lnTo>
                  <a:pt x="113593" y="553456"/>
                </a:lnTo>
                <a:lnTo>
                  <a:pt x="83456" y="528251"/>
                </a:lnTo>
                <a:lnTo>
                  <a:pt x="37091" y="475583"/>
                </a:lnTo>
                <a:lnTo>
                  <a:pt x="9272" y="420790"/>
                </a:lnTo>
                <a:lnTo>
                  <a:pt x="0" y="364934"/>
                </a:lnTo>
                <a:lnTo>
                  <a:pt x="2318" y="336940"/>
                </a:lnTo>
                <a:lnTo>
                  <a:pt x="20864" y="281482"/>
                </a:lnTo>
                <a:lnTo>
                  <a:pt x="57955" y="227616"/>
                </a:lnTo>
                <a:lnTo>
                  <a:pt x="113593" y="176406"/>
                </a:lnTo>
                <a:lnTo>
                  <a:pt x="148366" y="152129"/>
                </a:lnTo>
                <a:lnTo>
                  <a:pt x="187776" y="128913"/>
                </a:lnTo>
                <a:lnTo>
                  <a:pt x="231823" y="106893"/>
                </a:lnTo>
                <a:lnTo>
                  <a:pt x="279580" y="86583"/>
                </a:lnTo>
                <a:lnTo>
                  <a:pt x="329930" y="68411"/>
                </a:lnTo>
                <a:lnTo>
                  <a:pt x="382584" y="52377"/>
                </a:lnTo>
                <a:lnTo>
                  <a:pt x="437255" y="38481"/>
                </a:lnTo>
                <a:lnTo>
                  <a:pt x="493655" y="26723"/>
                </a:lnTo>
                <a:lnTo>
                  <a:pt x="551494" y="17102"/>
                </a:lnTo>
                <a:lnTo>
                  <a:pt x="610487" y="9620"/>
                </a:lnTo>
                <a:lnTo>
                  <a:pt x="670343" y="4275"/>
                </a:lnTo>
                <a:lnTo>
                  <a:pt x="730776" y="1068"/>
                </a:lnTo>
                <a:lnTo>
                  <a:pt x="791497" y="0"/>
                </a:lnTo>
                <a:lnTo>
                  <a:pt x="852217" y="1068"/>
                </a:lnTo>
                <a:lnTo>
                  <a:pt x="912650" y="4275"/>
                </a:lnTo>
                <a:lnTo>
                  <a:pt x="972506" y="9620"/>
                </a:lnTo>
                <a:lnTo>
                  <a:pt x="1031499" y="17102"/>
                </a:lnTo>
                <a:lnTo>
                  <a:pt x="1089338" y="26723"/>
                </a:lnTo>
                <a:lnTo>
                  <a:pt x="1145738" y="38481"/>
                </a:lnTo>
                <a:lnTo>
                  <a:pt x="1200409" y="52377"/>
                </a:lnTo>
                <a:lnTo>
                  <a:pt x="1253063" y="68411"/>
                </a:lnTo>
                <a:lnTo>
                  <a:pt x="1303413" y="86583"/>
                </a:lnTo>
                <a:lnTo>
                  <a:pt x="1351170" y="106893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4849723" y="2590140"/>
            <a:ext cx="854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4618" lvl="0" marL="302418" marR="381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Managed</a:t>
            </a:r>
            <a:r>
              <a:rPr b="1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111" lvl="0" marL="128111" marR="178117" rtl="0" algn="l">
              <a:lnSpc>
                <a:spcPct val="112500"/>
              </a:lnSpc>
              <a:spcBef>
                <a:spcPts val="626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Managed</a:t>
            </a:r>
            <a:r>
              <a:rPr b="1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6465385" y="1552417"/>
            <a:ext cx="1187291" cy="547688"/>
          </a:xfrm>
          <a:custGeom>
            <a:rect b="b" l="l" r="r" t="t"/>
            <a:pathLst>
              <a:path extrusionOk="0" h="730250" w="1583054">
                <a:moveTo>
                  <a:pt x="791497" y="0"/>
                </a:moveTo>
                <a:lnTo>
                  <a:pt x="730776" y="1068"/>
                </a:lnTo>
                <a:lnTo>
                  <a:pt x="670343" y="4274"/>
                </a:lnTo>
                <a:lnTo>
                  <a:pt x="610487" y="9618"/>
                </a:lnTo>
                <a:lnTo>
                  <a:pt x="551494" y="17099"/>
                </a:lnTo>
                <a:lnTo>
                  <a:pt x="493655" y="26717"/>
                </a:lnTo>
                <a:lnTo>
                  <a:pt x="437255" y="38473"/>
                </a:lnTo>
                <a:lnTo>
                  <a:pt x="382584" y="52366"/>
                </a:lnTo>
                <a:lnTo>
                  <a:pt x="329930" y="68397"/>
                </a:lnTo>
                <a:lnTo>
                  <a:pt x="279580" y="86565"/>
                </a:lnTo>
                <a:lnTo>
                  <a:pt x="231823" y="106870"/>
                </a:lnTo>
                <a:lnTo>
                  <a:pt x="187776" y="128890"/>
                </a:lnTo>
                <a:lnTo>
                  <a:pt x="148366" y="152106"/>
                </a:lnTo>
                <a:lnTo>
                  <a:pt x="113593" y="176383"/>
                </a:lnTo>
                <a:lnTo>
                  <a:pt x="83456" y="201590"/>
                </a:lnTo>
                <a:lnTo>
                  <a:pt x="37091" y="254261"/>
                </a:lnTo>
                <a:lnTo>
                  <a:pt x="9272" y="309056"/>
                </a:lnTo>
                <a:lnTo>
                  <a:pt x="0" y="364914"/>
                </a:lnTo>
                <a:lnTo>
                  <a:pt x="2318" y="392909"/>
                </a:lnTo>
                <a:lnTo>
                  <a:pt x="20864" y="448368"/>
                </a:lnTo>
                <a:lnTo>
                  <a:pt x="57955" y="502234"/>
                </a:lnTo>
                <a:lnTo>
                  <a:pt x="113593" y="553444"/>
                </a:lnTo>
                <a:lnTo>
                  <a:pt x="148366" y="577722"/>
                </a:lnTo>
                <a:lnTo>
                  <a:pt x="187776" y="600937"/>
                </a:lnTo>
                <a:lnTo>
                  <a:pt x="231823" y="622957"/>
                </a:lnTo>
                <a:lnTo>
                  <a:pt x="279580" y="643263"/>
                </a:lnTo>
                <a:lnTo>
                  <a:pt x="329930" y="661431"/>
                </a:lnTo>
                <a:lnTo>
                  <a:pt x="382584" y="677461"/>
                </a:lnTo>
                <a:lnTo>
                  <a:pt x="437255" y="691354"/>
                </a:lnTo>
                <a:lnTo>
                  <a:pt x="493655" y="703110"/>
                </a:lnTo>
                <a:lnTo>
                  <a:pt x="551494" y="712729"/>
                </a:lnTo>
                <a:lnTo>
                  <a:pt x="610487" y="720209"/>
                </a:lnTo>
                <a:lnTo>
                  <a:pt x="670343" y="725553"/>
                </a:lnTo>
                <a:lnTo>
                  <a:pt x="730776" y="728759"/>
                </a:lnTo>
                <a:lnTo>
                  <a:pt x="791497" y="729828"/>
                </a:lnTo>
                <a:lnTo>
                  <a:pt x="852217" y="728759"/>
                </a:lnTo>
                <a:lnTo>
                  <a:pt x="912650" y="725553"/>
                </a:lnTo>
                <a:lnTo>
                  <a:pt x="972506" y="720209"/>
                </a:lnTo>
                <a:lnTo>
                  <a:pt x="1031499" y="712729"/>
                </a:lnTo>
                <a:lnTo>
                  <a:pt x="1089338" y="703110"/>
                </a:lnTo>
                <a:lnTo>
                  <a:pt x="1145738" y="691354"/>
                </a:lnTo>
                <a:lnTo>
                  <a:pt x="1200409" y="677461"/>
                </a:lnTo>
                <a:lnTo>
                  <a:pt x="1253063" y="661431"/>
                </a:lnTo>
                <a:lnTo>
                  <a:pt x="1303413" y="643263"/>
                </a:lnTo>
                <a:lnTo>
                  <a:pt x="1351170" y="622957"/>
                </a:lnTo>
                <a:lnTo>
                  <a:pt x="1395217" y="600937"/>
                </a:lnTo>
                <a:lnTo>
                  <a:pt x="1434627" y="577722"/>
                </a:lnTo>
                <a:lnTo>
                  <a:pt x="1469400" y="553444"/>
                </a:lnTo>
                <a:lnTo>
                  <a:pt x="1499537" y="528237"/>
                </a:lnTo>
                <a:lnTo>
                  <a:pt x="1545902" y="475566"/>
                </a:lnTo>
                <a:lnTo>
                  <a:pt x="1573721" y="420771"/>
                </a:lnTo>
                <a:lnTo>
                  <a:pt x="1582994" y="364914"/>
                </a:lnTo>
                <a:lnTo>
                  <a:pt x="1580675" y="336919"/>
                </a:lnTo>
                <a:lnTo>
                  <a:pt x="1562129" y="281459"/>
                </a:lnTo>
                <a:lnTo>
                  <a:pt x="1525038" y="227594"/>
                </a:lnTo>
                <a:lnTo>
                  <a:pt x="1469400" y="176383"/>
                </a:lnTo>
                <a:lnTo>
                  <a:pt x="1434627" y="152106"/>
                </a:lnTo>
                <a:lnTo>
                  <a:pt x="1395217" y="128890"/>
                </a:lnTo>
                <a:lnTo>
                  <a:pt x="1351170" y="106870"/>
                </a:lnTo>
                <a:lnTo>
                  <a:pt x="1303413" y="86565"/>
                </a:lnTo>
                <a:lnTo>
                  <a:pt x="1253063" y="68397"/>
                </a:lnTo>
                <a:lnTo>
                  <a:pt x="1200409" y="52366"/>
                </a:lnTo>
                <a:lnTo>
                  <a:pt x="1145738" y="38473"/>
                </a:lnTo>
                <a:lnTo>
                  <a:pt x="1089338" y="26717"/>
                </a:lnTo>
                <a:lnTo>
                  <a:pt x="1031499" y="17099"/>
                </a:lnTo>
                <a:lnTo>
                  <a:pt x="972506" y="9618"/>
                </a:lnTo>
                <a:lnTo>
                  <a:pt x="912650" y="4274"/>
                </a:lnTo>
                <a:lnTo>
                  <a:pt x="852217" y="1068"/>
                </a:lnTo>
                <a:lnTo>
                  <a:pt x="791497" y="0"/>
                </a:lnTo>
                <a:close/>
              </a:path>
            </a:pathLst>
          </a:custGeom>
          <a:solidFill>
            <a:srgbClr val="76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6465385" y="1552417"/>
            <a:ext cx="1187291" cy="547688"/>
          </a:xfrm>
          <a:custGeom>
            <a:rect b="b" l="l" r="r" t="t"/>
            <a:pathLst>
              <a:path extrusionOk="0" h="730250" w="1583054">
                <a:moveTo>
                  <a:pt x="1351170" y="106870"/>
                </a:moveTo>
                <a:lnTo>
                  <a:pt x="1395217" y="128890"/>
                </a:lnTo>
                <a:lnTo>
                  <a:pt x="1434627" y="152106"/>
                </a:lnTo>
                <a:lnTo>
                  <a:pt x="1469400" y="176383"/>
                </a:lnTo>
                <a:lnTo>
                  <a:pt x="1499537" y="201590"/>
                </a:lnTo>
                <a:lnTo>
                  <a:pt x="1545902" y="254261"/>
                </a:lnTo>
                <a:lnTo>
                  <a:pt x="1573721" y="309056"/>
                </a:lnTo>
                <a:lnTo>
                  <a:pt x="1582994" y="364914"/>
                </a:lnTo>
                <a:lnTo>
                  <a:pt x="1580675" y="392909"/>
                </a:lnTo>
                <a:lnTo>
                  <a:pt x="1562129" y="448368"/>
                </a:lnTo>
                <a:lnTo>
                  <a:pt x="1525038" y="502234"/>
                </a:lnTo>
                <a:lnTo>
                  <a:pt x="1469400" y="553444"/>
                </a:lnTo>
                <a:lnTo>
                  <a:pt x="1434627" y="577722"/>
                </a:lnTo>
                <a:lnTo>
                  <a:pt x="1395217" y="600937"/>
                </a:lnTo>
                <a:lnTo>
                  <a:pt x="1351170" y="622957"/>
                </a:lnTo>
                <a:lnTo>
                  <a:pt x="1303413" y="643263"/>
                </a:lnTo>
                <a:lnTo>
                  <a:pt x="1253063" y="661431"/>
                </a:lnTo>
                <a:lnTo>
                  <a:pt x="1200409" y="677461"/>
                </a:lnTo>
                <a:lnTo>
                  <a:pt x="1145738" y="691354"/>
                </a:lnTo>
                <a:lnTo>
                  <a:pt x="1089338" y="703110"/>
                </a:lnTo>
                <a:lnTo>
                  <a:pt x="1031499" y="712729"/>
                </a:lnTo>
                <a:lnTo>
                  <a:pt x="972506" y="720209"/>
                </a:lnTo>
                <a:lnTo>
                  <a:pt x="912650" y="725553"/>
                </a:lnTo>
                <a:lnTo>
                  <a:pt x="852217" y="728759"/>
                </a:lnTo>
                <a:lnTo>
                  <a:pt x="791497" y="729828"/>
                </a:lnTo>
                <a:lnTo>
                  <a:pt x="730776" y="728759"/>
                </a:lnTo>
                <a:lnTo>
                  <a:pt x="670343" y="725553"/>
                </a:lnTo>
                <a:lnTo>
                  <a:pt x="610487" y="720209"/>
                </a:lnTo>
                <a:lnTo>
                  <a:pt x="551494" y="712729"/>
                </a:lnTo>
                <a:lnTo>
                  <a:pt x="493655" y="703110"/>
                </a:lnTo>
                <a:lnTo>
                  <a:pt x="437255" y="691354"/>
                </a:lnTo>
                <a:lnTo>
                  <a:pt x="382584" y="677461"/>
                </a:lnTo>
                <a:lnTo>
                  <a:pt x="329930" y="661431"/>
                </a:lnTo>
                <a:lnTo>
                  <a:pt x="279580" y="643263"/>
                </a:lnTo>
                <a:lnTo>
                  <a:pt x="231823" y="622957"/>
                </a:lnTo>
                <a:lnTo>
                  <a:pt x="187776" y="600937"/>
                </a:lnTo>
                <a:lnTo>
                  <a:pt x="148366" y="577722"/>
                </a:lnTo>
                <a:lnTo>
                  <a:pt x="113593" y="553444"/>
                </a:lnTo>
                <a:lnTo>
                  <a:pt x="83456" y="528237"/>
                </a:lnTo>
                <a:lnTo>
                  <a:pt x="37091" y="475566"/>
                </a:lnTo>
                <a:lnTo>
                  <a:pt x="9272" y="420771"/>
                </a:lnTo>
                <a:lnTo>
                  <a:pt x="0" y="364914"/>
                </a:lnTo>
                <a:lnTo>
                  <a:pt x="2318" y="336919"/>
                </a:lnTo>
                <a:lnTo>
                  <a:pt x="20864" y="281459"/>
                </a:lnTo>
                <a:lnTo>
                  <a:pt x="57955" y="227594"/>
                </a:lnTo>
                <a:lnTo>
                  <a:pt x="113593" y="176383"/>
                </a:lnTo>
                <a:lnTo>
                  <a:pt x="148366" y="152106"/>
                </a:lnTo>
                <a:lnTo>
                  <a:pt x="187776" y="128890"/>
                </a:lnTo>
                <a:lnTo>
                  <a:pt x="231823" y="106870"/>
                </a:lnTo>
                <a:lnTo>
                  <a:pt x="279580" y="86565"/>
                </a:lnTo>
                <a:lnTo>
                  <a:pt x="329930" y="68397"/>
                </a:lnTo>
                <a:lnTo>
                  <a:pt x="382584" y="52366"/>
                </a:lnTo>
                <a:lnTo>
                  <a:pt x="437255" y="38473"/>
                </a:lnTo>
                <a:lnTo>
                  <a:pt x="493655" y="26717"/>
                </a:lnTo>
                <a:lnTo>
                  <a:pt x="551494" y="17099"/>
                </a:lnTo>
                <a:lnTo>
                  <a:pt x="610487" y="9618"/>
                </a:lnTo>
                <a:lnTo>
                  <a:pt x="670343" y="4274"/>
                </a:lnTo>
                <a:lnTo>
                  <a:pt x="730776" y="1068"/>
                </a:lnTo>
                <a:lnTo>
                  <a:pt x="791497" y="0"/>
                </a:lnTo>
                <a:lnTo>
                  <a:pt x="852217" y="1068"/>
                </a:lnTo>
                <a:lnTo>
                  <a:pt x="912650" y="4274"/>
                </a:lnTo>
                <a:lnTo>
                  <a:pt x="972506" y="9618"/>
                </a:lnTo>
                <a:lnTo>
                  <a:pt x="1031499" y="17099"/>
                </a:lnTo>
                <a:lnTo>
                  <a:pt x="1089338" y="26717"/>
                </a:lnTo>
                <a:lnTo>
                  <a:pt x="1145738" y="38473"/>
                </a:lnTo>
                <a:lnTo>
                  <a:pt x="1200409" y="52366"/>
                </a:lnTo>
                <a:lnTo>
                  <a:pt x="1253063" y="68397"/>
                </a:lnTo>
                <a:lnTo>
                  <a:pt x="1303413" y="86565"/>
                </a:lnTo>
                <a:lnTo>
                  <a:pt x="1351170" y="106870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6706528" y="1658337"/>
            <a:ext cx="705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0493" lvl="0" marL="140493" marR="381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Detached</a:t>
            </a:r>
            <a:r>
              <a:rPr b="1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4780054" y="4209135"/>
            <a:ext cx="1187290" cy="547688"/>
          </a:xfrm>
          <a:custGeom>
            <a:rect b="b" l="l" r="r" t="t"/>
            <a:pathLst>
              <a:path extrusionOk="0" h="730250" w="1583054">
                <a:moveTo>
                  <a:pt x="791481" y="0"/>
                </a:moveTo>
                <a:lnTo>
                  <a:pt x="730763" y="1068"/>
                </a:lnTo>
                <a:lnTo>
                  <a:pt x="670332" y="4275"/>
                </a:lnTo>
                <a:lnTo>
                  <a:pt x="610478" y="9619"/>
                </a:lnTo>
                <a:lnTo>
                  <a:pt x="551488" y="17100"/>
                </a:lnTo>
                <a:lnTo>
                  <a:pt x="493650" y="26719"/>
                </a:lnTo>
                <a:lnTo>
                  <a:pt x="437252" y="38476"/>
                </a:lnTo>
                <a:lnTo>
                  <a:pt x="382582" y="52371"/>
                </a:lnTo>
                <a:lnTo>
                  <a:pt x="329929" y="68402"/>
                </a:lnTo>
                <a:lnTo>
                  <a:pt x="279580" y="86572"/>
                </a:lnTo>
                <a:lnTo>
                  <a:pt x="231823" y="106879"/>
                </a:lnTo>
                <a:lnTo>
                  <a:pt x="187776" y="128899"/>
                </a:lnTo>
                <a:lnTo>
                  <a:pt x="148366" y="152114"/>
                </a:lnTo>
                <a:lnTo>
                  <a:pt x="113593" y="176391"/>
                </a:lnTo>
                <a:lnTo>
                  <a:pt x="83456" y="201598"/>
                </a:lnTo>
                <a:lnTo>
                  <a:pt x="37091" y="254269"/>
                </a:lnTo>
                <a:lnTo>
                  <a:pt x="9272" y="309065"/>
                </a:lnTo>
                <a:lnTo>
                  <a:pt x="0" y="364922"/>
                </a:lnTo>
                <a:lnTo>
                  <a:pt x="2318" y="392918"/>
                </a:lnTo>
                <a:lnTo>
                  <a:pt x="20864" y="448376"/>
                </a:lnTo>
                <a:lnTo>
                  <a:pt x="57955" y="502241"/>
                </a:lnTo>
                <a:lnTo>
                  <a:pt x="113593" y="553448"/>
                </a:lnTo>
                <a:lnTo>
                  <a:pt x="148366" y="577724"/>
                </a:lnTo>
                <a:lnTo>
                  <a:pt x="187776" y="600937"/>
                </a:lnTo>
                <a:lnTo>
                  <a:pt x="231823" y="622954"/>
                </a:lnTo>
                <a:lnTo>
                  <a:pt x="279580" y="643263"/>
                </a:lnTo>
                <a:lnTo>
                  <a:pt x="329929" y="661434"/>
                </a:lnTo>
                <a:lnTo>
                  <a:pt x="382582" y="677468"/>
                </a:lnTo>
                <a:lnTo>
                  <a:pt x="437252" y="691363"/>
                </a:lnTo>
                <a:lnTo>
                  <a:pt x="493650" y="703121"/>
                </a:lnTo>
                <a:lnTo>
                  <a:pt x="551488" y="712741"/>
                </a:lnTo>
                <a:lnTo>
                  <a:pt x="610478" y="720223"/>
                </a:lnTo>
                <a:lnTo>
                  <a:pt x="670332" y="725568"/>
                </a:lnTo>
                <a:lnTo>
                  <a:pt x="730763" y="728774"/>
                </a:lnTo>
                <a:lnTo>
                  <a:pt x="791481" y="729843"/>
                </a:lnTo>
                <a:lnTo>
                  <a:pt x="852200" y="728774"/>
                </a:lnTo>
                <a:lnTo>
                  <a:pt x="912630" y="725568"/>
                </a:lnTo>
                <a:lnTo>
                  <a:pt x="972484" y="720223"/>
                </a:lnTo>
                <a:lnTo>
                  <a:pt x="1031475" y="712741"/>
                </a:lnTo>
                <a:lnTo>
                  <a:pt x="1089313" y="703121"/>
                </a:lnTo>
                <a:lnTo>
                  <a:pt x="1145711" y="691363"/>
                </a:lnTo>
                <a:lnTo>
                  <a:pt x="1200380" y="677468"/>
                </a:lnTo>
                <a:lnTo>
                  <a:pt x="1253034" y="661434"/>
                </a:lnTo>
                <a:lnTo>
                  <a:pt x="1303383" y="643263"/>
                </a:lnTo>
                <a:lnTo>
                  <a:pt x="1351140" y="622954"/>
                </a:lnTo>
                <a:lnTo>
                  <a:pt x="1395186" y="600937"/>
                </a:lnTo>
                <a:lnTo>
                  <a:pt x="1434596" y="577724"/>
                </a:lnTo>
                <a:lnTo>
                  <a:pt x="1469370" y="553448"/>
                </a:lnTo>
                <a:lnTo>
                  <a:pt x="1499507" y="528243"/>
                </a:lnTo>
                <a:lnTo>
                  <a:pt x="1545871" y="475574"/>
                </a:lnTo>
                <a:lnTo>
                  <a:pt x="1573690" y="420780"/>
                </a:lnTo>
                <a:lnTo>
                  <a:pt x="1582963" y="364922"/>
                </a:lnTo>
                <a:lnTo>
                  <a:pt x="1580645" y="336927"/>
                </a:lnTo>
                <a:lnTo>
                  <a:pt x="1562099" y="281468"/>
                </a:lnTo>
                <a:lnTo>
                  <a:pt x="1525007" y="227601"/>
                </a:lnTo>
                <a:lnTo>
                  <a:pt x="1469370" y="176391"/>
                </a:lnTo>
                <a:lnTo>
                  <a:pt x="1434596" y="152114"/>
                </a:lnTo>
                <a:lnTo>
                  <a:pt x="1395186" y="128899"/>
                </a:lnTo>
                <a:lnTo>
                  <a:pt x="1351140" y="106879"/>
                </a:lnTo>
                <a:lnTo>
                  <a:pt x="1303383" y="86572"/>
                </a:lnTo>
                <a:lnTo>
                  <a:pt x="1253034" y="68402"/>
                </a:lnTo>
                <a:lnTo>
                  <a:pt x="1200380" y="52371"/>
                </a:lnTo>
                <a:lnTo>
                  <a:pt x="1145711" y="38476"/>
                </a:lnTo>
                <a:lnTo>
                  <a:pt x="1089313" y="26719"/>
                </a:lnTo>
                <a:lnTo>
                  <a:pt x="1031475" y="17100"/>
                </a:lnTo>
                <a:lnTo>
                  <a:pt x="972484" y="9619"/>
                </a:lnTo>
                <a:lnTo>
                  <a:pt x="912630" y="4275"/>
                </a:lnTo>
                <a:lnTo>
                  <a:pt x="852200" y="1068"/>
                </a:lnTo>
                <a:lnTo>
                  <a:pt x="79148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780054" y="4209135"/>
            <a:ext cx="1187290" cy="547688"/>
          </a:xfrm>
          <a:custGeom>
            <a:rect b="b" l="l" r="r" t="t"/>
            <a:pathLst>
              <a:path extrusionOk="0" h="730250" w="1583054">
                <a:moveTo>
                  <a:pt x="1351140" y="106879"/>
                </a:moveTo>
                <a:lnTo>
                  <a:pt x="1395186" y="128899"/>
                </a:lnTo>
                <a:lnTo>
                  <a:pt x="1434596" y="152114"/>
                </a:lnTo>
                <a:lnTo>
                  <a:pt x="1469370" y="176391"/>
                </a:lnTo>
                <a:lnTo>
                  <a:pt x="1499507" y="201598"/>
                </a:lnTo>
                <a:lnTo>
                  <a:pt x="1545871" y="254269"/>
                </a:lnTo>
                <a:lnTo>
                  <a:pt x="1573690" y="309065"/>
                </a:lnTo>
                <a:lnTo>
                  <a:pt x="1582963" y="364922"/>
                </a:lnTo>
                <a:lnTo>
                  <a:pt x="1580645" y="392918"/>
                </a:lnTo>
                <a:lnTo>
                  <a:pt x="1562099" y="448376"/>
                </a:lnTo>
                <a:lnTo>
                  <a:pt x="1525007" y="502241"/>
                </a:lnTo>
                <a:lnTo>
                  <a:pt x="1469370" y="553448"/>
                </a:lnTo>
                <a:lnTo>
                  <a:pt x="1434596" y="577724"/>
                </a:lnTo>
                <a:lnTo>
                  <a:pt x="1395186" y="600937"/>
                </a:lnTo>
                <a:lnTo>
                  <a:pt x="1351140" y="622954"/>
                </a:lnTo>
                <a:lnTo>
                  <a:pt x="1303383" y="643263"/>
                </a:lnTo>
                <a:lnTo>
                  <a:pt x="1253034" y="661434"/>
                </a:lnTo>
                <a:lnTo>
                  <a:pt x="1200380" y="677468"/>
                </a:lnTo>
                <a:lnTo>
                  <a:pt x="1145711" y="691363"/>
                </a:lnTo>
                <a:lnTo>
                  <a:pt x="1089313" y="703121"/>
                </a:lnTo>
                <a:lnTo>
                  <a:pt x="1031475" y="712741"/>
                </a:lnTo>
                <a:lnTo>
                  <a:pt x="972484" y="720223"/>
                </a:lnTo>
                <a:lnTo>
                  <a:pt x="912630" y="725568"/>
                </a:lnTo>
                <a:lnTo>
                  <a:pt x="852200" y="728774"/>
                </a:lnTo>
                <a:lnTo>
                  <a:pt x="791481" y="729843"/>
                </a:lnTo>
                <a:lnTo>
                  <a:pt x="730763" y="728774"/>
                </a:lnTo>
                <a:lnTo>
                  <a:pt x="670332" y="725568"/>
                </a:lnTo>
                <a:lnTo>
                  <a:pt x="610478" y="720223"/>
                </a:lnTo>
                <a:lnTo>
                  <a:pt x="551488" y="712741"/>
                </a:lnTo>
                <a:lnTo>
                  <a:pt x="493650" y="703121"/>
                </a:lnTo>
                <a:lnTo>
                  <a:pt x="437252" y="691363"/>
                </a:lnTo>
                <a:lnTo>
                  <a:pt x="382582" y="677468"/>
                </a:lnTo>
                <a:lnTo>
                  <a:pt x="329929" y="661434"/>
                </a:lnTo>
                <a:lnTo>
                  <a:pt x="279580" y="643263"/>
                </a:lnTo>
                <a:lnTo>
                  <a:pt x="231823" y="622954"/>
                </a:lnTo>
                <a:lnTo>
                  <a:pt x="187776" y="600937"/>
                </a:lnTo>
                <a:lnTo>
                  <a:pt x="148366" y="577724"/>
                </a:lnTo>
                <a:lnTo>
                  <a:pt x="113593" y="553448"/>
                </a:lnTo>
                <a:lnTo>
                  <a:pt x="83456" y="528243"/>
                </a:lnTo>
                <a:lnTo>
                  <a:pt x="37091" y="475574"/>
                </a:lnTo>
                <a:lnTo>
                  <a:pt x="9272" y="420780"/>
                </a:lnTo>
                <a:lnTo>
                  <a:pt x="0" y="364922"/>
                </a:lnTo>
                <a:lnTo>
                  <a:pt x="2318" y="336927"/>
                </a:lnTo>
                <a:lnTo>
                  <a:pt x="20864" y="281468"/>
                </a:lnTo>
                <a:lnTo>
                  <a:pt x="57955" y="227601"/>
                </a:lnTo>
                <a:lnTo>
                  <a:pt x="113593" y="176391"/>
                </a:lnTo>
                <a:lnTo>
                  <a:pt x="148366" y="152114"/>
                </a:lnTo>
                <a:lnTo>
                  <a:pt x="187776" y="128899"/>
                </a:lnTo>
                <a:lnTo>
                  <a:pt x="231823" y="106879"/>
                </a:lnTo>
                <a:lnTo>
                  <a:pt x="279580" y="86572"/>
                </a:lnTo>
                <a:lnTo>
                  <a:pt x="329929" y="68402"/>
                </a:lnTo>
                <a:lnTo>
                  <a:pt x="382582" y="52371"/>
                </a:lnTo>
                <a:lnTo>
                  <a:pt x="437252" y="38476"/>
                </a:lnTo>
                <a:lnTo>
                  <a:pt x="493650" y="26719"/>
                </a:lnTo>
                <a:lnTo>
                  <a:pt x="551488" y="17100"/>
                </a:lnTo>
                <a:lnTo>
                  <a:pt x="610478" y="9619"/>
                </a:lnTo>
                <a:lnTo>
                  <a:pt x="670332" y="4275"/>
                </a:lnTo>
                <a:lnTo>
                  <a:pt x="730763" y="1068"/>
                </a:lnTo>
                <a:lnTo>
                  <a:pt x="791481" y="0"/>
                </a:lnTo>
                <a:lnTo>
                  <a:pt x="852200" y="1068"/>
                </a:lnTo>
                <a:lnTo>
                  <a:pt x="912630" y="4275"/>
                </a:lnTo>
                <a:lnTo>
                  <a:pt x="972484" y="9619"/>
                </a:lnTo>
                <a:lnTo>
                  <a:pt x="1031475" y="17100"/>
                </a:lnTo>
                <a:lnTo>
                  <a:pt x="1089313" y="26719"/>
                </a:lnTo>
                <a:lnTo>
                  <a:pt x="1145711" y="38476"/>
                </a:lnTo>
                <a:lnTo>
                  <a:pt x="1200380" y="52371"/>
                </a:lnTo>
                <a:lnTo>
                  <a:pt x="1253034" y="68402"/>
                </a:lnTo>
                <a:lnTo>
                  <a:pt x="1303383" y="86572"/>
                </a:lnTo>
                <a:lnTo>
                  <a:pt x="1351140" y="106879"/>
                </a:lnTo>
                <a:close/>
              </a:path>
            </a:pathLst>
          </a:custGeom>
          <a:noFill/>
          <a:ln cap="flat" cmpd="sng" w="25375">
            <a:solidFill>
              <a:srgbClr val="00558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5021173" y="4315053"/>
            <a:ext cx="705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40493" lvl="0" marL="140493" marR="381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Font typeface="Arial"/>
              <a:buNone/>
            </a:pP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Removed</a:t>
            </a:r>
            <a:r>
              <a:rPr b="1" i="0" lang="en" sz="1200" u="none" cap="none" strike="noStrike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3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39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1" name="Google Shape;4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9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Hibernate - </a:t>
            </a:r>
            <a:r>
              <a:rPr i="1" lang="en" sz="3600">
                <a:latin typeface="Roboto Condensed"/>
                <a:ea typeface="Roboto Condensed"/>
                <a:cs typeface="Roboto Condensed"/>
                <a:sym typeface="Roboto Condensed"/>
              </a:rPr>
              <a:t>persistence.xml</a:t>
            </a:r>
            <a:endParaRPr i="1"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03" name="Google Shape;40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9"/>
          <p:cNvSpPr txBox="1"/>
          <p:nvPr/>
        </p:nvSpPr>
        <p:spPr>
          <a:xfrm>
            <a:off x="535025" y="1336825"/>
            <a:ext cx="81333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conf/META-INF/persistence.xml</a:t>
            </a:r>
            <a:endParaRPr/>
          </a:p>
        </p:txBody>
      </p:sp>
      <p:sp>
        <p:nvSpPr>
          <p:cNvPr id="406" name="Google Shape;406;p39"/>
          <p:cNvSpPr txBox="1"/>
          <p:nvPr/>
        </p:nvSpPr>
        <p:spPr>
          <a:xfrm>
            <a:off x="535025" y="1794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75360" lvl="0" marL="975360" marR="672463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&lt;persistence</a:t>
            </a:r>
            <a:r>
              <a:rPr b="1" lang="en" sz="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975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75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"http://java.sun.com/xml/ns/persistence"</a:t>
            </a:r>
            <a:r>
              <a:rPr lang="en" sz="975">
                <a:solidFill>
                  <a:srgbClr val="CD1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n" sz="975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xsi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75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"http://www.w3.org/2001/XMLSchema-instance"</a:t>
            </a:r>
            <a:r>
              <a:rPr lang="en" sz="975">
                <a:solidFill>
                  <a:srgbClr val="CD1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xsi:</a:t>
            </a:r>
            <a:r>
              <a:rPr lang="en" sz="975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schemaLocation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75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"http://java.sun.com/xml/ns/persistence</a:t>
            </a:r>
            <a:r>
              <a:rPr lang="en" sz="975">
                <a:solidFill>
                  <a:srgbClr val="CD1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975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endParaRPr sz="9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975360" lvl="0" marL="975360" marR="267843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rgbClr val="CD1D00"/>
              </a:buClr>
              <a:buFont typeface="Courier New"/>
              <a:buNone/>
            </a:pPr>
            <a:r>
              <a:rPr lang="en" sz="975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java.sun.com/xml/ns/persistence/persistence_2_0.xsd"</a:t>
            </a:r>
            <a:r>
              <a:rPr lang="en" sz="975">
                <a:solidFill>
                  <a:srgbClr val="CD1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975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75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"2.0"</a:t>
            </a: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4" lvl="0" marL="306705" rtl="0" algn="l">
              <a:lnSpc>
                <a:spcPct val="11005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&lt;persistence-unit</a:t>
            </a:r>
            <a:r>
              <a:rPr b="1" lang="en" sz="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975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75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"defaultPersistenceUnit"</a:t>
            </a:r>
            <a:r>
              <a:rPr lang="en" sz="975">
                <a:solidFill>
                  <a:srgbClr val="CD1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975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transaction-type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75">
                <a:solidFill>
                  <a:srgbClr val="CD1D00"/>
                </a:solidFill>
                <a:latin typeface="Courier New"/>
                <a:ea typeface="Courier New"/>
                <a:cs typeface="Courier New"/>
                <a:sym typeface="Courier New"/>
              </a:rPr>
              <a:t>"RESOURCE_LOCAL"</a:t>
            </a: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4" lvl="0" marL="603885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&lt;provider&gt;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org.hibernate.ejb.HibernatePersistence</a:t>
            </a: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&lt;/provider&gt;</a:t>
            </a:r>
            <a:endParaRPr sz="9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4" lvl="0" marL="603885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urier New"/>
              <a:buNone/>
            </a:pP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&lt;non-jta-data-source&gt;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DefaultDS</a:t>
            </a: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&lt;/non-jta-data-source&gt;</a:t>
            </a:r>
            <a:endParaRPr sz="9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4" lvl="0" marL="603885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&lt;properties&gt;</a:t>
            </a:r>
            <a:b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&lt;property name="javax.persistence.jdbc.driver" value="org.hsqldb.jdbcDriver"/&gt;</a:t>
            </a:r>
            <a:b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&lt;property name="javax.persistence.jdbc.user" value="sa"/&gt;</a:t>
            </a:r>
            <a:b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&lt;property name="javax.persistence.jdbc.password" value=""/&gt;</a:t>
            </a:r>
            <a:b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&lt;property name="javax.persistence.jdbc.url" value="jdbc:hsqldb:."/&gt;</a:t>
            </a:r>
            <a:b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&lt;property name="hibernate.dialect" value="org.hibernate.dialect.HSQLDialect"/</a:t>
            </a:r>
            <a:b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&lt;property name="hibernate.max_fetch_depth" value="3"/&gt;</a:t>
            </a:r>
            <a:r>
              <a:rPr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7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&lt;/properties&gt;</a:t>
            </a:r>
            <a:endParaRPr sz="97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40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4" name="Google Shape;4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0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Examples - Simple Mapping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3399" y="1253725"/>
            <a:ext cx="3084000" cy="25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56611" y="3797780"/>
            <a:ext cx="285300" cy="4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11623" y="4249433"/>
            <a:ext cx="2991900" cy="7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42265" y="1695860"/>
            <a:ext cx="1455300" cy="1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4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41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Examples - Inheritance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2950" y="1368899"/>
            <a:ext cx="5342400" cy="3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750" y="3255297"/>
            <a:ext cx="3514800" cy="14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4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9" name="Google Shape;1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DBs have you worked with?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1350" y="1594988"/>
            <a:ext cx="1247975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6725" y="2805475"/>
            <a:ext cx="1298617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2497" y="3757800"/>
            <a:ext cx="2591693" cy="10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5844" y="1457813"/>
            <a:ext cx="1298625" cy="133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8375" y="3324075"/>
            <a:ext cx="1468475" cy="13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91842" y="2240138"/>
            <a:ext cx="1468475" cy="73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4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42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42" name="Google Shape;44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2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Examples - Inheritance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0725" y="1858105"/>
            <a:ext cx="2035800" cy="19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7975" y="1858095"/>
            <a:ext cx="3719100" cy="24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4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43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5" name="Google Shape;45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Entities relationships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7" name="Google Shape;45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 txBox="1"/>
          <p:nvPr/>
        </p:nvSpPr>
        <p:spPr>
          <a:xfrm>
            <a:off x="535025" y="1336825"/>
            <a:ext cx="81333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Unidirectional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One-to-one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One-to-many</a:t>
            </a:r>
            <a:endParaRPr/>
          </a:p>
        </p:txBody>
      </p:sp>
      <p:sp>
        <p:nvSpPr>
          <p:cNvPr id="460" name="Google Shape;460;p43"/>
          <p:cNvSpPr txBox="1"/>
          <p:nvPr/>
        </p:nvSpPr>
        <p:spPr>
          <a:xfrm>
            <a:off x="535025" y="2327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Bidirectional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Many-to-one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Many-to-many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3"/>
          <p:cNvSpPr txBox="1"/>
          <p:nvPr/>
        </p:nvSpPr>
        <p:spPr>
          <a:xfrm>
            <a:off x="535025" y="3318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Need to specify the </a:t>
            </a:r>
            <a:r>
              <a:rPr b="1" lang="en">
                <a:solidFill>
                  <a:schemeClr val="dk1"/>
                </a:solidFill>
              </a:rPr>
              <a:t>owning</a:t>
            </a:r>
            <a:r>
              <a:rPr lang="en">
                <a:solidFill>
                  <a:schemeClr val="dk1"/>
                </a:solidFill>
              </a:rPr>
              <a:t> side in relationships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One-to-one: side where the FK is specified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One-to-Many, Many-to-one: the many side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7" name="Google Shape;467;p4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44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69" name="Google Shape;4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4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Entities relationships - @FetchType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71" name="Google Shape;47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4"/>
          <p:cNvSpPr txBox="1"/>
          <p:nvPr/>
        </p:nvSpPr>
        <p:spPr>
          <a:xfrm>
            <a:off x="535025" y="1336825"/>
            <a:ext cx="81333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Lazy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load referenced entity until it is accessed for the first 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 with </a:t>
            </a:r>
            <a:r>
              <a:rPr lang="en">
                <a:solidFill>
                  <a:srgbClr val="FF0000"/>
                </a:solidFill>
              </a:rPr>
              <a:t>LazyInitializationException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4" name="Google Shape;474;p44"/>
          <p:cNvSpPr txBox="1"/>
          <p:nvPr/>
        </p:nvSpPr>
        <p:spPr>
          <a:xfrm>
            <a:off x="535025" y="2327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Eager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Load referenced entity immediately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4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45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2" name="Google Shape;4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5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Entities relationships - @CascadeType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4" name="Google Shape;48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5"/>
          <p:cNvSpPr txBox="1"/>
          <p:nvPr/>
        </p:nvSpPr>
        <p:spPr>
          <a:xfrm>
            <a:off x="535025" y="1336825"/>
            <a:ext cx="81333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Defines the set of cascadable ops that are propagated to associated entity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REFRESH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(includes all the previous ones)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Default: NONE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OrphanRemoval: for @OneToOne and @OneToMany. Default: false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4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46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Entity Manager Samples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96" name="Google Shape;4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6"/>
          <p:cNvSpPr txBox="1"/>
          <p:nvPr/>
        </p:nvSpPr>
        <p:spPr>
          <a:xfrm>
            <a:off x="1112032" y="1717192"/>
            <a:ext cx="3310200" cy="428400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5117" lvl="0" marL="330517" marR="112395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050" u="none" cap="none" strike="noStrike">
                <a:solidFill>
                  <a:srgbClr val="006D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persist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(BaseEntity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entity){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persist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(entity);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937" lvl="0" marL="33337" marR="0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1112032" y="2558651"/>
            <a:ext cx="4014000" cy="423300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937" lvl="0" marL="33337" marR="0" rtl="0" algn="l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BaseEntity&gt;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(T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entity)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" lvl="0" marL="330517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(entity);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937" lvl="0" marL="33337" marR="0" rtl="0" algn="l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46"/>
          <p:cNvSpPr txBox="1"/>
          <p:nvPr/>
        </p:nvSpPr>
        <p:spPr>
          <a:xfrm>
            <a:off x="1112032" y="3437549"/>
            <a:ext cx="5885100" cy="564300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937" lvl="0" marL="33337" marR="0" rtl="0" algn="l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&lt;T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BaseEntity&gt;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findEntity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(Long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id, Class&lt;T&gt;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entityClazz)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17" lvl="0" marL="330517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(entityClazz,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id);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937" lvl="0" marL="33337" marR="0" rtl="0" algn="l">
              <a:lnSpc>
                <a:spcPct val="109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1112032" y="4274643"/>
            <a:ext cx="3229200" cy="428400"/>
          </a:xfrm>
          <a:prstGeom prst="rect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5117" lvl="0" marL="330517" marR="11049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1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6DBC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" sz="1050" u="none" cap="none" strike="noStrike">
                <a:solidFill>
                  <a:srgbClr val="006D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(BaseEntity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entity){</a:t>
            </a:r>
            <a:r>
              <a:rPr b="0" i="0" lang="en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" sz="1050" u="none" cap="none" strike="noStrike">
                <a:solidFill>
                  <a:srgbClr val="021993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(entity);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937" lvl="0" marL="33337" marR="0" rtl="0" algn="l">
              <a:lnSpc>
                <a:spcPct val="10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 New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2" name="Google Shape;502;p46"/>
          <p:cNvSpPr txBox="1"/>
          <p:nvPr/>
        </p:nvSpPr>
        <p:spPr>
          <a:xfrm>
            <a:off x="4644244" y="1709768"/>
            <a:ext cx="283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381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 an entity instance managed and persistent. Throws EntityExistsException, if the entity instance already exists.</a:t>
            </a:r>
            <a:endParaRPr b="1" i="0" sz="1100" u="none" cap="none" strike="noStrike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3" name="Google Shape;503;p46"/>
          <p:cNvSpPr txBox="1"/>
          <p:nvPr/>
        </p:nvSpPr>
        <p:spPr>
          <a:xfrm>
            <a:off x="5391198" y="2527358"/>
            <a:ext cx="3176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381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725116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72511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 an entity instance managed and persistent. If it does not exist yet, persist it. If it already exists, the entity instance is updated.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4422317" y="4376719"/>
            <a:ext cx="1494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52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55520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b="1" i="0" lang="en" sz="1100" u="none" cap="none" strike="noStrike">
                <a:solidFill>
                  <a:srgbClr val="4555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100" u="none" cap="none" strike="noStrike">
                <a:solidFill>
                  <a:srgbClr val="45552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0" lang="en" sz="1100" u="none" cap="none" strike="noStrike">
                <a:solidFill>
                  <a:srgbClr val="4555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100" u="none" cap="none" strike="noStrike">
                <a:solidFill>
                  <a:srgbClr val="455520"/>
                </a:solidFill>
                <a:latin typeface="Arial"/>
                <a:ea typeface="Arial"/>
                <a:cs typeface="Arial"/>
                <a:sym typeface="Arial"/>
              </a:rPr>
              <a:t>instance.</a:t>
            </a:r>
            <a:endParaRPr b="1" i="0" sz="1100" u="none" cap="none" strike="noStrike">
              <a:solidFill>
                <a:srgbClr val="4555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7170633" y="3494986"/>
            <a:ext cx="16995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525" lvl="0" marL="9525" marR="3810" rtl="0" algn="l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1C405D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1C405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 the entity instance using the primary key.</a:t>
            </a:r>
            <a:endParaRPr b="1" i="0" sz="1100" u="none" cap="none" strike="noStrike">
              <a:solidFill>
                <a:srgbClr val="1C405D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4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2" name="Google Shape;512;p47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Spring Data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15" name="Google Shape;51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7"/>
          <p:cNvSpPr txBox="1"/>
          <p:nvPr/>
        </p:nvSpPr>
        <p:spPr>
          <a:xfrm>
            <a:off x="535025" y="1260625"/>
            <a:ext cx="8133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JPA with Spring: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https://spring.io/guides/gs/accessing-data-jpa/</a:t>
            </a:r>
            <a:r>
              <a:rPr lang="en"/>
              <a:t> </a:t>
            </a:r>
            <a:endParaRPr/>
          </a:p>
        </p:txBody>
      </p:sp>
      <p:sp>
        <p:nvSpPr>
          <p:cNvPr id="518" name="Google Shape;518;p47"/>
          <p:cNvSpPr txBox="1"/>
          <p:nvPr/>
        </p:nvSpPr>
        <p:spPr>
          <a:xfrm>
            <a:off x="535025" y="1565425"/>
            <a:ext cx="8133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Provides a Spring based programming model for data access</a:t>
            </a:r>
            <a:endParaRPr/>
          </a:p>
        </p:txBody>
      </p:sp>
      <p:sp>
        <p:nvSpPr>
          <p:cNvPr id="519" name="Google Shape;519;p47"/>
          <p:cNvSpPr txBox="1"/>
          <p:nvPr/>
        </p:nvSpPr>
        <p:spPr>
          <a:xfrm>
            <a:off x="535025" y="1870225"/>
            <a:ext cx="8133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Data access technologies with relational and non-relational databases</a:t>
            </a:r>
            <a:endParaRPr/>
          </a:p>
        </p:txBody>
      </p:sp>
      <p:sp>
        <p:nvSpPr>
          <p:cNvPr id="520" name="Google Shape;520;p47"/>
          <p:cNvSpPr txBox="1"/>
          <p:nvPr/>
        </p:nvSpPr>
        <p:spPr>
          <a:xfrm>
            <a:off x="535025" y="2175025"/>
            <a:ext cx="8133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Repository and custom object-mapping abstractions</a:t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535025" y="2479825"/>
            <a:ext cx="81333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Several modules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JPA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JDBC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KeyValue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LDAP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etc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4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8" name="Google Shape;528;p48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9" name="Google Shape;52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8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Spring Data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1" name="Google Shape;53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8"/>
          <p:cNvSpPr txBox="1"/>
          <p:nvPr/>
        </p:nvSpPr>
        <p:spPr>
          <a:xfrm>
            <a:off x="1151425" y="1646375"/>
            <a:ext cx="6830700" cy="201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CustomerRepository extends CrudRepository&lt;Customer, Long&gt; {</a:t>
            </a:r>
            <a:b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List&lt;Customer&gt; findByLastName(String lastName);</a:t>
            </a:r>
            <a:endParaRPr sz="10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68300" lvl="0" marL="88900" marR="88900" rtl="0" algn="l">
              <a:lnSpc>
                <a:spcPct val="10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Iterable&lt;T&gt; findAll();</a:t>
            </a:r>
            <a:endParaRPr sz="10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68300" lvl="0" marL="88900" marR="88900" rtl="0" algn="l">
              <a:lnSpc>
                <a:spcPct val="10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Long count();</a:t>
            </a:r>
            <a:endParaRPr sz="10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68300" lvl="0" marL="88900" marR="88900" rtl="0" algn="l">
              <a:lnSpc>
                <a:spcPct val="107142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Void delete(T entity);</a:t>
            </a:r>
            <a:b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4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0" name="Google Shape;5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9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2" name="Google Shape;542;p49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43" name="Google Shape;54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5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Relational database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Data relationships in form of tables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 and Rows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and attributes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535025" y="2327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Unique key identifying each row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535025" y="2632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Standard API is SQL language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535025" y="2937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Data integrity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Achieved through constraints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PK, FK, NOT NULL, etc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6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Relational database - Transactions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535025" y="1336825"/>
            <a:ext cx="637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Transactions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or more SQL statements as a single logical unit of work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or nothing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Commit/Rollback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7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Relational database - ACID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535025" y="1336825"/>
            <a:ext cx="637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Atomicity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as a whole; if not, invalidate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535025" y="2022625"/>
            <a:ext cx="637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Consistency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adheres to defined rules and restrictions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5025" y="2632225"/>
            <a:ext cx="637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Isolation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transaction is independent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535025" y="3318025"/>
            <a:ext cx="637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Durability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are permanent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8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Non-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Relational database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Flexible schemas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Ease of development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Performance at scale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Large data volumes (Low latency, Flexible data models)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9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Non-Relational database types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535025" y="13368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Document oriented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Key-value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535025" y="19464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Graph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535025" y="22512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Columnar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535025" y="25560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etc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30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Relational vs Non-relational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30"/>
          <p:cNvGraphicFramePr/>
          <p:nvPr/>
        </p:nvGraphicFramePr>
        <p:xfrm>
          <a:off x="947275" y="175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{5E0A1FCE-04F7-4ACB-8092-47CA9088478A}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Relational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Non-relational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model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Rows and columns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Graph, key-value, in memory, etc.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ACID properties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ACID compliance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Tradeoffs for a more flexible data model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Terminology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Table, row, column, PK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Collection, document, ObjectId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Examples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MySQL, PostgreSQL, OracleDB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MongoDB, ElasticSearch, Cassandra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1"/>
          <p:cNvSpPr txBox="1"/>
          <p:nvPr/>
        </p:nvSpPr>
        <p:spPr>
          <a:xfrm>
            <a:off x="87250" y="37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7: RDBS &amp; Hibernate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404725" y="625825"/>
            <a:ext cx="7917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ORM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00" y="91825"/>
            <a:ext cx="59913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8575" y="91828"/>
            <a:ext cx="47619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535025" y="1336825"/>
            <a:ext cx="813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Object Relational Mapping</a:t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535025" y="1641625"/>
            <a:ext cx="75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Programming technique for converting data between relational dbs and object oriented programming languages (Java, C#, etc)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535025" y="2327425"/>
            <a:ext cx="7583100" cy="21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Advantages over plain JDBC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Business code access objects rather than DB tables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Hide details of SQL queries from OO logic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need to deal with DB implementation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Entities based on business concepts rather than db structure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Transaction management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Fast development of application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