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Microsoft_Equation1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0058400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63" autoAdjust="0"/>
  </p:normalViewPr>
  <p:slideViewPr>
    <p:cSldViewPr snapToGrid="0" snapToObjects="1">
      <p:cViewPr>
        <p:scale>
          <a:sx n="112" d="100"/>
          <a:sy n="112" d="100"/>
        </p:scale>
        <p:origin x="-552" y="-1176"/>
      </p:cViewPr>
      <p:guideLst>
        <p:guide orient="horz" pos="1066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image" Target="../media/image20.emf"/><Relationship Id="rId21" Type="http://schemas.openxmlformats.org/officeDocument/2006/relationships/image" Target="../media/image21.emf"/><Relationship Id="rId22" Type="http://schemas.openxmlformats.org/officeDocument/2006/relationships/image" Target="../media/image22.emf"/><Relationship Id="rId23" Type="http://schemas.openxmlformats.org/officeDocument/2006/relationships/image" Target="../media/image23.emf"/><Relationship Id="rId24" Type="http://schemas.openxmlformats.org/officeDocument/2006/relationships/image" Target="../media/image24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4" Type="http://schemas.openxmlformats.org/officeDocument/2006/relationships/image" Target="../media/image14.emf"/><Relationship Id="rId15" Type="http://schemas.openxmlformats.org/officeDocument/2006/relationships/image" Target="../media/image15.emf"/><Relationship Id="rId16" Type="http://schemas.openxmlformats.org/officeDocument/2006/relationships/image" Target="../media/image16.emf"/><Relationship Id="rId17" Type="http://schemas.openxmlformats.org/officeDocument/2006/relationships/image" Target="../media/image17.emf"/><Relationship Id="rId18" Type="http://schemas.openxmlformats.org/officeDocument/2006/relationships/image" Target="../media/image18.emf"/><Relationship Id="rId19" Type="http://schemas.openxmlformats.org/officeDocument/2006/relationships/image" Target="../media/image19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33298-6049-1D47-BCCF-B635423FA872}" type="datetimeFigureOut">
              <a:rPr lang="en-US" smtClean="0"/>
              <a:t>12/1/13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68463" y="685800"/>
            <a:ext cx="101949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2D847-6A3A-FC41-BC66-2F6AAB3F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668463" y="685800"/>
            <a:ext cx="101949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018B-138B-43B6-926B-FC36A70F776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050912"/>
            <a:ext cx="8549640" cy="725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1917012"/>
            <a:ext cx="7040880" cy="8645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35476"/>
            <a:ext cx="2263140" cy="28864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5476"/>
            <a:ext cx="6621780" cy="28864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6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2173867"/>
            <a:ext cx="8549640" cy="6718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1433844"/>
            <a:ext cx="8549640" cy="7400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89359"/>
            <a:ext cx="4442460" cy="2232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789359"/>
            <a:ext cx="4442460" cy="2232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2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757252"/>
            <a:ext cx="4444207" cy="3155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1072837"/>
            <a:ext cx="4444207" cy="194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757252"/>
            <a:ext cx="4445953" cy="3155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072837"/>
            <a:ext cx="4445953" cy="194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5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134692"/>
            <a:ext cx="3309144" cy="573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134692"/>
            <a:ext cx="5622925" cy="2887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707916"/>
            <a:ext cx="3309144" cy="23140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2368074"/>
            <a:ext cx="6035040" cy="2795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302274"/>
            <a:ext cx="6035040" cy="20297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2647639"/>
            <a:ext cx="6035040" cy="397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6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35476"/>
            <a:ext cx="9052560" cy="56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89359"/>
            <a:ext cx="9052560" cy="223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135507"/>
            <a:ext cx="234696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49DE-BCD4-474F-A0B2-D36DD05681C9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3135507"/>
            <a:ext cx="318516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3135507"/>
            <a:ext cx="234696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8BE0-2FB0-5F45-BBCA-EAACA827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8.emf"/><Relationship Id="rId63" Type="http://schemas.openxmlformats.org/officeDocument/2006/relationships/image" Target="../media/image23.emf"/><Relationship Id="rId64" Type="http://schemas.openxmlformats.org/officeDocument/2006/relationships/oleObject" Target="../embeddings/Microsoft_Equation2.bin"/><Relationship Id="rId65" Type="http://schemas.openxmlformats.org/officeDocument/2006/relationships/image" Target="../media/image24.emf"/><Relationship Id="rId50" Type="http://schemas.openxmlformats.org/officeDocument/2006/relationships/oleObject" Target="../embeddings/oleObject28.bin"/><Relationship Id="rId51" Type="http://schemas.openxmlformats.org/officeDocument/2006/relationships/oleObject" Target="../embeddings/oleObject29.bin"/><Relationship Id="rId52" Type="http://schemas.openxmlformats.org/officeDocument/2006/relationships/oleObject" Target="../embeddings/oleObject30.bin"/><Relationship Id="rId53" Type="http://schemas.openxmlformats.org/officeDocument/2006/relationships/oleObject" Target="../embeddings/oleObject31.bin"/><Relationship Id="rId54" Type="http://schemas.openxmlformats.org/officeDocument/2006/relationships/oleObject" Target="../embeddings/oleObject32.bin"/><Relationship Id="rId55" Type="http://schemas.openxmlformats.org/officeDocument/2006/relationships/oleObject" Target="../embeddings/oleObject33.bin"/><Relationship Id="rId56" Type="http://schemas.openxmlformats.org/officeDocument/2006/relationships/oleObject" Target="../embeddings/oleObject34.bin"/><Relationship Id="rId57" Type="http://schemas.openxmlformats.org/officeDocument/2006/relationships/image" Target="../media/image20.emf"/><Relationship Id="rId58" Type="http://schemas.openxmlformats.org/officeDocument/2006/relationships/oleObject" Target="../embeddings/Microsoft_Equation1.bin"/><Relationship Id="rId59" Type="http://schemas.openxmlformats.org/officeDocument/2006/relationships/image" Target="../media/image21.emf"/><Relationship Id="rId40" Type="http://schemas.openxmlformats.org/officeDocument/2006/relationships/image" Target="../media/image15.emf"/><Relationship Id="rId41" Type="http://schemas.openxmlformats.org/officeDocument/2006/relationships/oleObject" Target="../embeddings/oleObject23.bin"/><Relationship Id="rId42" Type="http://schemas.openxmlformats.org/officeDocument/2006/relationships/image" Target="../media/image16.emf"/><Relationship Id="rId43" Type="http://schemas.openxmlformats.org/officeDocument/2006/relationships/oleObject" Target="../embeddings/oleObject24.bin"/><Relationship Id="rId44" Type="http://schemas.openxmlformats.org/officeDocument/2006/relationships/oleObject" Target="../embeddings/oleObject25.bin"/><Relationship Id="rId45" Type="http://schemas.openxmlformats.org/officeDocument/2006/relationships/image" Target="../media/image17.emf"/><Relationship Id="rId46" Type="http://schemas.openxmlformats.org/officeDocument/2006/relationships/oleObject" Target="../embeddings/oleObject26.bin"/><Relationship Id="rId47" Type="http://schemas.openxmlformats.org/officeDocument/2006/relationships/image" Target="../media/image18.emf"/><Relationship Id="rId48" Type="http://schemas.openxmlformats.org/officeDocument/2006/relationships/oleObject" Target="../embeddings/oleObject27.bin"/><Relationship Id="rId49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30" Type="http://schemas.openxmlformats.org/officeDocument/2006/relationships/oleObject" Target="../embeddings/oleObject15.bin"/><Relationship Id="rId31" Type="http://schemas.openxmlformats.org/officeDocument/2006/relationships/image" Target="../media/image13.emf"/><Relationship Id="rId32" Type="http://schemas.openxmlformats.org/officeDocument/2006/relationships/oleObject" Target="../embeddings/oleObject16.bin"/><Relationship Id="rId33" Type="http://schemas.openxmlformats.org/officeDocument/2006/relationships/oleObject" Target="../embeddings/oleObject17.bin"/><Relationship Id="rId34" Type="http://schemas.openxmlformats.org/officeDocument/2006/relationships/oleObject" Target="../embeddings/oleObject18.bin"/><Relationship Id="rId35" Type="http://schemas.openxmlformats.org/officeDocument/2006/relationships/oleObject" Target="../embeddings/oleObject19.bin"/><Relationship Id="rId36" Type="http://schemas.openxmlformats.org/officeDocument/2006/relationships/oleObject" Target="../embeddings/oleObject20.bin"/><Relationship Id="rId37" Type="http://schemas.openxmlformats.org/officeDocument/2006/relationships/oleObject" Target="../embeddings/oleObject21.bin"/><Relationship Id="rId38" Type="http://schemas.openxmlformats.org/officeDocument/2006/relationships/image" Target="../media/image14.emf"/><Relationship Id="rId39" Type="http://schemas.openxmlformats.org/officeDocument/2006/relationships/oleObject" Target="../embeddings/oleObject22.bin"/><Relationship Id="rId20" Type="http://schemas.openxmlformats.org/officeDocument/2006/relationships/oleObject" Target="../embeddings/oleObject9.bin"/><Relationship Id="rId21" Type="http://schemas.openxmlformats.org/officeDocument/2006/relationships/oleObject" Target="../embeddings/oleObject10.bin"/><Relationship Id="rId22" Type="http://schemas.openxmlformats.org/officeDocument/2006/relationships/image" Target="../media/image9.emf"/><Relationship Id="rId23" Type="http://schemas.openxmlformats.org/officeDocument/2006/relationships/oleObject" Target="../embeddings/oleObject11.bin"/><Relationship Id="rId24" Type="http://schemas.openxmlformats.org/officeDocument/2006/relationships/image" Target="../media/image10.emf"/><Relationship Id="rId25" Type="http://schemas.openxmlformats.org/officeDocument/2006/relationships/oleObject" Target="../embeddings/oleObject12.bin"/><Relationship Id="rId26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28" Type="http://schemas.openxmlformats.org/officeDocument/2006/relationships/oleObject" Target="../embeddings/oleObject14.bin"/><Relationship Id="rId29" Type="http://schemas.openxmlformats.org/officeDocument/2006/relationships/image" Target="../media/image12.emf"/><Relationship Id="rId60" Type="http://schemas.openxmlformats.org/officeDocument/2006/relationships/oleObject" Target="../embeddings/oleObject35.bin"/><Relationship Id="rId61" Type="http://schemas.openxmlformats.org/officeDocument/2006/relationships/image" Target="../media/image22.emf"/><Relationship Id="rId62" Type="http://schemas.openxmlformats.org/officeDocument/2006/relationships/oleObject" Target="../embeddings/oleObject36.bin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4973" y="-2488578"/>
            <a:ext cx="730271" cy="20162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4" name="Object 2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86126"/>
              </p:ext>
            </p:extLst>
          </p:nvPr>
        </p:nvGraphicFramePr>
        <p:xfrm>
          <a:off x="666311" y="-2265667"/>
          <a:ext cx="2016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" name="Equation" r:id="rId4" imgW="165100" imgH="203200" progId="Equation.3">
                  <p:embed/>
                </p:oleObj>
              </mc:Choice>
              <mc:Fallback>
                <p:oleObj name="Equation" r:id="rId4" imgW="16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311" y="-2265667"/>
                        <a:ext cx="201612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203178"/>
              </p:ext>
            </p:extLst>
          </p:nvPr>
        </p:nvGraphicFramePr>
        <p:xfrm>
          <a:off x="656788" y="-1654480"/>
          <a:ext cx="219075" cy="24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" name="Equation" r:id="rId6" imgW="177800" imgH="203200" progId="Equation.3">
                  <p:embed/>
                </p:oleObj>
              </mc:Choice>
              <mc:Fallback>
                <p:oleObj name="Equation" r:id="rId6" imgW="177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88" y="-1654480"/>
                        <a:ext cx="219075" cy="249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Oval 285"/>
          <p:cNvSpPr/>
          <p:nvPr/>
        </p:nvSpPr>
        <p:spPr>
          <a:xfrm flipH="1">
            <a:off x="887880" y="-2144569"/>
            <a:ext cx="76087" cy="7295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7" name="Straight Connector 286"/>
          <p:cNvCxnSpPr/>
          <p:nvPr/>
        </p:nvCxnSpPr>
        <p:spPr>
          <a:xfrm rot="10800000" flipV="1">
            <a:off x="937490" y="-2106380"/>
            <a:ext cx="847963" cy="152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88" name="Oval 287"/>
          <p:cNvSpPr/>
          <p:nvPr/>
        </p:nvSpPr>
        <p:spPr>
          <a:xfrm flipH="1">
            <a:off x="1761616" y="-2144569"/>
            <a:ext cx="76087" cy="7295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9" name="Oval 288"/>
          <p:cNvSpPr/>
          <p:nvPr/>
        </p:nvSpPr>
        <p:spPr>
          <a:xfrm flipH="1">
            <a:off x="887880" y="-1537809"/>
            <a:ext cx="76087" cy="7295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 rot="10800000" flipV="1">
            <a:off x="937490" y="-1499619"/>
            <a:ext cx="847963" cy="152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1" name="Straight Connector 290"/>
          <p:cNvCxnSpPr/>
          <p:nvPr/>
        </p:nvCxnSpPr>
        <p:spPr>
          <a:xfrm rot="10800000" flipV="1">
            <a:off x="922157" y="-2105350"/>
            <a:ext cx="873751" cy="60676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2" name="Straight Connector 291"/>
          <p:cNvCxnSpPr/>
          <p:nvPr/>
        </p:nvCxnSpPr>
        <p:spPr>
          <a:xfrm rot="10800000">
            <a:off x="924855" y="-2109331"/>
            <a:ext cx="875555" cy="61258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93" name="Oval 292"/>
          <p:cNvSpPr/>
          <p:nvPr/>
        </p:nvSpPr>
        <p:spPr>
          <a:xfrm flipH="1">
            <a:off x="1757311" y="-1529030"/>
            <a:ext cx="76087" cy="7295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4" name="Oval 293"/>
          <p:cNvSpPr/>
          <p:nvPr/>
        </p:nvSpPr>
        <p:spPr>
          <a:xfrm flipH="1">
            <a:off x="883576" y="-922270"/>
            <a:ext cx="76087" cy="7295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5" name="Straight Connector 294"/>
          <p:cNvCxnSpPr/>
          <p:nvPr/>
        </p:nvCxnSpPr>
        <p:spPr>
          <a:xfrm rot="10800000" flipV="1">
            <a:off x="933185" y="-884080"/>
            <a:ext cx="847963" cy="152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96" name="Oval 295"/>
          <p:cNvSpPr/>
          <p:nvPr/>
        </p:nvSpPr>
        <p:spPr>
          <a:xfrm flipH="1">
            <a:off x="1757311" y="-922270"/>
            <a:ext cx="76087" cy="7295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7" name="Straight Connector 296"/>
          <p:cNvCxnSpPr/>
          <p:nvPr/>
        </p:nvCxnSpPr>
        <p:spPr>
          <a:xfrm rot="10800000" flipV="1">
            <a:off x="917852" y="-1489812"/>
            <a:ext cx="873751" cy="60676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8" name="Straight Connector 297"/>
          <p:cNvCxnSpPr/>
          <p:nvPr/>
        </p:nvCxnSpPr>
        <p:spPr>
          <a:xfrm rot="10800000">
            <a:off x="920551" y="-1493792"/>
            <a:ext cx="875555" cy="61258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9" name="Straight Connector 298"/>
          <p:cNvCxnSpPr/>
          <p:nvPr/>
        </p:nvCxnSpPr>
        <p:spPr>
          <a:xfrm flipH="1">
            <a:off x="943679" y="-2125198"/>
            <a:ext cx="867511" cy="122493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00" name="Straight Connector 299"/>
          <p:cNvCxnSpPr/>
          <p:nvPr/>
        </p:nvCxnSpPr>
        <p:spPr>
          <a:xfrm>
            <a:off x="924467" y="-2107982"/>
            <a:ext cx="869504" cy="121386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aphicFrame>
        <p:nvGraphicFramePr>
          <p:cNvPr id="30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59922"/>
              </p:ext>
            </p:extLst>
          </p:nvPr>
        </p:nvGraphicFramePr>
        <p:xfrm>
          <a:off x="642500" y="-1029006"/>
          <a:ext cx="250825" cy="24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" name="Equation" r:id="rId8" imgW="203200" imgH="203200" progId="Equation.3">
                  <p:embed/>
                </p:oleObj>
              </mc:Choice>
              <mc:Fallback>
                <p:oleObj name="Equation" r:id="rId8" imgW="203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00" y="-1029006"/>
                        <a:ext cx="250825" cy="249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77588"/>
              </p:ext>
            </p:extLst>
          </p:nvPr>
        </p:nvGraphicFramePr>
        <p:xfrm>
          <a:off x="712350" y="-1323222"/>
          <a:ext cx="93662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" name="Equation" r:id="rId10" imgW="76200" imgH="190500" progId="Equation.3">
                  <p:embed/>
                </p:oleObj>
              </mc:Choice>
              <mc:Fallback>
                <p:oleObj name="Equation" r:id="rId10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50" y="-1323222"/>
                        <a:ext cx="93662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08057" y="-1658248"/>
            <a:ext cx="459649" cy="339268"/>
            <a:chOff x="1097679" y="1582501"/>
            <a:chExt cx="625475" cy="461665"/>
          </a:xfrm>
        </p:grpSpPr>
        <p:sp>
          <p:nvSpPr>
            <p:cNvPr id="303" name="TextBox 302"/>
            <p:cNvSpPr txBox="1"/>
            <p:nvPr/>
          </p:nvSpPr>
          <p:spPr>
            <a:xfrm>
              <a:off x="1113580" y="1582501"/>
              <a:ext cx="595966" cy="461665"/>
            </a:xfrm>
            <a:prstGeom prst="rect">
              <a:avLst/>
            </a:prstGeom>
            <a:solidFill>
              <a:schemeClr val="bg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30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2129212"/>
                </p:ext>
              </p:extLst>
            </p:nvPr>
          </p:nvGraphicFramePr>
          <p:xfrm>
            <a:off x="1097679" y="1599531"/>
            <a:ext cx="625475" cy="433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" name="Equation" r:id="rId12" imgW="330200" imgH="228600" progId="Equation.3">
                    <p:embed/>
                  </p:oleObj>
                </mc:Choice>
                <mc:Fallback>
                  <p:oleObj name="Equation" r:id="rId12" imgW="330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679" y="1599531"/>
                          <a:ext cx="625475" cy="433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120160"/>
              </p:ext>
            </p:extLst>
          </p:nvPr>
        </p:nvGraphicFramePr>
        <p:xfrm>
          <a:off x="1700213" y="-2414588"/>
          <a:ext cx="20161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" name="Equation" r:id="rId14" imgW="165100" imgH="203200" progId="Equation.3">
                  <p:embed/>
                </p:oleObj>
              </mc:Choice>
              <mc:Fallback>
                <p:oleObj name="Equation" r:id="rId14" imgW="16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-2414588"/>
                        <a:ext cx="201612" cy="24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067349"/>
              </p:ext>
            </p:extLst>
          </p:nvPr>
        </p:nvGraphicFramePr>
        <p:xfrm>
          <a:off x="1679575" y="-1816100"/>
          <a:ext cx="2190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" name="Equation" r:id="rId16" imgW="177800" imgH="203200" progId="Equation.3">
                  <p:embed/>
                </p:oleObj>
              </mc:Choice>
              <mc:Fallback>
                <p:oleObj name="Equation" r:id="rId16" imgW="177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-1816100"/>
                        <a:ext cx="21907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956296"/>
              </p:ext>
            </p:extLst>
          </p:nvPr>
        </p:nvGraphicFramePr>
        <p:xfrm>
          <a:off x="1669415" y="-819150"/>
          <a:ext cx="2524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" name="Equation" r:id="rId18" imgW="203200" imgH="203200" progId="Equation.3">
                  <p:embed/>
                </p:oleObj>
              </mc:Choice>
              <mc:Fallback>
                <p:oleObj name="Equation" r:id="rId18" imgW="203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415" y="-819150"/>
                        <a:ext cx="252413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73779"/>
              </p:ext>
            </p:extLst>
          </p:nvPr>
        </p:nvGraphicFramePr>
        <p:xfrm>
          <a:off x="1746245" y="-1338909"/>
          <a:ext cx="93662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" name="Equation" r:id="rId20" imgW="76200" imgH="190500" progId="Equation.3">
                  <p:embed/>
                </p:oleObj>
              </mc:Choice>
              <mc:Fallback>
                <p:oleObj name="Equation" r:id="rId20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45" y="-1338909"/>
                        <a:ext cx="93662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0" name="Straight Connector 309"/>
          <p:cNvCxnSpPr/>
          <p:nvPr/>
        </p:nvCxnSpPr>
        <p:spPr>
          <a:xfrm rot="10800000" flipV="1">
            <a:off x="1806483" y="-2103512"/>
            <a:ext cx="847963" cy="152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1" name="Oval 310"/>
          <p:cNvSpPr/>
          <p:nvPr/>
        </p:nvSpPr>
        <p:spPr>
          <a:xfrm flipH="1">
            <a:off x="2630610" y="-2141701"/>
            <a:ext cx="76087" cy="7295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 rot="10800000" flipV="1">
            <a:off x="1806483" y="-1496751"/>
            <a:ext cx="847963" cy="152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3" name="Oval 312"/>
          <p:cNvSpPr/>
          <p:nvPr/>
        </p:nvSpPr>
        <p:spPr>
          <a:xfrm flipH="1">
            <a:off x="2630610" y="-1534941"/>
            <a:ext cx="76087" cy="7295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4" name="Straight Connector 313"/>
          <p:cNvCxnSpPr/>
          <p:nvPr/>
        </p:nvCxnSpPr>
        <p:spPr>
          <a:xfrm rot="10800000" flipV="1">
            <a:off x="1789758" y="-2099389"/>
            <a:ext cx="873751" cy="60676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15" name="Straight Connector 314"/>
          <p:cNvCxnSpPr/>
          <p:nvPr/>
        </p:nvCxnSpPr>
        <p:spPr>
          <a:xfrm rot="10800000">
            <a:off x="1798644" y="-2106463"/>
            <a:ext cx="875555" cy="61258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18" name="Straight Connector 317"/>
          <p:cNvCxnSpPr/>
          <p:nvPr/>
        </p:nvCxnSpPr>
        <p:spPr>
          <a:xfrm rot="10800000" flipV="1">
            <a:off x="1802179" y="-881212"/>
            <a:ext cx="847963" cy="152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9" name="Oval 318"/>
          <p:cNvSpPr/>
          <p:nvPr/>
        </p:nvSpPr>
        <p:spPr>
          <a:xfrm flipH="1">
            <a:off x="2626305" y="-919402"/>
            <a:ext cx="76087" cy="7295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 rot="10800000" flipV="1">
            <a:off x="1785453" y="-1483849"/>
            <a:ext cx="873751" cy="60676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21" name="Straight Connector 320"/>
          <p:cNvCxnSpPr/>
          <p:nvPr/>
        </p:nvCxnSpPr>
        <p:spPr>
          <a:xfrm rot="10800000">
            <a:off x="1794340" y="-1490924"/>
            <a:ext cx="875555" cy="61258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22" name="Straight Connector 321"/>
          <p:cNvCxnSpPr/>
          <p:nvPr/>
        </p:nvCxnSpPr>
        <p:spPr>
          <a:xfrm flipH="1">
            <a:off x="1797291" y="-2105112"/>
            <a:ext cx="867511" cy="122493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23" name="Straight Connector 322"/>
          <p:cNvCxnSpPr/>
          <p:nvPr/>
        </p:nvCxnSpPr>
        <p:spPr>
          <a:xfrm>
            <a:off x="1808199" y="-2100809"/>
            <a:ext cx="869504" cy="121386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aphicFrame>
        <p:nvGraphicFramePr>
          <p:cNvPr id="3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728760"/>
              </p:ext>
            </p:extLst>
          </p:nvPr>
        </p:nvGraphicFramePr>
        <p:xfrm>
          <a:off x="2739326" y="-2248512"/>
          <a:ext cx="233363" cy="24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" name="Equation" r:id="rId21" imgW="190500" imgH="203200" progId="Equation.3">
                  <p:embed/>
                </p:oleObj>
              </mc:Choice>
              <mc:Fallback>
                <p:oleObj name="Equation" r:id="rId21" imgW="190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326" y="-2248512"/>
                        <a:ext cx="233363" cy="249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322267"/>
              </p:ext>
            </p:extLst>
          </p:nvPr>
        </p:nvGraphicFramePr>
        <p:xfrm>
          <a:off x="2720274" y="-1640499"/>
          <a:ext cx="2667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" name="Equation" r:id="rId23" imgW="215900" imgH="203200" progId="Equation.3">
                  <p:embed/>
                </p:oleObj>
              </mc:Choice>
              <mc:Fallback>
                <p:oleObj name="Equation" r:id="rId23" imgW="21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274" y="-1640499"/>
                        <a:ext cx="2667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337679"/>
              </p:ext>
            </p:extLst>
          </p:nvPr>
        </p:nvGraphicFramePr>
        <p:xfrm>
          <a:off x="2707574" y="-1013438"/>
          <a:ext cx="300038" cy="24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" name="Equation" r:id="rId25" imgW="241300" imgH="203200" progId="Equation.3">
                  <p:embed/>
                </p:oleObj>
              </mc:Choice>
              <mc:Fallback>
                <p:oleObj name="Equation" r:id="rId25" imgW="241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574" y="-1013438"/>
                        <a:ext cx="300038" cy="249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60076"/>
              </p:ext>
            </p:extLst>
          </p:nvPr>
        </p:nvGraphicFramePr>
        <p:xfrm>
          <a:off x="2771366" y="-1320305"/>
          <a:ext cx="93662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" name="Equation" r:id="rId27" imgW="76200" imgH="190500" progId="Equation.3">
                  <p:embed/>
                </p:oleObj>
              </mc:Choice>
              <mc:Fallback>
                <p:oleObj name="Equation" r:id="rId27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366" y="-1320305"/>
                        <a:ext cx="93662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2039453" y="-1658248"/>
            <a:ext cx="503659" cy="339268"/>
          </a:xfrm>
          <a:prstGeom prst="rect">
            <a:avLst/>
          </a:prstGeom>
          <a:solidFill>
            <a:schemeClr val="bg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981939"/>
              </p:ext>
            </p:extLst>
          </p:nvPr>
        </p:nvGraphicFramePr>
        <p:xfrm>
          <a:off x="2049399" y="-1645670"/>
          <a:ext cx="49371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" name="Equation" r:id="rId28" imgW="355600" imgH="228600" progId="Equation.3">
                  <p:embed/>
                </p:oleObj>
              </mc:Choice>
              <mc:Fallback>
                <p:oleObj name="Equation" r:id="rId28" imgW="3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399" y="-1645670"/>
                        <a:ext cx="493713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07563"/>
              </p:ext>
            </p:extLst>
          </p:nvPr>
        </p:nvGraphicFramePr>
        <p:xfrm>
          <a:off x="1367790" y="-2494602"/>
          <a:ext cx="18573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" name="Equation" r:id="rId30" imgW="152400" imgH="165100" progId="Equation.3">
                  <p:embed/>
                </p:oleObj>
              </mc:Choice>
              <mc:Fallback>
                <p:oleObj name="Equation" r:id="rId30" imgW="1524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790" y="-2494602"/>
                        <a:ext cx="185738" cy="203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638967" y="774700"/>
            <a:ext cx="1279276" cy="1844675"/>
            <a:chOff x="3957887" y="774700"/>
            <a:chExt cx="1279276" cy="1844675"/>
          </a:xfrm>
        </p:grpSpPr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594932"/>
                </p:ext>
              </p:extLst>
            </p:nvPr>
          </p:nvGraphicFramePr>
          <p:xfrm>
            <a:off x="3981698" y="922898"/>
            <a:ext cx="201612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8" name="Equation" r:id="rId32" imgW="165100" imgH="203200" progId="Equation.3">
                    <p:embed/>
                  </p:oleObj>
                </mc:Choice>
                <mc:Fallback>
                  <p:oleObj name="Equation" r:id="rId32" imgW="165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698" y="922898"/>
                          <a:ext cx="201612" cy="25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223551"/>
                </p:ext>
              </p:extLst>
            </p:nvPr>
          </p:nvGraphicFramePr>
          <p:xfrm>
            <a:off x="3972175" y="1534085"/>
            <a:ext cx="219075" cy="249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9" name="Equation" r:id="rId33" imgW="177800" imgH="203200" progId="Equation.3">
                    <p:embed/>
                  </p:oleObj>
                </mc:Choice>
                <mc:Fallback>
                  <p:oleObj name="Equation" r:id="rId33" imgW="1778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175" y="1534085"/>
                          <a:ext cx="219075" cy="249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Oval 50"/>
            <p:cNvSpPr/>
            <p:nvPr/>
          </p:nvSpPr>
          <p:spPr>
            <a:xfrm flipH="1">
              <a:off x="4203267" y="1043996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10800000" flipV="1">
              <a:off x="4252877" y="1082185"/>
              <a:ext cx="847963" cy="152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3" name="Oval 52"/>
            <p:cNvSpPr/>
            <p:nvPr/>
          </p:nvSpPr>
          <p:spPr>
            <a:xfrm flipH="1">
              <a:off x="5077003" y="1043996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flipH="1">
              <a:off x="4203267" y="1650756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0800000" flipV="1">
              <a:off x="4252877" y="1688946"/>
              <a:ext cx="847963" cy="152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4237544" y="1083215"/>
              <a:ext cx="873751" cy="60676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>
            <a:xfrm rot="10800000">
              <a:off x="4240242" y="1079234"/>
              <a:ext cx="875555" cy="61258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8" name="Oval 57"/>
            <p:cNvSpPr/>
            <p:nvPr/>
          </p:nvSpPr>
          <p:spPr>
            <a:xfrm flipH="1">
              <a:off x="5072698" y="1659535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flipH="1">
              <a:off x="4198963" y="2266295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0800000" flipV="1">
              <a:off x="4248572" y="2304485"/>
              <a:ext cx="847963" cy="152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1" name="Oval 60"/>
            <p:cNvSpPr/>
            <p:nvPr/>
          </p:nvSpPr>
          <p:spPr>
            <a:xfrm flipH="1">
              <a:off x="5072698" y="2266295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10800000" flipV="1">
              <a:off x="4233239" y="1698753"/>
              <a:ext cx="873751" cy="60676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>
            <a:xfrm rot="10800000">
              <a:off x="4235938" y="1694773"/>
              <a:ext cx="875555" cy="61258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>
            <a:xfrm flipH="1">
              <a:off x="4259066" y="1063367"/>
              <a:ext cx="867511" cy="122493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>
            <a:xfrm>
              <a:off x="4239854" y="1080583"/>
              <a:ext cx="869504" cy="121386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aphicFrame>
          <p:nvGraphicFramePr>
            <p:cNvPr id="6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4230029"/>
                </p:ext>
              </p:extLst>
            </p:nvPr>
          </p:nvGraphicFramePr>
          <p:xfrm>
            <a:off x="3957887" y="2159559"/>
            <a:ext cx="250825" cy="249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" name="Equation" r:id="rId34" imgW="203200" imgH="203200" progId="Equation.3">
                    <p:embed/>
                  </p:oleObj>
                </mc:Choice>
                <mc:Fallback>
                  <p:oleObj name="Equation" r:id="rId34" imgW="203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887" y="2159559"/>
                          <a:ext cx="250825" cy="249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2365658"/>
                </p:ext>
              </p:extLst>
            </p:nvPr>
          </p:nvGraphicFramePr>
          <p:xfrm>
            <a:off x="4027737" y="1865343"/>
            <a:ext cx="93662" cy="23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1" name="Equation" r:id="rId35" imgW="76200" imgH="190500" progId="Equation.3">
                    <p:embed/>
                  </p:oleObj>
                </mc:Choice>
                <mc:Fallback>
                  <p:oleObj name="Equation" r:id="rId35" imgW="762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737" y="1865343"/>
                          <a:ext cx="93662" cy="233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" name="Group 67"/>
            <p:cNvGrpSpPr/>
            <p:nvPr/>
          </p:nvGrpSpPr>
          <p:grpSpPr>
            <a:xfrm>
              <a:off x="4423444" y="1530317"/>
              <a:ext cx="459649" cy="339268"/>
              <a:chOff x="1097679" y="1582501"/>
              <a:chExt cx="625475" cy="461665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1113580" y="1582501"/>
                <a:ext cx="595966" cy="461665"/>
              </a:xfrm>
              <a:prstGeom prst="rect">
                <a:avLst/>
              </a:prstGeom>
              <a:solidFill>
                <a:schemeClr val="bg2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aphicFrame>
            <p:nvGraphicFramePr>
              <p:cNvPr id="70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3743176"/>
                  </p:ext>
                </p:extLst>
              </p:nvPr>
            </p:nvGraphicFramePr>
            <p:xfrm>
              <a:off x="1097679" y="1599531"/>
              <a:ext cx="625475" cy="433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2" name="Equation" r:id="rId36" imgW="330200" imgH="228600" progId="Equation.3">
                      <p:embed/>
                    </p:oleObj>
                  </mc:Choice>
                  <mc:Fallback>
                    <p:oleObj name="Equation" r:id="rId36" imgW="3302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7679" y="1599531"/>
                            <a:ext cx="625475" cy="433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35340"/>
                </p:ext>
              </p:extLst>
            </p:nvPr>
          </p:nvGraphicFramePr>
          <p:xfrm>
            <a:off x="5015548" y="774700"/>
            <a:ext cx="201612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3" name="Equation" r:id="rId37" imgW="165100" imgH="203200" progId="Equation.3">
                    <p:embed/>
                  </p:oleObj>
                </mc:Choice>
                <mc:Fallback>
                  <p:oleObj name="Equation" r:id="rId37" imgW="165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548" y="774700"/>
                          <a:ext cx="201612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3880269"/>
                </p:ext>
              </p:extLst>
            </p:nvPr>
          </p:nvGraphicFramePr>
          <p:xfrm>
            <a:off x="5015230" y="1373188"/>
            <a:ext cx="219075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" name="Equation" r:id="rId39" imgW="177800" imgH="203200" progId="Equation.3">
                    <p:embed/>
                  </p:oleObj>
                </mc:Choice>
                <mc:Fallback>
                  <p:oleObj name="Equation" r:id="rId39" imgW="1778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230" y="1373188"/>
                          <a:ext cx="219075" cy="25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8716673"/>
                </p:ext>
              </p:extLst>
            </p:nvPr>
          </p:nvGraphicFramePr>
          <p:xfrm>
            <a:off x="4984750" y="2368550"/>
            <a:ext cx="252413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" name="Equation" r:id="rId41" imgW="203200" imgH="203200" progId="Equation.3">
                    <p:embed/>
                  </p:oleObj>
                </mc:Choice>
                <mc:Fallback>
                  <p:oleObj name="Equation" r:id="rId41" imgW="203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750" y="2368550"/>
                          <a:ext cx="252413" cy="25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592401"/>
                </p:ext>
              </p:extLst>
            </p:nvPr>
          </p:nvGraphicFramePr>
          <p:xfrm>
            <a:off x="5061632" y="1849656"/>
            <a:ext cx="93662" cy="23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" name="Equation" r:id="rId43" imgW="76200" imgH="190500" progId="Equation.3">
                    <p:embed/>
                  </p:oleObj>
                </mc:Choice>
                <mc:Fallback>
                  <p:oleObj name="Equation" r:id="rId43" imgW="762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1632" y="1849656"/>
                          <a:ext cx="93662" cy="233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7106745" y="750888"/>
            <a:ext cx="1338679" cy="1844675"/>
            <a:chOff x="8251825" y="761047"/>
            <a:chExt cx="1338679" cy="1844675"/>
          </a:xfrm>
        </p:grpSpPr>
        <p:sp>
          <p:nvSpPr>
            <p:cNvPr id="94" name="Oval 93"/>
            <p:cNvSpPr/>
            <p:nvPr/>
          </p:nvSpPr>
          <p:spPr>
            <a:xfrm flipH="1">
              <a:off x="8344508" y="1031087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 flipH="1">
              <a:off x="8340203" y="1646626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 flipH="1">
              <a:off x="8340203" y="2253386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9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352014"/>
                </p:ext>
              </p:extLst>
            </p:nvPr>
          </p:nvGraphicFramePr>
          <p:xfrm>
            <a:off x="8272463" y="761047"/>
            <a:ext cx="201612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" name="Equation" r:id="rId44" imgW="165100" imgH="203200" progId="Equation.3">
                    <p:embed/>
                  </p:oleObj>
                </mc:Choice>
                <mc:Fallback>
                  <p:oleObj name="Equation" r:id="rId44" imgW="165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2463" y="761047"/>
                          <a:ext cx="201612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6404042"/>
                </p:ext>
              </p:extLst>
            </p:nvPr>
          </p:nvGraphicFramePr>
          <p:xfrm>
            <a:off x="8251825" y="1359534"/>
            <a:ext cx="219075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" name="Equation" r:id="rId46" imgW="177800" imgH="203200" progId="Equation.3">
                    <p:embed/>
                  </p:oleObj>
                </mc:Choice>
                <mc:Fallback>
                  <p:oleObj name="Equation" r:id="rId46" imgW="1778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1825" y="1359534"/>
                          <a:ext cx="219075" cy="25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2942093"/>
                </p:ext>
              </p:extLst>
            </p:nvPr>
          </p:nvGraphicFramePr>
          <p:xfrm>
            <a:off x="8261985" y="2356484"/>
            <a:ext cx="252413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9" name="Equation" r:id="rId48" imgW="203200" imgH="203200" progId="Equation.3">
                    <p:embed/>
                  </p:oleObj>
                </mc:Choice>
                <mc:Fallback>
                  <p:oleObj name="Equation" r:id="rId48" imgW="203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1985" y="2356484"/>
                          <a:ext cx="252413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5478334"/>
                </p:ext>
              </p:extLst>
            </p:nvPr>
          </p:nvGraphicFramePr>
          <p:xfrm>
            <a:off x="8329137" y="1836747"/>
            <a:ext cx="93662" cy="23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" name="Equation" r:id="rId50" imgW="76200" imgH="190500" progId="Equation.3">
                    <p:embed/>
                  </p:oleObj>
                </mc:Choice>
                <mc:Fallback>
                  <p:oleObj name="Equation" r:id="rId50" imgW="762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9137" y="1836747"/>
                          <a:ext cx="93662" cy="233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" name="Straight Connector 100"/>
            <p:cNvCxnSpPr/>
            <p:nvPr/>
          </p:nvCxnSpPr>
          <p:spPr>
            <a:xfrm rot="10800000" flipV="1">
              <a:off x="8389375" y="1072144"/>
              <a:ext cx="847963" cy="152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4" name="Oval 103"/>
            <p:cNvSpPr/>
            <p:nvPr/>
          </p:nvSpPr>
          <p:spPr>
            <a:xfrm flipH="1">
              <a:off x="9213502" y="1033955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0800000" flipV="1">
              <a:off x="8389375" y="1678905"/>
              <a:ext cx="847963" cy="152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7" name="Oval 106"/>
            <p:cNvSpPr/>
            <p:nvPr/>
          </p:nvSpPr>
          <p:spPr>
            <a:xfrm flipH="1">
              <a:off x="9213502" y="1640715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 rot="10800000" flipV="1">
              <a:off x="8372650" y="1076267"/>
              <a:ext cx="873751" cy="60676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>
            <a:xfrm rot="10800000">
              <a:off x="8381536" y="1069193"/>
              <a:ext cx="875555" cy="61258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>
            <a:xfrm rot="10800000" flipV="1">
              <a:off x="8385071" y="2294444"/>
              <a:ext cx="847963" cy="152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1" name="Oval 110"/>
            <p:cNvSpPr/>
            <p:nvPr/>
          </p:nvSpPr>
          <p:spPr>
            <a:xfrm flipH="1">
              <a:off x="9209197" y="2256254"/>
              <a:ext cx="76087" cy="7295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10800000" flipV="1">
              <a:off x="8368345" y="1691807"/>
              <a:ext cx="873751" cy="60676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>
            <a:xfrm rot="10800000">
              <a:off x="8377232" y="1684732"/>
              <a:ext cx="875555" cy="61258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>
            <a:xfrm flipH="1">
              <a:off x="8380183" y="1070544"/>
              <a:ext cx="867511" cy="122493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>
            <a:xfrm>
              <a:off x="8391091" y="1074847"/>
              <a:ext cx="869504" cy="121386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aphicFrame>
          <p:nvGraphicFramePr>
            <p:cNvPr id="11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809888"/>
                </p:ext>
              </p:extLst>
            </p:nvPr>
          </p:nvGraphicFramePr>
          <p:xfrm>
            <a:off x="9322218" y="927144"/>
            <a:ext cx="233363" cy="249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" name="Equation" r:id="rId51" imgW="190500" imgH="203200" progId="Equation.3">
                    <p:embed/>
                  </p:oleObj>
                </mc:Choice>
                <mc:Fallback>
                  <p:oleObj name="Equation" r:id="rId51" imgW="190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2218" y="927144"/>
                          <a:ext cx="233363" cy="249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3582937"/>
                </p:ext>
              </p:extLst>
            </p:nvPr>
          </p:nvGraphicFramePr>
          <p:xfrm>
            <a:off x="9303166" y="1535157"/>
            <a:ext cx="266700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" name="Equation" r:id="rId52" imgW="215900" imgH="203200" progId="Equation.3">
                    <p:embed/>
                  </p:oleObj>
                </mc:Choice>
                <mc:Fallback>
                  <p:oleObj name="Equation" r:id="rId52" imgW="2159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3166" y="1535157"/>
                          <a:ext cx="266700" cy="25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3965674"/>
                </p:ext>
              </p:extLst>
            </p:nvPr>
          </p:nvGraphicFramePr>
          <p:xfrm>
            <a:off x="9290466" y="2162218"/>
            <a:ext cx="300038" cy="249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" name="Equation" r:id="rId53" imgW="241300" imgH="203200" progId="Equation.3">
                    <p:embed/>
                  </p:oleObj>
                </mc:Choice>
                <mc:Fallback>
                  <p:oleObj name="Equation" r:id="rId53" imgW="2413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0466" y="2162218"/>
                          <a:ext cx="300038" cy="249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2798183"/>
                </p:ext>
              </p:extLst>
            </p:nvPr>
          </p:nvGraphicFramePr>
          <p:xfrm>
            <a:off x="9354258" y="1855351"/>
            <a:ext cx="93662" cy="23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" name="Equation" r:id="rId54" imgW="76200" imgH="190500" progId="Equation.3">
                    <p:embed/>
                  </p:oleObj>
                </mc:Choice>
                <mc:Fallback>
                  <p:oleObj name="Equation" r:id="rId54" imgW="762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4258" y="1855351"/>
                          <a:ext cx="93662" cy="233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TextBox 119"/>
            <p:cNvSpPr txBox="1"/>
            <p:nvPr/>
          </p:nvSpPr>
          <p:spPr>
            <a:xfrm>
              <a:off x="8622345" y="1517408"/>
              <a:ext cx="503659" cy="339268"/>
            </a:xfrm>
            <a:prstGeom prst="rect">
              <a:avLst/>
            </a:prstGeom>
            <a:solidFill>
              <a:schemeClr val="bg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052619"/>
                </p:ext>
              </p:extLst>
            </p:nvPr>
          </p:nvGraphicFramePr>
          <p:xfrm>
            <a:off x="8632291" y="1529986"/>
            <a:ext cx="493713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" name="Equation" r:id="rId55" imgW="355600" imgH="228600" progId="Equation.3">
                    <p:embed/>
                  </p:oleObj>
                </mc:Choice>
                <mc:Fallback>
                  <p:oleObj name="Equation" r:id="rId55" imgW="355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2291" y="1529986"/>
                          <a:ext cx="493713" cy="319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96365"/>
              </p:ext>
            </p:extLst>
          </p:nvPr>
        </p:nvGraphicFramePr>
        <p:xfrm>
          <a:off x="305853" y="923925"/>
          <a:ext cx="12112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" name="Equation" r:id="rId56" imgW="863600" imgH="1079500" progId="Equation.3">
                  <p:embed/>
                </p:oleObj>
              </mc:Choice>
              <mc:Fallback>
                <p:oleObj name="Equation" r:id="rId56" imgW="8636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53" y="923925"/>
                        <a:ext cx="1211262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458568"/>
              </p:ext>
            </p:extLst>
          </p:nvPr>
        </p:nvGraphicFramePr>
        <p:xfrm>
          <a:off x="2949040" y="923925"/>
          <a:ext cx="155257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" name="Equation" r:id="rId58" imgW="1117600" imgH="1079500" progId="Equation.3">
                  <p:embed/>
                </p:oleObj>
              </mc:Choice>
              <mc:Fallback>
                <p:oleObj name="Equation" r:id="rId58" imgW="11176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040" y="923925"/>
                        <a:ext cx="1552575" cy="1509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89282"/>
              </p:ext>
            </p:extLst>
          </p:nvPr>
        </p:nvGraphicFramePr>
        <p:xfrm>
          <a:off x="5476340" y="923925"/>
          <a:ext cx="1617663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" name="Equation" r:id="rId60" imgW="1168400" imgH="1079500" progId="Equation.3">
                  <p:embed/>
                </p:oleObj>
              </mc:Choice>
              <mc:Fallback>
                <p:oleObj name="Equation" r:id="rId60" imgW="11684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340" y="923925"/>
                        <a:ext cx="1617663" cy="150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Right Arrow 145"/>
          <p:cNvSpPr/>
          <p:nvPr/>
        </p:nvSpPr>
        <p:spPr>
          <a:xfrm>
            <a:off x="4624406" y="1087502"/>
            <a:ext cx="714626" cy="186723"/>
          </a:xfrm>
          <a:prstGeom prst="rightArrow">
            <a:avLst/>
          </a:prstGeom>
          <a:solidFill>
            <a:schemeClr val="accent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endParaRPr lang="en-US" sz="24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230710" y="-1505848"/>
            <a:ext cx="503659" cy="339268"/>
          </a:xfrm>
          <a:prstGeom prst="rect">
            <a:avLst/>
          </a:prstGeom>
          <a:solidFill>
            <a:schemeClr val="bg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39406"/>
              </p:ext>
            </p:extLst>
          </p:nvPr>
        </p:nvGraphicFramePr>
        <p:xfrm>
          <a:off x="4550395" y="658845"/>
          <a:ext cx="9001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" name="Equation" r:id="rId62" imgW="647700" imgH="266700" progId="Equation.3">
                  <p:embed/>
                </p:oleObj>
              </mc:Choice>
              <mc:Fallback>
                <p:oleObj name="Equation" r:id="rId62" imgW="6477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395" y="658845"/>
                        <a:ext cx="900112" cy="373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ight Arrow 121"/>
          <p:cNvSpPr/>
          <p:nvPr/>
        </p:nvSpPr>
        <p:spPr>
          <a:xfrm>
            <a:off x="4624406" y="1456790"/>
            <a:ext cx="714626" cy="186723"/>
          </a:xfrm>
          <a:prstGeom prst="rightArrow">
            <a:avLst/>
          </a:prstGeom>
          <a:solidFill>
            <a:schemeClr val="accent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endParaRPr lang="en-US" sz="24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4624406" y="2097659"/>
            <a:ext cx="714626" cy="186723"/>
          </a:xfrm>
          <a:prstGeom prst="rightArrow">
            <a:avLst/>
          </a:prstGeom>
          <a:solidFill>
            <a:schemeClr val="accent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endParaRPr lang="en-US" sz="2400" kern="0">
              <a:solidFill>
                <a:sysClr val="window" lastClr="FFFFFF"/>
              </a:solidFill>
              <a:latin typeface="Calibri"/>
            </a:endParaRPr>
          </a:p>
        </p:txBody>
      </p:sp>
      <p:graphicFrame>
        <p:nvGraphicFramePr>
          <p:cNvPr id="1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887496"/>
              </p:ext>
            </p:extLst>
          </p:nvPr>
        </p:nvGraphicFramePr>
        <p:xfrm>
          <a:off x="8530804" y="903885"/>
          <a:ext cx="11747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" name="Equation" r:id="rId64" imgW="838200" imgH="1079500" progId="Equation.3">
                  <p:embed/>
                </p:oleObj>
              </mc:Choice>
              <mc:Fallback>
                <p:oleObj name="Equation" r:id="rId64" imgW="8382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0804" y="903885"/>
                        <a:ext cx="117475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36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6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Microsoft Equation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Aligned Network Diagonalization: End-to-End</dc:title>
  <dc:creator>Ilan Shomorony</dc:creator>
  <cp:lastModifiedBy>Ilan Shomorony</cp:lastModifiedBy>
  <cp:revision>28</cp:revision>
  <dcterms:created xsi:type="dcterms:W3CDTF">2012-10-06T14:01:06Z</dcterms:created>
  <dcterms:modified xsi:type="dcterms:W3CDTF">2013-12-01T18:06:39Z</dcterms:modified>
</cp:coreProperties>
</file>