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39-6089-FA41-A5B1-B579E3783B58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7EC-4CD8-874F-BE1D-4F3D494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2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39-6089-FA41-A5B1-B579E3783B58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7EC-4CD8-874F-BE1D-4F3D494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6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39-6089-FA41-A5B1-B579E3783B58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7EC-4CD8-874F-BE1D-4F3D494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0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39-6089-FA41-A5B1-B579E3783B58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7EC-4CD8-874F-BE1D-4F3D494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3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39-6089-FA41-A5B1-B579E3783B58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7EC-4CD8-874F-BE1D-4F3D494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39-6089-FA41-A5B1-B579E3783B58}" type="datetimeFigureOut">
              <a:rPr lang="en-US" smtClean="0"/>
              <a:t>10/8/16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7EC-4CD8-874F-BE1D-4F3D494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5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39-6089-FA41-A5B1-B579E3783B58}" type="datetimeFigureOut">
              <a:rPr lang="en-US" smtClean="0"/>
              <a:t>10/8/16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7EC-4CD8-874F-BE1D-4F3D494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3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39-6089-FA41-A5B1-B579E3783B58}" type="datetimeFigureOut">
              <a:rPr lang="en-US" smtClean="0"/>
              <a:t>10/8/16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7EC-4CD8-874F-BE1D-4F3D494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1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39-6089-FA41-A5B1-B579E3783B58}" type="datetimeFigureOut">
              <a:rPr lang="en-US" smtClean="0"/>
              <a:t>10/8/16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7EC-4CD8-874F-BE1D-4F3D494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39-6089-FA41-A5B1-B579E3783B58}" type="datetimeFigureOut">
              <a:rPr lang="en-US" smtClean="0"/>
              <a:t>10/8/16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7EC-4CD8-874F-BE1D-4F3D494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1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39-6089-FA41-A5B1-B579E3783B58}" type="datetimeFigureOut">
              <a:rPr lang="en-US" smtClean="0"/>
              <a:t>10/8/16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7EC-4CD8-874F-BE1D-4F3D494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0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84A39-6089-FA41-A5B1-B579E3783B58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827EC-4CD8-874F-BE1D-4F3D494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8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29062" y="1342264"/>
            <a:ext cx="9453797" cy="346697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168" y="1375364"/>
            <a:ext cx="9425691" cy="343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8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38924" y="1372245"/>
            <a:ext cx="7999751" cy="225537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72" y="1849513"/>
            <a:ext cx="2982124" cy="13869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44" y="1722411"/>
            <a:ext cx="3814520" cy="16039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0" y="154398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(a)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8994" y="154648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(b)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11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38924" y="1372245"/>
            <a:ext cx="7999751" cy="225537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0" y="154398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(a)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8994" y="154648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(b)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874" y="1851766"/>
            <a:ext cx="3160279" cy="15439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618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12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2016-10-09T06:39:20Z</dcterms:created>
  <dcterms:modified xsi:type="dcterms:W3CDTF">2016-10-09T18:34:55Z</dcterms:modified>
</cp:coreProperties>
</file>