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0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5"/>
    <p:restoredTop sz="94784"/>
  </p:normalViewPr>
  <p:slideViewPr>
    <p:cSldViewPr snapToGrid="0" snapToObjects="1">
      <p:cViewPr>
        <p:scale>
          <a:sx n="87" d="100"/>
          <a:sy n="87" d="100"/>
        </p:scale>
        <p:origin x="-6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8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0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2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1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4A39-6089-FA41-A5B1-B579E3783B5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0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84A39-6089-FA41-A5B1-B579E3783B58}" type="datetimeFigureOut">
              <a:rPr lang="en-US" smtClean="0"/>
              <a:t>10/27/16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27EC-4CD8-874F-BE1D-4F3D4940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8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4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4.emf"/><Relationship Id="rId2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29062" y="1342264"/>
            <a:ext cx="9453797" cy="346697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168" y="1375364"/>
            <a:ext cx="9425691" cy="34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8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38924" y="1372245"/>
            <a:ext cx="7999751" cy="2255375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72" y="1849513"/>
            <a:ext cx="2982124" cy="1386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344" y="1722411"/>
            <a:ext cx="3814520" cy="1603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154398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8994" y="15464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114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38924" y="1372245"/>
            <a:ext cx="9208370" cy="36659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154398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6168" y="15464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782" y="2362755"/>
            <a:ext cx="4210224" cy="2056846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6456683" y="1576777"/>
            <a:ext cx="4207826" cy="3317440"/>
            <a:chOff x="6653907" y="1366727"/>
            <a:chExt cx="4207826" cy="33174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34" t="24426" r="11666" b="20765"/>
            <a:stretch/>
          </p:blipFill>
          <p:spPr>
            <a:xfrm>
              <a:off x="6653907" y="1555590"/>
              <a:ext cx="3674167" cy="3128577"/>
            </a:xfrm>
            <a:prstGeom prst="rect">
              <a:avLst/>
            </a:prstGeom>
            <a:noFill/>
          </p:spPr>
        </p:pic>
        <p:grpSp>
          <p:nvGrpSpPr>
            <p:cNvPr id="13" name="Group 12"/>
            <p:cNvGrpSpPr/>
            <p:nvPr/>
          </p:nvGrpSpPr>
          <p:grpSpPr>
            <a:xfrm>
              <a:off x="9184475" y="1721682"/>
              <a:ext cx="646802" cy="2444581"/>
              <a:chOff x="7207677" y="2168286"/>
              <a:chExt cx="547068" cy="2067639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7207677" y="2168286"/>
                <a:ext cx="0" cy="2067639"/>
              </a:xfrm>
              <a:prstGeom prst="line">
                <a:avLst/>
              </a:prstGeom>
              <a:ln w="19050" cmpd="sng">
                <a:solidFill>
                  <a:schemeClr val="bg1">
                    <a:lumMod val="65000"/>
                  </a:schemeClr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5" name="Object 1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254085" y="2835050"/>
                  <a:ext cx="500660" cy="24285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108" name="Equation" r:id="rId5" imgW="444500" imgH="215900" progId="Equation.3">
                          <p:embed/>
                        </p:oleObj>
                      </mc:Choice>
                      <mc:Fallback>
                        <p:oleObj name="Equation" r:id="rId5" imgW="444500" imgH="2159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254085" y="2835050"/>
                                <a:ext cx="500660" cy="24285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5" name="Object 1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7254085" y="2835050"/>
                  <a:ext cx="500660" cy="24285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3092" name="Equation" r:id="rId7" imgW="444500" imgH="215900" progId="Equation.3">
                          <p:embed/>
                        </p:oleObj>
                      </mc:Choice>
                      <mc:Fallback>
                        <p:oleObj name="Equation" r:id="rId7" imgW="444500" imgH="2159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254085" y="2835050"/>
                                <a:ext cx="500660" cy="242858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16" name="Group 15"/>
            <p:cNvGrpSpPr/>
            <p:nvPr/>
          </p:nvGrpSpPr>
          <p:grpSpPr>
            <a:xfrm>
              <a:off x="9648700" y="1366727"/>
              <a:ext cx="1213033" cy="768838"/>
              <a:chOff x="7785309" y="1946025"/>
              <a:chExt cx="1213033" cy="76883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785309" y="1946025"/>
                <a:ext cx="1213033" cy="768838"/>
                <a:chOff x="7785309" y="1946025"/>
                <a:chExt cx="1213033" cy="768838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7785309" y="1976943"/>
                  <a:ext cx="1178327" cy="737920"/>
                </a:xfrm>
                <a:prstGeom prst="rect">
                  <a:avLst/>
                </a:prstGeom>
                <a:ln w="63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8123396" y="2481769"/>
                  <a:ext cx="80342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 smtClean="0"/>
                    <a:t>Lower bound</a:t>
                  </a:r>
                  <a:endParaRPr lang="en-US" sz="9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8120730" y="1946025"/>
                      <a:ext cx="87761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ctrlPr>
                                  <a:rPr lang="uk-UA" sz="1000" b="0" i="1" dirty="0" smtClean="0">
                                    <a:latin typeface="Cambria Math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r>
                                  <a:rPr lang="en-US" sz="1000" b="0" i="1" dirty="0" smtClean="0">
                                    <a:latin typeface="Cambria Math" charset="0"/>
                                  </a:rPr>
                                  <m:t>𝑁</m:t>
                                </m:r>
                                <m:r>
                                  <a:rPr lang="en-US" sz="1000" b="0" i="1" dirty="0" smtClean="0">
                                    <a:latin typeface="Cambria Math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sz="1000" b="0" i="1" dirty="0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dirty="0" smtClean="0">
                                        <a:latin typeface="Cambria Math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000" b="0" i="1" dirty="0" smtClean="0">
                                        <a:latin typeface="Cambria Math" charset="0"/>
                                      </a:rPr>
                                      <m:t>𝐿𝑊</m:t>
                                    </m:r>
                                  </m:sub>
                                </m:sSub>
                              </m:e>
                            </m:box>
                            <m:r>
                              <a:rPr lang="en-US" sz="1000" b="0" i="1" dirty="0" smtClean="0">
                                <a:latin typeface="Cambria Math" charset="0"/>
                              </a:rPr>
                              <m:t>=2.5</m:t>
                            </m:r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84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0730" y="1946025"/>
                      <a:ext cx="877612" cy="246221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8117545" y="2116959"/>
                      <a:ext cx="78143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ctrlPr>
                                  <a:rPr lang="uk-UA" sz="1000" b="0" i="1" dirty="0" smtClean="0">
                                    <a:latin typeface="Cambria Math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uk-UA" sz="1000" i="1" dirty="0">
                                        <a:latin typeface="Cambria Math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a:rPr lang="en-US" sz="1000" i="1" dirty="0">
                                        <a:latin typeface="Cambria Math" charset="0"/>
                                      </a:rPr>
                                      <m:t>𝑁</m:t>
                                    </m:r>
                                    <m:r>
                                      <a:rPr lang="en-US" sz="1000" i="1" dirty="0">
                                        <a:latin typeface="Cambria Math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sz="1000" i="1" dirty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 dirty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000" i="1" dirty="0">
                                            <a:latin typeface="Cambria Math" charset="0"/>
                                          </a:rPr>
                                          <m:t>𝐿𝑊</m:t>
                                        </m:r>
                                      </m:sub>
                                    </m:sSub>
                                  </m:e>
                                </m:box>
                              </m:e>
                            </m:box>
                            <m:r>
                              <a:rPr lang="en-US" sz="1000" b="0" i="1" dirty="0" smtClean="0">
                                <a:latin typeface="Cambria Math" charset="0"/>
                              </a:rPr>
                              <m:t>=5</m:t>
                            </m:r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17545" y="2116959"/>
                      <a:ext cx="781432" cy="246221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8114123" y="2287771"/>
                      <a:ext cx="85196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box>
                              <m:boxPr>
                                <m:ctrlPr>
                                  <a:rPr lang="uk-UA" sz="1000" b="0" i="1" dirty="0" smtClean="0">
                                    <a:latin typeface="Cambria Math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uk-UA" sz="1000" i="1" dirty="0">
                                        <a:latin typeface="Cambria Math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r>
                                      <a:rPr lang="en-US" sz="1000" i="1" dirty="0">
                                        <a:latin typeface="Cambria Math" charset="0"/>
                                      </a:rPr>
                                      <m:t>𝑁</m:t>
                                    </m:r>
                                    <m:r>
                                      <a:rPr lang="en-US" sz="1000" i="1" dirty="0">
                                        <a:latin typeface="Cambria Math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sz="1000" i="1" dirty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i="1" dirty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1000" i="1" dirty="0">
                                            <a:latin typeface="Cambria Math" charset="0"/>
                                          </a:rPr>
                                          <m:t>𝐿𝑊</m:t>
                                        </m:r>
                                      </m:sub>
                                    </m:sSub>
                                  </m:e>
                                </m:box>
                              </m:e>
                            </m:box>
                            <m:r>
                              <a:rPr lang="en-US" sz="1000" b="0" i="1" dirty="0" smtClean="0">
                                <a:latin typeface="Cambria Math" charset="0"/>
                              </a:rPr>
                              <m:t>=10</m:t>
                            </m:r>
                          </m:oMath>
                        </m:oMathPara>
                      </a14:m>
                      <a:endParaRPr lang="en-US" sz="1000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14123" y="2287771"/>
                      <a:ext cx="851965" cy="246221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8" name="Straight Connector 17"/>
              <p:cNvCxnSpPr/>
              <p:nvPr/>
            </p:nvCxnSpPr>
            <p:spPr>
              <a:xfrm>
                <a:off x="7882293" y="2587128"/>
                <a:ext cx="252752" cy="0"/>
              </a:xfrm>
              <a:prstGeom prst="line">
                <a:avLst/>
              </a:prstGeom>
              <a:ln w="22225" cmpd="sng">
                <a:solidFill>
                  <a:srgbClr val="0073BC"/>
                </a:solidFill>
                <a:prstDash val="solid"/>
                <a:headEnd type="none" w="lg" len="lg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82293" y="2422465"/>
                <a:ext cx="252752" cy="0"/>
              </a:xfrm>
              <a:prstGeom prst="line">
                <a:avLst/>
              </a:prstGeom>
              <a:ln w="22225" cmpd="sng">
                <a:solidFill>
                  <a:srgbClr val="DA5319"/>
                </a:solidFill>
                <a:prstDash val="solid"/>
                <a:headEnd type="none" w="lg" len="lg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882293" y="2261735"/>
                <a:ext cx="252752" cy="0"/>
              </a:xfrm>
              <a:prstGeom prst="line">
                <a:avLst/>
              </a:prstGeom>
              <a:ln w="22225" cmpd="sng">
                <a:solidFill>
                  <a:srgbClr val="EEB11F"/>
                </a:solidFill>
                <a:prstDash val="solid"/>
                <a:headEnd type="none" w="lg" len="lg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882293" y="2092260"/>
                <a:ext cx="252752" cy="0"/>
              </a:xfrm>
              <a:prstGeom prst="line">
                <a:avLst/>
              </a:prstGeom>
              <a:ln w="22225" cmpd="sng">
                <a:solidFill>
                  <a:srgbClr val="7E2F8E"/>
                </a:solidFill>
                <a:prstDash val="solid"/>
                <a:headEnd type="none" w="lg" len="lg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 rot="16200000">
              <a:off x="6537627" y="2314027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latin typeface="Tahoma" charset="0"/>
                  <a:ea typeface="Tahoma" charset="0"/>
                  <a:cs typeface="Tahoma" charset="0"/>
                </a:rPr>
                <a:t>(</a:t>
              </a:r>
              <a:r>
                <a:rPr lang="en-US" sz="1100" dirty="0" err="1" smtClean="0">
                  <a:latin typeface="Tahoma" charset="0"/>
                  <a:ea typeface="Tahoma" charset="0"/>
                  <a:cs typeface="Tahoma" charset="0"/>
                </a:rPr>
                <a:t>nats</a:t>
              </a:r>
              <a:r>
                <a:rPr lang="en-US" sz="1100" dirty="0" smtClean="0">
                  <a:latin typeface="Tahoma" charset="0"/>
                  <a:ea typeface="Tahoma" charset="0"/>
                  <a:cs typeface="Tahoma" charset="0"/>
                </a:rPr>
                <a:t>)</a:t>
              </a:r>
              <a:endParaRPr lang="en-US" sz="1100" dirty="0">
                <a:latin typeface="Tahoma" charset="0"/>
                <a:ea typeface="Tahoma" charset="0"/>
                <a:cs typeface="Tahoma" charset="0"/>
              </a:endParaRPr>
            </a:p>
          </p:txBody>
        </p:sp>
      </p:grp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926067"/>
              </p:ext>
            </p:extLst>
          </p:nvPr>
        </p:nvGraphicFramePr>
        <p:xfrm>
          <a:off x="9194519" y="5950931"/>
          <a:ext cx="591934" cy="287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21" imgW="444500" imgH="215900" progId="Equation.3">
                  <p:embed/>
                </p:oleObj>
              </mc:Choice>
              <mc:Fallback>
                <p:oleObj name="Equation" r:id="rId21" imgW="4445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4519" y="5950931"/>
                        <a:ext cx="591934" cy="2871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/>
          <p:nvPr/>
        </p:nvSpPr>
        <p:spPr>
          <a:xfrm>
            <a:off x="5158658" y="5892127"/>
            <a:ext cx="757400" cy="493989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177982" y="5972628"/>
            <a:ext cx="723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8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38924" y="1372245"/>
            <a:ext cx="8194623" cy="318596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154398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6168" y="1546489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endParaRPr lang="en-US" sz="1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8523987" flipH="1">
            <a:off x="4201902" y="2331376"/>
            <a:ext cx="1788596" cy="1875152"/>
          </a:xfrm>
          <a:prstGeom prst="snip2DiagRect">
            <a:avLst>
              <a:gd name="adj1" fmla="val 0"/>
              <a:gd name="adj2" fmla="val 31095"/>
            </a:avLst>
          </a:prstGeom>
        </p:spPr>
      </p:pic>
      <p:sp>
        <p:nvSpPr>
          <p:cNvPr id="36" name="TextBox 35"/>
          <p:cNvSpPr txBox="1"/>
          <p:nvPr/>
        </p:nvSpPr>
        <p:spPr>
          <a:xfrm>
            <a:off x="4269661" y="1697877"/>
            <a:ext cx="7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Nanum Gothic" charset="-127"/>
                <a:ea typeface="Nanum Gothic" charset="-127"/>
                <a:cs typeface="Nanum Gothic" charset="-127"/>
              </a:rPr>
              <a:t>HINGE </a:t>
            </a:r>
            <a:endParaRPr lang="en-US" sz="14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4808463">
            <a:off x="2389623" y="2020544"/>
            <a:ext cx="1434629" cy="166808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158382" y="1728309"/>
            <a:ext cx="1451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Nanum Gothic" charset="-127"/>
                <a:ea typeface="Nanum Gothic" charset="-127"/>
                <a:cs typeface="Nanum Gothic" charset="-127"/>
              </a:rPr>
              <a:t>HGAP </a:t>
            </a: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0687" y="3635389"/>
            <a:ext cx="535962" cy="54274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05"/>
          <a:stretch/>
        </p:blipFill>
        <p:spPr>
          <a:xfrm rot="17168170" flipH="1" flipV="1">
            <a:off x="7817381" y="1601456"/>
            <a:ext cx="1361329" cy="2043147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7477966" y="5026122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K</a:t>
            </a:r>
            <a:r>
              <a:rPr lang="en-US" i="1" dirty="0"/>
              <a:t>. </a:t>
            </a:r>
            <a:r>
              <a:rPr lang="en-US" i="1" dirty="0" err="1"/>
              <a:t>pneumoniae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571717" y="1799875"/>
            <a:ext cx="7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Nanum Gothic" charset="-127"/>
                <a:ea typeface="Nanum Gothic" charset="-127"/>
                <a:cs typeface="Nanum Gothic" charset="-127"/>
              </a:rPr>
              <a:t>HINGE </a:t>
            </a:r>
            <a:endParaRPr lang="en-US" sz="14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109276" y="3465048"/>
            <a:ext cx="724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3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Mbp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7296743" y="3564018"/>
            <a:ext cx="1812533" cy="573214"/>
            <a:chOff x="10662713" y="17767774"/>
            <a:chExt cx="6746240" cy="2692405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10662713" y="18021776"/>
              <a:ext cx="0" cy="24384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10662713" y="17767774"/>
              <a:ext cx="6746240" cy="496185"/>
            </a:xfrm>
            <a:prstGeom prst="rect">
              <a:avLst/>
            </a:prstGeom>
            <a:gradFill flip="none" rotWithShape="1">
              <a:gsLst>
                <a:gs pos="0">
                  <a:srgbClr val="90100D"/>
                </a:gs>
                <a:gs pos="50000">
                  <a:srgbClr val="FF0000"/>
                </a:gs>
                <a:gs pos="100000">
                  <a:srgbClr val="F1EA00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5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662713" y="18856552"/>
              <a:ext cx="2235200" cy="493776"/>
            </a:xfrm>
            <a:prstGeom prst="rect">
              <a:avLst/>
            </a:prstGeom>
            <a:gradFill flip="none" rotWithShape="1">
              <a:gsLst>
                <a:gs pos="11000">
                  <a:srgbClr val="2E9C18"/>
                </a:gs>
                <a:gs pos="24000">
                  <a:srgbClr val="3AB91E"/>
                </a:gs>
                <a:gs pos="100000">
                  <a:srgbClr val="77DDFF"/>
                </a:gs>
                <a:gs pos="100000">
                  <a:srgbClr val="F1EA00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5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2713" y="19951268"/>
              <a:ext cx="1828800" cy="493776"/>
            </a:xfrm>
            <a:prstGeom prst="rect">
              <a:avLst/>
            </a:prstGeom>
            <a:gradFill flip="none" rotWithShape="1">
              <a:gsLst>
                <a:gs pos="0">
                  <a:srgbClr val="214979"/>
                </a:gs>
                <a:gs pos="100000">
                  <a:srgbClr val="D838E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5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567345" y="3715906"/>
            <a:ext cx="889572" cy="25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Nanum Gothic" charset="-127"/>
                <a:ea typeface="Nanum Gothic" charset="-127"/>
                <a:cs typeface="Nanum Gothic" charset="-127"/>
              </a:rPr>
              <a:t>HGAP</a:t>
            </a:r>
            <a:endParaRPr lang="en-US" sz="14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97281" y="3718856"/>
            <a:ext cx="724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Mbp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61723" y="3959236"/>
            <a:ext cx="833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charset="0"/>
                <a:ea typeface="Times New Roman" charset="0"/>
                <a:cs typeface="Times New Roman" charset="0"/>
              </a:rPr>
              <a:t>0.7 </a:t>
            </a:r>
            <a:r>
              <a:rPr lang="en-US" sz="1200" dirty="0" err="1" smtClean="0">
                <a:latin typeface="Times New Roman" charset="0"/>
                <a:ea typeface="Times New Roman" charset="0"/>
                <a:cs typeface="Times New Roman" charset="0"/>
              </a:rPr>
              <a:t>Mbp</a:t>
            </a:r>
            <a:endParaRPr lang="en-US" sz="1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671974" y="4527415"/>
            <a:ext cx="20910979" cy="888809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6146800" y="499838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67662" y="4998389"/>
            <a:ext cx="723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(b)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-1487238" y="-4733336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K</a:t>
            </a:r>
            <a:r>
              <a:rPr lang="en-US" i="1" dirty="0"/>
              <a:t>. </a:t>
            </a:r>
            <a:r>
              <a:rPr lang="en-US" i="1" dirty="0" err="1"/>
              <a:t>pneumoniae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05"/>
          <a:stretch/>
        </p:blipFill>
        <p:spPr>
          <a:xfrm rot="17168170" flipH="1" flipV="1">
            <a:off x="8380843" y="4909614"/>
            <a:ext cx="3852570" cy="578212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008006" y="5572739"/>
            <a:ext cx="216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Nanum Gothic" charset="-127"/>
                <a:ea typeface="Nanum Gothic" charset="-127"/>
                <a:cs typeface="Nanum Gothic" charset="-127"/>
              </a:rPr>
              <a:t>HINGE </a:t>
            </a:r>
            <a:endParaRPr lang="en-US" sz="36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189313" y="10285192"/>
            <a:ext cx="204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3 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Mbp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907433" y="10463678"/>
            <a:ext cx="5129481" cy="1622199"/>
            <a:chOff x="10662713" y="17767774"/>
            <a:chExt cx="6746240" cy="2692405"/>
          </a:xfrm>
        </p:grpSpPr>
        <p:cxnSp>
          <p:nvCxnSpPr>
            <p:cNvPr id="53" name="Straight Connector 52"/>
            <p:cNvCxnSpPr/>
            <p:nvPr/>
          </p:nvCxnSpPr>
          <p:spPr>
            <a:xfrm flipV="1">
              <a:off x="10662713" y="18021776"/>
              <a:ext cx="0" cy="24384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10662713" y="17767774"/>
              <a:ext cx="6746240" cy="496185"/>
            </a:xfrm>
            <a:prstGeom prst="rect">
              <a:avLst/>
            </a:prstGeom>
            <a:gradFill flip="none" rotWithShape="1">
              <a:gsLst>
                <a:gs pos="0">
                  <a:srgbClr val="90100D"/>
                </a:gs>
                <a:gs pos="50000">
                  <a:srgbClr val="FF0000"/>
                </a:gs>
                <a:gs pos="100000">
                  <a:srgbClr val="F1EA00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80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0662713" y="18856552"/>
              <a:ext cx="2235200" cy="493776"/>
            </a:xfrm>
            <a:prstGeom prst="rect">
              <a:avLst/>
            </a:prstGeom>
            <a:gradFill flip="none" rotWithShape="1">
              <a:gsLst>
                <a:gs pos="11000">
                  <a:srgbClr val="2E9C18"/>
                </a:gs>
                <a:gs pos="24000">
                  <a:srgbClr val="3AB91E"/>
                </a:gs>
                <a:gs pos="100000">
                  <a:srgbClr val="77DDFF"/>
                </a:gs>
                <a:gs pos="100000">
                  <a:srgbClr val="F1EA00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8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0662713" y="19951268"/>
              <a:ext cx="1828800" cy="493776"/>
            </a:xfrm>
            <a:prstGeom prst="rect">
              <a:avLst/>
            </a:prstGeom>
            <a:gradFill flip="none" rotWithShape="1">
              <a:gsLst>
                <a:gs pos="0">
                  <a:srgbClr val="214979"/>
                </a:gs>
                <a:gs pos="100000">
                  <a:srgbClr val="D838E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80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995628" y="10995122"/>
            <a:ext cx="251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Nanum Gothic" charset="-127"/>
                <a:ea typeface="Nanum Gothic" charset="-127"/>
                <a:cs typeface="Nanum Gothic" charset="-127"/>
              </a:rPr>
              <a:t>HGAP</a:t>
            </a:r>
            <a:endParaRPr lang="en-US" sz="36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860959" y="10952669"/>
            <a:ext cx="204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Mbp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77329" y="11632946"/>
            <a:ext cx="235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0.7 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Mbp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5119355" y="5305426"/>
            <a:ext cx="7957566" cy="7213274"/>
            <a:chOff x="18099962" y="1335953"/>
            <a:chExt cx="7957566" cy="7213274"/>
          </a:xfrm>
        </p:grpSpPr>
        <p:sp>
          <p:nvSpPr>
            <p:cNvPr id="22" name="Rounded Rectangle 298"/>
            <p:cNvSpPr/>
            <p:nvPr/>
          </p:nvSpPr>
          <p:spPr>
            <a:xfrm>
              <a:off x="22372726" y="2930273"/>
              <a:ext cx="3545631" cy="45719"/>
            </a:xfrm>
            <a:custGeom>
              <a:avLst/>
              <a:gdLst>
                <a:gd name="connsiteX0" fmla="*/ 0 w 6711615"/>
                <a:gd name="connsiteY0" fmla="*/ 270059 h 540118"/>
                <a:gd name="connsiteX1" fmla="*/ 270059 w 6711615"/>
                <a:gd name="connsiteY1" fmla="*/ 0 h 540118"/>
                <a:gd name="connsiteX2" fmla="*/ 6441556 w 6711615"/>
                <a:gd name="connsiteY2" fmla="*/ 0 h 540118"/>
                <a:gd name="connsiteX3" fmla="*/ 6711615 w 6711615"/>
                <a:gd name="connsiteY3" fmla="*/ 270059 h 540118"/>
                <a:gd name="connsiteX4" fmla="*/ 6711615 w 6711615"/>
                <a:gd name="connsiteY4" fmla="*/ 270059 h 540118"/>
                <a:gd name="connsiteX5" fmla="*/ 6441556 w 6711615"/>
                <a:gd name="connsiteY5" fmla="*/ 540118 h 540118"/>
                <a:gd name="connsiteX6" fmla="*/ 270059 w 6711615"/>
                <a:gd name="connsiteY6" fmla="*/ 540118 h 540118"/>
                <a:gd name="connsiteX7" fmla="*/ 0 w 6711615"/>
                <a:gd name="connsiteY7" fmla="*/ 270059 h 540118"/>
                <a:gd name="connsiteX0" fmla="*/ 6711615 w 6803055"/>
                <a:gd name="connsiteY0" fmla="*/ 270059 h 540118"/>
                <a:gd name="connsiteX1" fmla="*/ 6441556 w 6803055"/>
                <a:gd name="connsiteY1" fmla="*/ 540118 h 540118"/>
                <a:gd name="connsiteX2" fmla="*/ 270059 w 6803055"/>
                <a:gd name="connsiteY2" fmla="*/ 540118 h 540118"/>
                <a:gd name="connsiteX3" fmla="*/ 0 w 6803055"/>
                <a:gd name="connsiteY3" fmla="*/ 270059 h 540118"/>
                <a:gd name="connsiteX4" fmla="*/ 270059 w 6803055"/>
                <a:gd name="connsiteY4" fmla="*/ 0 h 540118"/>
                <a:gd name="connsiteX5" fmla="*/ 6441556 w 6803055"/>
                <a:gd name="connsiteY5" fmla="*/ 0 h 540118"/>
                <a:gd name="connsiteX6" fmla="*/ 6711615 w 6803055"/>
                <a:gd name="connsiteY6" fmla="*/ 270059 h 540118"/>
                <a:gd name="connsiteX7" fmla="*/ 6803055 w 6803055"/>
                <a:gd name="connsiteY7" fmla="*/ 361499 h 540118"/>
                <a:gd name="connsiteX0" fmla="*/ 6711615 w 6711615"/>
                <a:gd name="connsiteY0" fmla="*/ 270059 h 540118"/>
                <a:gd name="connsiteX1" fmla="*/ 6441556 w 6711615"/>
                <a:gd name="connsiteY1" fmla="*/ 540118 h 540118"/>
                <a:gd name="connsiteX2" fmla="*/ 270059 w 6711615"/>
                <a:gd name="connsiteY2" fmla="*/ 540118 h 540118"/>
                <a:gd name="connsiteX3" fmla="*/ 0 w 6711615"/>
                <a:gd name="connsiteY3" fmla="*/ 270059 h 540118"/>
                <a:gd name="connsiteX4" fmla="*/ 270059 w 6711615"/>
                <a:gd name="connsiteY4" fmla="*/ 0 h 540118"/>
                <a:gd name="connsiteX5" fmla="*/ 6441556 w 6711615"/>
                <a:gd name="connsiteY5" fmla="*/ 0 h 540118"/>
                <a:gd name="connsiteX6" fmla="*/ 6711615 w 6711615"/>
                <a:gd name="connsiteY6" fmla="*/ 270059 h 540118"/>
                <a:gd name="connsiteX0" fmla="*/ 6711615 w 6711615"/>
                <a:gd name="connsiteY0" fmla="*/ 270059 h 540118"/>
                <a:gd name="connsiteX1" fmla="*/ 6441556 w 6711615"/>
                <a:gd name="connsiteY1" fmla="*/ 540118 h 540118"/>
                <a:gd name="connsiteX2" fmla="*/ 270059 w 6711615"/>
                <a:gd name="connsiteY2" fmla="*/ 540118 h 540118"/>
                <a:gd name="connsiteX3" fmla="*/ 0 w 6711615"/>
                <a:gd name="connsiteY3" fmla="*/ 270059 h 540118"/>
                <a:gd name="connsiteX4" fmla="*/ 270059 w 6711615"/>
                <a:gd name="connsiteY4" fmla="*/ 0 h 540118"/>
                <a:gd name="connsiteX5" fmla="*/ 6441556 w 6711615"/>
                <a:gd name="connsiteY5" fmla="*/ 0 h 540118"/>
                <a:gd name="connsiteX0" fmla="*/ 6441556 w 6441556"/>
                <a:gd name="connsiteY0" fmla="*/ 540118 h 540118"/>
                <a:gd name="connsiteX1" fmla="*/ 270059 w 6441556"/>
                <a:gd name="connsiteY1" fmla="*/ 540118 h 540118"/>
                <a:gd name="connsiteX2" fmla="*/ 0 w 6441556"/>
                <a:gd name="connsiteY2" fmla="*/ 270059 h 540118"/>
                <a:gd name="connsiteX3" fmla="*/ 270059 w 6441556"/>
                <a:gd name="connsiteY3" fmla="*/ 0 h 540118"/>
                <a:gd name="connsiteX4" fmla="*/ 6441556 w 6441556"/>
                <a:gd name="connsiteY4" fmla="*/ 0 h 540118"/>
                <a:gd name="connsiteX0" fmla="*/ 6441556 w 6441556"/>
                <a:gd name="connsiteY0" fmla="*/ 540118 h 540118"/>
                <a:gd name="connsiteX1" fmla="*/ 270059 w 6441556"/>
                <a:gd name="connsiteY1" fmla="*/ 540118 h 540118"/>
                <a:gd name="connsiteX2" fmla="*/ 0 w 6441556"/>
                <a:gd name="connsiteY2" fmla="*/ 270059 h 540118"/>
                <a:gd name="connsiteX3" fmla="*/ 270059 w 6441556"/>
                <a:gd name="connsiteY3" fmla="*/ 0 h 540118"/>
                <a:gd name="connsiteX0" fmla="*/ 6441556 w 6441556"/>
                <a:gd name="connsiteY0" fmla="*/ 270059 h 270059"/>
                <a:gd name="connsiteX1" fmla="*/ 270059 w 6441556"/>
                <a:gd name="connsiteY1" fmla="*/ 270059 h 270059"/>
                <a:gd name="connsiteX2" fmla="*/ 0 w 6441556"/>
                <a:gd name="connsiteY2" fmla="*/ 0 h 270059"/>
                <a:gd name="connsiteX0" fmla="*/ 6171497 w 6171497"/>
                <a:gd name="connsiteY0" fmla="*/ 0 h 0"/>
                <a:gd name="connsiteX1" fmla="*/ 0 w 617149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71497">
                  <a:moveTo>
                    <a:pt x="6171497" y="0"/>
                  </a:moveTo>
                  <a:lnTo>
                    <a:pt x="0" y="0"/>
                  </a:lnTo>
                </a:path>
              </a:pathLst>
            </a:custGeom>
            <a:noFill/>
            <a:ln w="444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099962" y="1335953"/>
              <a:ext cx="356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Lucida Grande" charset="0"/>
                  <a:ea typeface="Lucida Grande" charset="0"/>
                  <a:cs typeface="Lucida Grande" charset="0"/>
                </a:rPr>
                <a:t>unbridged repeat</a:t>
              </a:r>
              <a:endParaRPr lang="en-US" sz="2000" dirty="0">
                <a:latin typeface="Lucida Grande" charset="0"/>
                <a:ea typeface="Lucida Grande" charset="0"/>
                <a:cs typeface="Lucida Grande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2452928" y="1342475"/>
              <a:ext cx="3562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latin typeface="Lucida Grande" charset="0"/>
                  <a:ea typeface="Lucida Grande" charset="0"/>
                  <a:cs typeface="Lucida Grande" charset="0"/>
                </a:rPr>
                <a:t>bridged repeat</a:t>
              </a:r>
              <a:endParaRPr lang="en-US" sz="2000" dirty="0">
                <a:latin typeface="Lucida Grande" charset="0"/>
                <a:ea typeface="Lucida Grande" charset="0"/>
                <a:cs typeface="Lucida Grande" charset="0"/>
              </a:endParaRPr>
            </a:p>
          </p:txBody>
        </p:sp>
        <p:sp>
          <p:nvSpPr>
            <p:cNvPr id="25" name="Rounded Rectangle 298"/>
            <p:cNvSpPr/>
            <p:nvPr/>
          </p:nvSpPr>
          <p:spPr>
            <a:xfrm>
              <a:off x="18226411" y="2927283"/>
              <a:ext cx="3293265" cy="118077"/>
            </a:xfrm>
            <a:custGeom>
              <a:avLst/>
              <a:gdLst>
                <a:gd name="connsiteX0" fmla="*/ 0 w 6711615"/>
                <a:gd name="connsiteY0" fmla="*/ 270059 h 540118"/>
                <a:gd name="connsiteX1" fmla="*/ 270059 w 6711615"/>
                <a:gd name="connsiteY1" fmla="*/ 0 h 540118"/>
                <a:gd name="connsiteX2" fmla="*/ 6441556 w 6711615"/>
                <a:gd name="connsiteY2" fmla="*/ 0 h 540118"/>
                <a:gd name="connsiteX3" fmla="*/ 6711615 w 6711615"/>
                <a:gd name="connsiteY3" fmla="*/ 270059 h 540118"/>
                <a:gd name="connsiteX4" fmla="*/ 6711615 w 6711615"/>
                <a:gd name="connsiteY4" fmla="*/ 270059 h 540118"/>
                <a:gd name="connsiteX5" fmla="*/ 6441556 w 6711615"/>
                <a:gd name="connsiteY5" fmla="*/ 540118 h 540118"/>
                <a:gd name="connsiteX6" fmla="*/ 270059 w 6711615"/>
                <a:gd name="connsiteY6" fmla="*/ 540118 h 540118"/>
                <a:gd name="connsiteX7" fmla="*/ 0 w 6711615"/>
                <a:gd name="connsiteY7" fmla="*/ 270059 h 540118"/>
                <a:gd name="connsiteX0" fmla="*/ 6711615 w 6803055"/>
                <a:gd name="connsiteY0" fmla="*/ 270059 h 540118"/>
                <a:gd name="connsiteX1" fmla="*/ 6441556 w 6803055"/>
                <a:gd name="connsiteY1" fmla="*/ 540118 h 540118"/>
                <a:gd name="connsiteX2" fmla="*/ 270059 w 6803055"/>
                <a:gd name="connsiteY2" fmla="*/ 540118 h 540118"/>
                <a:gd name="connsiteX3" fmla="*/ 0 w 6803055"/>
                <a:gd name="connsiteY3" fmla="*/ 270059 h 540118"/>
                <a:gd name="connsiteX4" fmla="*/ 270059 w 6803055"/>
                <a:gd name="connsiteY4" fmla="*/ 0 h 540118"/>
                <a:gd name="connsiteX5" fmla="*/ 6441556 w 6803055"/>
                <a:gd name="connsiteY5" fmla="*/ 0 h 540118"/>
                <a:gd name="connsiteX6" fmla="*/ 6711615 w 6803055"/>
                <a:gd name="connsiteY6" fmla="*/ 270059 h 540118"/>
                <a:gd name="connsiteX7" fmla="*/ 6803055 w 6803055"/>
                <a:gd name="connsiteY7" fmla="*/ 361499 h 540118"/>
                <a:gd name="connsiteX0" fmla="*/ 6711615 w 6711615"/>
                <a:gd name="connsiteY0" fmla="*/ 270059 h 540118"/>
                <a:gd name="connsiteX1" fmla="*/ 6441556 w 6711615"/>
                <a:gd name="connsiteY1" fmla="*/ 540118 h 540118"/>
                <a:gd name="connsiteX2" fmla="*/ 270059 w 6711615"/>
                <a:gd name="connsiteY2" fmla="*/ 540118 h 540118"/>
                <a:gd name="connsiteX3" fmla="*/ 0 w 6711615"/>
                <a:gd name="connsiteY3" fmla="*/ 270059 h 540118"/>
                <a:gd name="connsiteX4" fmla="*/ 270059 w 6711615"/>
                <a:gd name="connsiteY4" fmla="*/ 0 h 540118"/>
                <a:gd name="connsiteX5" fmla="*/ 6441556 w 6711615"/>
                <a:gd name="connsiteY5" fmla="*/ 0 h 540118"/>
                <a:gd name="connsiteX6" fmla="*/ 6711615 w 6711615"/>
                <a:gd name="connsiteY6" fmla="*/ 270059 h 540118"/>
                <a:gd name="connsiteX0" fmla="*/ 6711615 w 6711615"/>
                <a:gd name="connsiteY0" fmla="*/ 270059 h 540118"/>
                <a:gd name="connsiteX1" fmla="*/ 6441556 w 6711615"/>
                <a:gd name="connsiteY1" fmla="*/ 540118 h 540118"/>
                <a:gd name="connsiteX2" fmla="*/ 270059 w 6711615"/>
                <a:gd name="connsiteY2" fmla="*/ 540118 h 540118"/>
                <a:gd name="connsiteX3" fmla="*/ 0 w 6711615"/>
                <a:gd name="connsiteY3" fmla="*/ 270059 h 540118"/>
                <a:gd name="connsiteX4" fmla="*/ 270059 w 6711615"/>
                <a:gd name="connsiteY4" fmla="*/ 0 h 540118"/>
                <a:gd name="connsiteX5" fmla="*/ 6441556 w 6711615"/>
                <a:gd name="connsiteY5" fmla="*/ 0 h 540118"/>
                <a:gd name="connsiteX0" fmla="*/ 6441556 w 6441556"/>
                <a:gd name="connsiteY0" fmla="*/ 540118 h 540118"/>
                <a:gd name="connsiteX1" fmla="*/ 270059 w 6441556"/>
                <a:gd name="connsiteY1" fmla="*/ 540118 h 540118"/>
                <a:gd name="connsiteX2" fmla="*/ 0 w 6441556"/>
                <a:gd name="connsiteY2" fmla="*/ 270059 h 540118"/>
                <a:gd name="connsiteX3" fmla="*/ 270059 w 6441556"/>
                <a:gd name="connsiteY3" fmla="*/ 0 h 540118"/>
                <a:gd name="connsiteX4" fmla="*/ 6441556 w 6441556"/>
                <a:gd name="connsiteY4" fmla="*/ 0 h 540118"/>
                <a:gd name="connsiteX0" fmla="*/ 6441556 w 6441556"/>
                <a:gd name="connsiteY0" fmla="*/ 540118 h 540118"/>
                <a:gd name="connsiteX1" fmla="*/ 270059 w 6441556"/>
                <a:gd name="connsiteY1" fmla="*/ 540118 h 540118"/>
                <a:gd name="connsiteX2" fmla="*/ 0 w 6441556"/>
                <a:gd name="connsiteY2" fmla="*/ 270059 h 540118"/>
                <a:gd name="connsiteX3" fmla="*/ 270059 w 6441556"/>
                <a:gd name="connsiteY3" fmla="*/ 0 h 540118"/>
                <a:gd name="connsiteX0" fmla="*/ 6441556 w 6441556"/>
                <a:gd name="connsiteY0" fmla="*/ 270059 h 270059"/>
                <a:gd name="connsiteX1" fmla="*/ 270059 w 6441556"/>
                <a:gd name="connsiteY1" fmla="*/ 270059 h 270059"/>
                <a:gd name="connsiteX2" fmla="*/ 0 w 6441556"/>
                <a:gd name="connsiteY2" fmla="*/ 0 h 270059"/>
                <a:gd name="connsiteX0" fmla="*/ 6171497 w 6171497"/>
                <a:gd name="connsiteY0" fmla="*/ 0 h 0"/>
                <a:gd name="connsiteX1" fmla="*/ 0 w 617149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71497">
                  <a:moveTo>
                    <a:pt x="6171497" y="0"/>
                  </a:moveTo>
                  <a:lnTo>
                    <a:pt x="0" y="0"/>
                  </a:lnTo>
                </a:path>
              </a:pathLst>
            </a:custGeom>
            <a:noFill/>
            <a:ln w="444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6" name="TextBox 25"/>
            <p:cNvSpPr txBox="1">
              <a:spLocks/>
            </p:cNvSpPr>
            <p:nvPr/>
          </p:nvSpPr>
          <p:spPr>
            <a:xfrm>
              <a:off x="18671572" y="2874872"/>
              <a:ext cx="656441" cy="97563"/>
            </a:xfrm>
            <a:prstGeom prst="rect">
              <a:avLst/>
            </a:prstGeom>
            <a:solidFill>
              <a:srgbClr val="FF9A1E"/>
            </a:solidFill>
            <a:ln w="12700" cap="flat" cmpd="sng" algn="ctr">
              <a:solidFill>
                <a:srgbClr val="FF9A1E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7" name="TextBox 26"/>
            <p:cNvSpPr txBox="1">
              <a:spLocks/>
            </p:cNvSpPr>
            <p:nvPr/>
          </p:nvSpPr>
          <p:spPr>
            <a:xfrm>
              <a:off x="20299003" y="2875000"/>
              <a:ext cx="656441" cy="97563"/>
            </a:xfrm>
            <a:prstGeom prst="rect">
              <a:avLst/>
            </a:prstGeom>
            <a:solidFill>
              <a:srgbClr val="FF9A1E"/>
            </a:solidFill>
            <a:ln w="12700" cap="flat" cmpd="sng" algn="ctr">
              <a:solidFill>
                <a:srgbClr val="FF9A1E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8" name="TextBox 27"/>
            <p:cNvSpPr txBox="1">
              <a:spLocks noChangeAspect="1"/>
            </p:cNvSpPr>
            <p:nvPr/>
          </p:nvSpPr>
          <p:spPr>
            <a:xfrm>
              <a:off x="18846197" y="2542711"/>
              <a:ext cx="820553" cy="97563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9" name="TextBox 28"/>
            <p:cNvSpPr txBox="1">
              <a:spLocks noChangeAspect="1"/>
            </p:cNvSpPr>
            <p:nvPr/>
          </p:nvSpPr>
          <p:spPr>
            <a:xfrm>
              <a:off x="20039018" y="2539249"/>
              <a:ext cx="820553" cy="97563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TextBox 29"/>
            <p:cNvSpPr txBox="1">
              <a:spLocks noChangeAspect="1"/>
            </p:cNvSpPr>
            <p:nvPr/>
          </p:nvSpPr>
          <p:spPr>
            <a:xfrm>
              <a:off x="20618421" y="2685640"/>
              <a:ext cx="820553" cy="97563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TextBox 30"/>
            <p:cNvSpPr txBox="1">
              <a:spLocks noChangeAspect="1"/>
            </p:cNvSpPr>
            <p:nvPr/>
          </p:nvSpPr>
          <p:spPr>
            <a:xfrm>
              <a:off x="18289440" y="2690735"/>
              <a:ext cx="820553" cy="97563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2" name="TextBox 31"/>
            <p:cNvSpPr txBox="1">
              <a:spLocks/>
            </p:cNvSpPr>
            <p:nvPr/>
          </p:nvSpPr>
          <p:spPr>
            <a:xfrm>
              <a:off x="23143230" y="2875000"/>
              <a:ext cx="515691" cy="97563"/>
            </a:xfrm>
            <a:prstGeom prst="rect">
              <a:avLst/>
            </a:prstGeom>
            <a:solidFill>
              <a:srgbClr val="77933C"/>
            </a:solidFill>
            <a:ln w="12700" cap="flat" cmpd="sng" algn="ctr">
              <a:solidFill>
                <a:srgbClr val="77933C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3" name="TextBox 32"/>
            <p:cNvSpPr txBox="1">
              <a:spLocks/>
            </p:cNvSpPr>
            <p:nvPr/>
          </p:nvSpPr>
          <p:spPr>
            <a:xfrm>
              <a:off x="24781411" y="2875000"/>
              <a:ext cx="515691" cy="97563"/>
            </a:xfrm>
            <a:prstGeom prst="rect">
              <a:avLst/>
            </a:prstGeom>
            <a:solidFill>
              <a:srgbClr val="77933C"/>
            </a:solidFill>
            <a:ln w="12700" cap="flat" cmpd="sng" algn="ctr">
              <a:solidFill>
                <a:srgbClr val="77933C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TextBox 33"/>
            <p:cNvSpPr txBox="1">
              <a:spLocks noChangeAspect="1"/>
            </p:cNvSpPr>
            <p:nvPr/>
          </p:nvSpPr>
          <p:spPr>
            <a:xfrm>
              <a:off x="24377815" y="2567478"/>
              <a:ext cx="820553" cy="97563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7" name="TextBox 36"/>
            <p:cNvSpPr txBox="1">
              <a:spLocks noChangeAspect="1"/>
            </p:cNvSpPr>
            <p:nvPr/>
          </p:nvSpPr>
          <p:spPr>
            <a:xfrm>
              <a:off x="24923113" y="2708347"/>
              <a:ext cx="820553" cy="97563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103049" y="2232582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9162770" y="2102823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400" baseline="-2500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9993637" y="2085020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939031" y="2231722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400" baseline="-2500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58" name="TextBox 57"/>
            <p:cNvSpPr txBox="1">
              <a:spLocks noChangeAspect="1"/>
            </p:cNvSpPr>
            <p:nvPr/>
          </p:nvSpPr>
          <p:spPr>
            <a:xfrm>
              <a:off x="23008469" y="2563030"/>
              <a:ext cx="820553" cy="97563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59" name="TextBox 58"/>
            <p:cNvSpPr txBox="1">
              <a:spLocks noChangeAspect="1"/>
            </p:cNvSpPr>
            <p:nvPr/>
          </p:nvSpPr>
          <p:spPr>
            <a:xfrm>
              <a:off x="23359823" y="2711099"/>
              <a:ext cx="820553" cy="97563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60" name="TextBox 59"/>
            <p:cNvSpPr txBox="1">
              <a:spLocks noChangeAspect="1"/>
            </p:cNvSpPr>
            <p:nvPr/>
          </p:nvSpPr>
          <p:spPr>
            <a:xfrm>
              <a:off x="22522785" y="2414618"/>
              <a:ext cx="820553" cy="97563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2590223" y="1960189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3794458" y="2296247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432700" y="2145800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5187213" y="2264819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400" baseline="-2500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4428403" y="2114372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79" name="Shape 354"/>
            <p:cNvSpPr/>
            <p:nvPr/>
          </p:nvSpPr>
          <p:spPr>
            <a:xfrm>
              <a:off x="18741320" y="6709376"/>
              <a:ext cx="152208" cy="1533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Shape 371"/>
            <p:cNvSpPr/>
            <p:nvPr/>
          </p:nvSpPr>
          <p:spPr>
            <a:xfrm>
              <a:off x="21068255" y="6711144"/>
              <a:ext cx="152208" cy="1533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Shape 354"/>
            <p:cNvSpPr/>
            <p:nvPr/>
          </p:nvSpPr>
          <p:spPr>
            <a:xfrm>
              <a:off x="18741320" y="8156425"/>
              <a:ext cx="152208" cy="1533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" name="Shape 371"/>
            <p:cNvSpPr/>
            <p:nvPr/>
          </p:nvSpPr>
          <p:spPr>
            <a:xfrm>
              <a:off x="21090155" y="8134829"/>
              <a:ext cx="152208" cy="1533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83" name="Shape 353"/>
            <p:cNvCxnSpPr/>
            <p:nvPr/>
          </p:nvCxnSpPr>
          <p:spPr>
            <a:xfrm>
              <a:off x="19589326" y="7503106"/>
              <a:ext cx="772929" cy="0"/>
            </a:xfrm>
            <a:prstGeom prst="straightConnector1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med" len="med"/>
            </a:ln>
          </p:spPr>
        </p:cxnSp>
        <p:cxnSp>
          <p:nvCxnSpPr>
            <p:cNvPr id="84" name="Shape 353"/>
            <p:cNvCxnSpPr/>
            <p:nvPr/>
          </p:nvCxnSpPr>
          <p:spPr>
            <a:xfrm>
              <a:off x="18844252" y="6820839"/>
              <a:ext cx="643011" cy="626890"/>
            </a:xfrm>
            <a:prstGeom prst="straightConnector1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med" len="med"/>
            </a:ln>
          </p:spPr>
        </p:cxnSp>
        <p:cxnSp>
          <p:nvCxnSpPr>
            <p:cNvPr id="85" name="Shape 353"/>
            <p:cNvCxnSpPr/>
            <p:nvPr/>
          </p:nvCxnSpPr>
          <p:spPr>
            <a:xfrm flipV="1">
              <a:off x="18876713" y="7556184"/>
              <a:ext cx="616025" cy="622703"/>
            </a:xfrm>
            <a:prstGeom prst="straightConnector1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med" len="med"/>
            </a:ln>
          </p:spPr>
        </p:cxnSp>
        <p:cxnSp>
          <p:nvCxnSpPr>
            <p:cNvPr id="86" name="Shape 353"/>
            <p:cNvCxnSpPr/>
            <p:nvPr/>
          </p:nvCxnSpPr>
          <p:spPr>
            <a:xfrm flipV="1">
              <a:off x="20477619" y="6839079"/>
              <a:ext cx="616025" cy="622703"/>
            </a:xfrm>
            <a:prstGeom prst="straightConnector1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med" len="med"/>
            </a:ln>
          </p:spPr>
        </p:cxnSp>
        <p:cxnSp>
          <p:nvCxnSpPr>
            <p:cNvPr id="87" name="Shape 353"/>
            <p:cNvCxnSpPr/>
            <p:nvPr/>
          </p:nvCxnSpPr>
          <p:spPr>
            <a:xfrm>
              <a:off x="20471930" y="7538552"/>
              <a:ext cx="643011" cy="626890"/>
            </a:xfrm>
            <a:prstGeom prst="straightConnector1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med" len="med"/>
            </a:ln>
          </p:spPr>
        </p:cxnSp>
        <p:sp>
          <p:nvSpPr>
            <p:cNvPr id="88" name="TextBox 87"/>
            <p:cNvSpPr txBox="1"/>
            <p:nvPr/>
          </p:nvSpPr>
          <p:spPr>
            <a:xfrm>
              <a:off x="18154456" y="6506786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8126350" y="8036762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255686" y="6457835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264902" y="7987811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9381394" y="6958431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049484" y="6957036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400" baseline="-25000" dirty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16354" y="7095174"/>
              <a:ext cx="48322" cy="84564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87608" y="7101527"/>
              <a:ext cx="48322" cy="84564"/>
            </a:xfrm>
            <a:prstGeom prst="rect">
              <a:avLst/>
            </a:prstGeom>
          </p:spPr>
        </p:pic>
        <p:cxnSp>
          <p:nvCxnSpPr>
            <p:cNvPr id="112" name="Shape 353"/>
            <p:cNvCxnSpPr/>
            <p:nvPr/>
          </p:nvCxnSpPr>
          <p:spPr>
            <a:xfrm flipV="1">
              <a:off x="23516516" y="7217596"/>
              <a:ext cx="753898" cy="234080"/>
            </a:xfrm>
            <a:prstGeom prst="straightConnector1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med" len="med"/>
            </a:ln>
          </p:spPr>
        </p:cxnSp>
        <p:sp>
          <p:nvSpPr>
            <p:cNvPr id="113" name="Shape 354"/>
            <p:cNvSpPr/>
            <p:nvPr/>
          </p:nvSpPr>
          <p:spPr>
            <a:xfrm>
              <a:off x="23392776" y="7401902"/>
              <a:ext cx="152208" cy="1533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4" name="Shape 371"/>
            <p:cNvSpPr/>
            <p:nvPr/>
          </p:nvSpPr>
          <p:spPr>
            <a:xfrm>
              <a:off x="25052971" y="7380306"/>
              <a:ext cx="152208" cy="1533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15" name="Shape 353"/>
            <p:cNvCxnSpPr/>
            <p:nvPr/>
          </p:nvCxnSpPr>
          <p:spPr>
            <a:xfrm flipV="1">
              <a:off x="23522694" y="8197386"/>
              <a:ext cx="1564090" cy="22462"/>
            </a:xfrm>
            <a:prstGeom prst="straightConnector1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med" len="med"/>
            </a:ln>
          </p:spPr>
        </p:cxnSp>
        <p:sp>
          <p:nvSpPr>
            <p:cNvPr id="116" name="Shape 354"/>
            <p:cNvSpPr/>
            <p:nvPr/>
          </p:nvSpPr>
          <p:spPr>
            <a:xfrm>
              <a:off x="23392776" y="8133008"/>
              <a:ext cx="152208" cy="1533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7" name="Shape 371"/>
            <p:cNvSpPr/>
            <p:nvPr/>
          </p:nvSpPr>
          <p:spPr>
            <a:xfrm>
              <a:off x="25052971" y="8111412"/>
              <a:ext cx="152208" cy="1533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2892111" y="7158726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5170979" y="7149473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400" baseline="-2500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2864005" y="7957464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167739" y="7950960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22" name="Shape 354"/>
            <p:cNvSpPr/>
            <p:nvPr/>
          </p:nvSpPr>
          <p:spPr>
            <a:xfrm>
              <a:off x="24254302" y="7123747"/>
              <a:ext cx="152208" cy="1533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123" name="Shape 353"/>
            <p:cNvCxnSpPr/>
            <p:nvPr/>
          </p:nvCxnSpPr>
          <p:spPr>
            <a:xfrm>
              <a:off x="24406510" y="7224630"/>
              <a:ext cx="668751" cy="221384"/>
            </a:xfrm>
            <a:prstGeom prst="straightConnector1">
              <a:avLst/>
            </a:pr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lg" len="lg"/>
              <a:tailEnd type="triangle" w="med" len="med"/>
            </a:ln>
          </p:spPr>
        </p:cxnSp>
        <p:sp>
          <p:nvSpPr>
            <p:cNvPr id="124" name="TextBox 123"/>
            <p:cNvSpPr txBox="1"/>
            <p:nvPr/>
          </p:nvSpPr>
          <p:spPr>
            <a:xfrm>
              <a:off x="24073917" y="6658565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8099962" y="3648642"/>
              <a:ext cx="7957566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8" name="Straight Connector 127"/>
            <p:cNvCxnSpPr/>
            <p:nvPr/>
          </p:nvCxnSpPr>
          <p:spPr>
            <a:xfrm>
              <a:off x="22077196" y="1357060"/>
              <a:ext cx="0" cy="7192167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30" name="Shape 354"/>
            <p:cNvSpPr/>
            <p:nvPr/>
          </p:nvSpPr>
          <p:spPr>
            <a:xfrm>
              <a:off x="19464973" y="7425267"/>
              <a:ext cx="152208" cy="153379"/>
            </a:xfrm>
            <a:prstGeom prst="ellipse">
              <a:avLst/>
            </a:prstGeom>
            <a:solidFill>
              <a:srgbClr val="FF9A1E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1" name="Shape 371"/>
            <p:cNvSpPr/>
            <p:nvPr/>
          </p:nvSpPr>
          <p:spPr>
            <a:xfrm>
              <a:off x="20351442" y="7420096"/>
              <a:ext cx="152208" cy="153379"/>
            </a:xfrm>
            <a:prstGeom prst="ellipse">
              <a:avLst/>
            </a:prstGeom>
            <a:solidFill>
              <a:srgbClr val="FF9A1E"/>
            </a:solidFill>
            <a:ln>
              <a:solidFill>
                <a:schemeClr val="tx1"/>
              </a:solidFill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132" name="Group 131"/>
            <p:cNvGrpSpPr/>
            <p:nvPr/>
          </p:nvGrpSpPr>
          <p:grpSpPr>
            <a:xfrm>
              <a:off x="18364927" y="3813136"/>
              <a:ext cx="3245288" cy="1756498"/>
              <a:chOff x="18423208" y="6647009"/>
              <a:chExt cx="3245288" cy="1756498"/>
            </a:xfrm>
          </p:grpSpPr>
          <p:sp>
            <p:nvSpPr>
              <p:cNvPr id="133" name="TextBox 132"/>
              <p:cNvSpPr txBox="1"/>
              <p:nvPr/>
            </p:nvSpPr>
            <p:spPr>
              <a:xfrm>
                <a:off x="19911952" y="7762391"/>
                <a:ext cx="1664208" cy="91440"/>
              </a:xfrm>
              <a:prstGeom prst="rect">
                <a:avLst/>
              </a:prstGeom>
              <a:gradFill>
                <a:gsLst>
                  <a:gs pos="49000">
                    <a:srgbClr val="EFEDE1"/>
                  </a:gs>
                  <a:gs pos="55000">
                    <a:srgbClr val="FF9A1E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 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grpSp>
            <p:nvGrpSpPr>
              <p:cNvPr id="134" name="Group 133"/>
              <p:cNvGrpSpPr/>
              <p:nvPr/>
            </p:nvGrpSpPr>
            <p:grpSpPr>
              <a:xfrm rot="19470272">
                <a:off x="18482798" y="7621540"/>
                <a:ext cx="1835260" cy="391845"/>
                <a:chOff x="7139380" y="11620402"/>
                <a:chExt cx="1835260" cy="391845"/>
              </a:xfrm>
            </p:grpSpPr>
            <p:sp>
              <p:nvSpPr>
                <p:cNvPr id="146" name="TextBox 145"/>
                <p:cNvSpPr txBox="1"/>
                <p:nvPr/>
              </p:nvSpPr>
              <p:spPr>
                <a:xfrm flipH="1">
                  <a:off x="7139380" y="11631763"/>
                  <a:ext cx="914400" cy="91440"/>
                </a:xfrm>
                <a:prstGeom prst="rect">
                  <a:avLst/>
                </a:prstGeom>
                <a:solidFill>
                  <a:srgbClr val="EEECE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"/>
                      <a:cs typeface=""/>
                    </a:rPr>
                    <a:t> 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2157674" flipH="1">
                  <a:off x="8014520" y="11920807"/>
                  <a:ext cx="960120" cy="91440"/>
                </a:xfrm>
                <a:prstGeom prst="rect">
                  <a:avLst/>
                </a:prstGeom>
                <a:solidFill>
                  <a:srgbClr val="FF9A1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"/>
                      <a:cs typeface=""/>
                    </a:rPr>
                    <a:t> 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 rot="2157674" flipH="1">
                  <a:off x="8094825" y="11687747"/>
                  <a:ext cx="173736" cy="109728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defTabSz="914400">
                    <a:defRPr sz="2400" kern="0">
                      <a:solidFill>
                        <a:sysClr val="window" lastClr="FFFFFF"/>
                      </a:solidFill>
                      <a:latin typeface="Calibri"/>
                      <a:ea typeface=""/>
                      <a:cs typeface=""/>
                    </a:defRPr>
                  </a:lvl1pPr>
                </a:lstStyle>
                <a:p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 flipH="1">
                  <a:off x="7889741" y="11621772"/>
                  <a:ext cx="201168" cy="109728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defTabSz="914400">
                    <a:defRPr sz="2400" kern="0">
                      <a:solidFill>
                        <a:sysClr val="window" lastClr="FFFFFF"/>
                      </a:solidFill>
                      <a:latin typeface="Calibri"/>
                      <a:ea typeface=""/>
                      <a:cs typeface=""/>
                    </a:defRPr>
                  </a:lvl1pPr>
                </a:lstStyle>
                <a:p>
                  <a:r>
                    <a:rPr lang="en-US" dirty="0"/>
                    <a:t> </a:t>
                  </a:r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8031666" y="11620402"/>
                  <a:ext cx="118872" cy="11521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endParaRPr lang="en-US" sz="2400" kern="0">
                    <a:solidFill>
                      <a:sysClr val="window" lastClr="FFFFFF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grpSp>
            <p:nvGrpSpPr>
              <p:cNvPr id="135" name="Group 134"/>
              <p:cNvGrpSpPr/>
              <p:nvPr/>
            </p:nvGrpSpPr>
            <p:grpSpPr>
              <a:xfrm rot="8638663">
                <a:off x="19739606" y="7237318"/>
                <a:ext cx="1835260" cy="391845"/>
                <a:chOff x="7139380" y="11620402"/>
                <a:chExt cx="1835260" cy="391845"/>
              </a:xfrm>
            </p:grpSpPr>
            <p:sp>
              <p:nvSpPr>
                <p:cNvPr id="141" name="TextBox 140"/>
                <p:cNvSpPr txBox="1"/>
                <p:nvPr/>
              </p:nvSpPr>
              <p:spPr>
                <a:xfrm flipH="1">
                  <a:off x="7139380" y="11631763"/>
                  <a:ext cx="914400" cy="91440"/>
                </a:xfrm>
                <a:prstGeom prst="rect">
                  <a:avLst/>
                </a:prstGeom>
                <a:solidFill>
                  <a:srgbClr val="EEECE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"/>
                      <a:cs typeface=""/>
                    </a:rPr>
                    <a:t> 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142" name="TextBox 141"/>
                <p:cNvSpPr txBox="1"/>
                <p:nvPr/>
              </p:nvSpPr>
              <p:spPr>
                <a:xfrm rot="2157674" flipH="1">
                  <a:off x="8014520" y="11920807"/>
                  <a:ext cx="960120" cy="91440"/>
                </a:xfrm>
                <a:prstGeom prst="rect">
                  <a:avLst/>
                </a:prstGeom>
                <a:solidFill>
                  <a:srgbClr val="FF9A1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/>
                      <a:ea typeface=""/>
                      <a:cs typeface=""/>
                    </a:rPr>
                    <a:t> 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endParaRPr>
                </a:p>
              </p:txBody>
            </p:sp>
            <p:sp>
              <p:nvSpPr>
                <p:cNvPr id="143" name="TextBox 142"/>
                <p:cNvSpPr txBox="1"/>
                <p:nvPr/>
              </p:nvSpPr>
              <p:spPr>
                <a:xfrm rot="2157674" flipH="1">
                  <a:off x="8094825" y="11687747"/>
                  <a:ext cx="173736" cy="109728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defTabSz="914400">
                    <a:defRPr sz="2400" kern="0">
                      <a:solidFill>
                        <a:sysClr val="window" lastClr="FFFFFF"/>
                      </a:solidFill>
                      <a:latin typeface="Calibri"/>
                      <a:ea typeface=""/>
                      <a:cs typeface=""/>
                    </a:defRPr>
                  </a:lvl1pPr>
                </a:lstStyle>
                <a:p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 flipH="1">
                  <a:off x="7889741" y="11621772"/>
                  <a:ext cx="201168" cy="109728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defTabSz="914400">
                    <a:defRPr sz="2400" kern="0">
                      <a:solidFill>
                        <a:sysClr val="window" lastClr="FFFFFF"/>
                      </a:solidFill>
                      <a:latin typeface="Calibri"/>
                      <a:ea typeface=""/>
                      <a:cs typeface=""/>
                    </a:defRPr>
                  </a:lvl1pPr>
                </a:lstStyle>
                <a:p>
                  <a:r>
                    <a:rPr lang="en-US" dirty="0"/>
                    <a:t> </a:t>
                  </a:r>
                </a:p>
              </p:txBody>
            </p:sp>
            <p:sp>
              <p:nvSpPr>
                <p:cNvPr id="145" name="Oval 144"/>
                <p:cNvSpPr/>
                <p:nvPr/>
              </p:nvSpPr>
              <p:spPr>
                <a:xfrm>
                  <a:off x="8031666" y="11620402"/>
                  <a:ext cx="118872" cy="115215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158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:endParaRPr lang="en-US" sz="2400" kern="0">
                    <a:solidFill>
                      <a:sysClr val="window" lastClr="FFFFFF"/>
                    </a:solidFill>
                    <a:latin typeface="Calibri"/>
                    <a:ea typeface=""/>
                    <a:cs typeface=""/>
                  </a:endParaRPr>
                </a:p>
              </p:txBody>
            </p:sp>
          </p:grpSp>
          <p:sp>
            <p:nvSpPr>
              <p:cNvPr id="136" name="TextBox 135"/>
              <p:cNvSpPr txBox="1"/>
              <p:nvPr/>
            </p:nvSpPr>
            <p:spPr>
              <a:xfrm>
                <a:off x="18519030" y="7403478"/>
                <a:ext cx="1664208" cy="91440"/>
              </a:xfrm>
              <a:prstGeom prst="rect">
                <a:avLst/>
              </a:prstGeom>
              <a:gradFill flip="none" rotWithShape="1">
                <a:gsLst>
                  <a:gs pos="50000">
                    <a:srgbClr val="EFEDE1"/>
                  </a:gs>
                  <a:gs pos="56000">
                    <a:srgbClr val="FF9A1E"/>
                  </a:gs>
                </a:gsLst>
                <a:lin ang="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"/>
                    <a:cs typeface=""/>
                  </a:rPr>
                  <a:t> 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8423208" y="6949625"/>
                <a:ext cx="589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</a:t>
                </a:r>
                <a:r>
                  <a:rPr lang="en-US" sz="24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endParaRPr lang="en-US" sz="1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8713491" y="7941842"/>
                <a:ext cx="589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u</a:t>
                </a:r>
                <a:r>
                  <a:rPr lang="en-US" sz="24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endParaRPr lang="en-US" sz="1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0858230" y="6647009"/>
                <a:ext cx="589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Times New Roman" charset="0"/>
                    <a:ea typeface="Times New Roman" charset="0"/>
                    <a:cs typeface="Times New Roman" charset="0"/>
                  </a:rPr>
                  <a:t>v</a:t>
                </a:r>
                <a:r>
                  <a:rPr lang="en-US" sz="24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endParaRPr lang="en-US" sz="1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1078553" y="7734992"/>
                <a:ext cx="589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latin typeface="Times New Roman" charset="0"/>
                    <a:ea typeface="Times New Roman" charset="0"/>
                    <a:cs typeface="Times New Roman" charset="0"/>
                  </a:rPr>
                  <a:t>v</a:t>
                </a:r>
                <a:r>
                  <a:rPr lang="en-US" sz="2400" baseline="-250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endParaRPr lang="en-US" sz="1800" baseline="-250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p:grpSp>
        <p:sp>
          <p:nvSpPr>
            <p:cNvPr id="151" name="TextBox 150"/>
            <p:cNvSpPr txBox="1"/>
            <p:nvPr/>
          </p:nvSpPr>
          <p:spPr>
            <a:xfrm>
              <a:off x="23400848" y="4391592"/>
              <a:ext cx="1664208" cy="91440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2777444" y="4229608"/>
              <a:ext cx="1664208" cy="91440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2681622" y="3775755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2827845" y="4686202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 smtClean="0">
                  <a:latin typeface="Times New Roman" charset="0"/>
                  <a:ea typeface="Times New Roman" charset="0"/>
                  <a:cs typeface="Times New Roman" charset="0"/>
                </a:rPr>
                <a:t>u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438403" y="4120995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25025217" y="4857706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latin typeface="Times New Roman" charset="0"/>
                  <a:ea typeface="Times New Roman" charset="0"/>
                  <a:cs typeface="Times New Roman" charset="0"/>
                </a:rPr>
                <a:t>v</a:t>
              </a:r>
              <a:r>
                <a:rPr lang="en-US" sz="2400" baseline="-25000" dirty="0" smtClean="0"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4090898" y="4544724"/>
              <a:ext cx="1664208" cy="91440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4599092" y="3941543"/>
              <a:ext cx="589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smtClean="0">
                  <a:latin typeface="Times New Roman" charset="0"/>
                  <a:ea typeface="Times New Roman" charset="0"/>
                  <a:cs typeface="Times New Roman" charset="0"/>
                </a:rPr>
                <a:t>z</a:t>
              </a:r>
              <a:r>
                <a:rPr lang="en-US" sz="2400" baseline="-25000" smtClean="0"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endParaRPr lang="en-US" sz="1800" baseline="-250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2931103" y="5151658"/>
              <a:ext cx="1664208" cy="91440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3819093" y="5341634"/>
              <a:ext cx="1664208" cy="91440"/>
            </a:xfrm>
            <a:prstGeom prst="rect">
              <a:avLst/>
            </a:prstGeom>
            <a:solidFill>
              <a:srgbClr val="EEECE1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"/>
                  <a:cs typeface=""/>
                </a:rPr>
                <a:t> 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88" name="Right Arrow 287"/>
            <p:cNvSpPr/>
            <p:nvPr/>
          </p:nvSpPr>
          <p:spPr>
            <a:xfrm rot="5400000">
              <a:off x="19656188" y="5915680"/>
              <a:ext cx="630297" cy="547984"/>
            </a:xfrm>
            <a:prstGeom prst="rightArrow">
              <a:avLst>
                <a:gd name="adj1" fmla="val 54621"/>
                <a:gd name="adj2" fmla="val 49436"/>
              </a:avLst>
            </a:prstGeom>
            <a:solidFill>
              <a:schemeClr val="bg1"/>
            </a:solidFill>
            <a:ln w="50800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9" name="Right Arrow 288"/>
            <p:cNvSpPr/>
            <p:nvPr/>
          </p:nvSpPr>
          <p:spPr>
            <a:xfrm rot="5400000">
              <a:off x="23989485" y="5914594"/>
              <a:ext cx="630297" cy="547984"/>
            </a:xfrm>
            <a:prstGeom prst="rightArrow">
              <a:avLst>
                <a:gd name="adj1" fmla="val 54621"/>
                <a:gd name="adj2" fmla="val 49436"/>
              </a:avLst>
            </a:prstGeom>
            <a:solidFill>
              <a:schemeClr val="bg1"/>
            </a:solidFill>
            <a:ln w="50800" cmpd="sng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90" name="Freeform 289"/>
          <p:cNvSpPr/>
          <p:nvPr/>
        </p:nvSpPr>
        <p:spPr>
          <a:xfrm rot="6364651">
            <a:off x="11120421" y="7388178"/>
            <a:ext cx="2020110" cy="1949223"/>
          </a:xfrm>
          <a:custGeom>
            <a:avLst/>
            <a:gdLst>
              <a:gd name="connsiteX0" fmla="*/ 0 w 1957927"/>
              <a:gd name="connsiteY0" fmla="*/ 1705424 h 2221617"/>
              <a:gd name="connsiteX1" fmla="*/ 294968 w 1957927"/>
              <a:gd name="connsiteY1" fmla="*/ 1528443 h 2221617"/>
              <a:gd name="connsiteX2" fmla="*/ 634181 w 1957927"/>
              <a:gd name="connsiteY2" fmla="*/ 1380959 h 2221617"/>
              <a:gd name="connsiteX3" fmla="*/ 973394 w 1957927"/>
              <a:gd name="connsiteY3" fmla="*/ 1277721 h 2221617"/>
              <a:gd name="connsiteX4" fmla="*/ 1342104 w 1957927"/>
              <a:gd name="connsiteY4" fmla="*/ 1321966 h 2221617"/>
              <a:gd name="connsiteX5" fmla="*/ 1548581 w 1957927"/>
              <a:gd name="connsiteY5" fmla="*/ 1425204 h 2221617"/>
              <a:gd name="connsiteX6" fmla="*/ 1755058 w 1957927"/>
              <a:gd name="connsiteY6" fmla="*/ 1203979 h 2221617"/>
              <a:gd name="connsiteX7" fmla="*/ 1946788 w 1957927"/>
              <a:gd name="connsiteY7" fmla="*/ 717282 h 2221617"/>
              <a:gd name="connsiteX8" fmla="*/ 1917291 w 1957927"/>
              <a:gd name="connsiteY8" fmla="*/ 304327 h 2221617"/>
              <a:gd name="connsiteX9" fmla="*/ 1769807 w 1957927"/>
              <a:gd name="connsiteY9" fmla="*/ 97850 h 2221617"/>
              <a:gd name="connsiteX10" fmla="*/ 1592826 w 1957927"/>
              <a:gd name="connsiteY10" fmla="*/ 24108 h 2221617"/>
              <a:gd name="connsiteX11" fmla="*/ 1283110 w 1957927"/>
              <a:gd name="connsiteY11" fmla="*/ 9359 h 2221617"/>
              <a:gd name="connsiteX12" fmla="*/ 1017639 w 1957927"/>
              <a:gd name="connsiteY12" fmla="*/ 156843 h 2221617"/>
              <a:gd name="connsiteX13" fmla="*/ 855407 w 1957927"/>
              <a:gd name="connsiteY13" fmla="*/ 510804 h 2221617"/>
              <a:gd name="connsiteX14" fmla="*/ 811162 w 1957927"/>
              <a:gd name="connsiteY14" fmla="*/ 776275 h 2221617"/>
              <a:gd name="connsiteX15" fmla="*/ 811162 w 1957927"/>
              <a:gd name="connsiteY15" fmla="*/ 1041746 h 2221617"/>
              <a:gd name="connsiteX16" fmla="*/ 825910 w 1957927"/>
              <a:gd name="connsiteY16" fmla="*/ 1174482 h 2221617"/>
              <a:gd name="connsiteX17" fmla="*/ 884904 w 1957927"/>
              <a:gd name="connsiteY17" fmla="*/ 1469450 h 2221617"/>
              <a:gd name="connsiteX18" fmla="*/ 1076633 w 1957927"/>
              <a:gd name="connsiteY18" fmla="*/ 1616933 h 2221617"/>
              <a:gd name="connsiteX19" fmla="*/ 1238865 w 1957927"/>
              <a:gd name="connsiteY19" fmla="*/ 1646430 h 2221617"/>
              <a:gd name="connsiteX20" fmla="*/ 1401097 w 1957927"/>
              <a:gd name="connsiteY20" fmla="*/ 1838159 h 2221617"/>
              <a:gd name="connsiteX21" fmla="*/ 1578078 w 1957927"/>
              <a:gd name="connsiteY21" fmla="*/ 2059385 h 2221617"/>
              <a:gd name="connsiteX22" fmla="*/ 1651820 w 1957927"/>
              <a:gd name="connsiteY22" fmla="*/ 2221617 h 2221617"/>
              <a:gd name="connsiteX0" fmla="*/ 0 w 1957927"/>
              <a:gd name="connsiteY0" fmla="*/ 1705424 h 2221617"/>
              <a:gd name="connsiteX1" fmla="*/ 294968 w 1957927"/>
              <a:gd name="connsiteY1" fmla="*/ 1528443 h 2221617"/>
              <a:gd name="connsiteX2" fmla="*/ 629721 w 1957927"/>
              <a:gd name="connsiteY2" fmla="*/ 1363117 h 2221617"/>
              <a:gd name="connsiteX3" fmla="*/ 973394 w 1957927"/>
              <a:gd name="connsiteY3" fmla="*/ 1277721 h 2221617"/>
              <a:gd name="connsiteX4" fmla="*/ 1342104 w 1957927"/>
              <a:gd name="connsiteY4" fmla="*/ 1321966 h 2221617"/>
              <a:gd name="connsiteX5" fmla="*/ 1548581 w 1957927"/>
              <a:gd name="connsiteY5" fmla="*/ 1425204 h 2221617"/>
              <a:gd name="connsiteX6" fmla="*/ 1755058 w 1957927"/>
              <a:gd name="connsiteY6" fmla="*/ 1203979 h 2221617"/>
              <a:gd name="connsiteX7" fmla="*/ 1946788 w 1957927"/>
              <a:gd name="connsiteY7" fmla="*/ 717282 h 2221617"/>
              <a:gd name="connsiteX8" fmla="*/ 1917291 w 1957927"/>
              <a:gd name="connsiteY8" fmla="*/ 304327 h 2221617"/>
              <a:gd name="connsiteX9" fmla="*/ 1769807 w 1957927"/>
              <a:gd name="connsiteY9" fmla="*/ 97850 h 2221617"/>
              <a:gd name="connsiteX10" fmla="*/ 1592826 w 1957927"/>
              <a:gd name="connsiteY10" fmla="*/ 24108 h 2221617"/>
              <a:gd name="connsiteX11" fmla="*/ 1283110 w 1957927"/>
              <a:gd name="connsiteY11" fmla="*/ 9359 h 2221617"/>
              <a:gd name="connsiteX12" fmla="*/ 1017639 w 1957927"/>
              <a:gd name="connsiteY12" fmla="*/ 156843 h 2221617"/>
              <a:gd name="connsiteX13" fmla="*/ 855407 w 1957927"/>
              <a:gd name="connsiteY13" fmla="*/ 510804 h 2221617"/>
              <a:gd name="connsiteX14" fmla="*/ 811162 w 1957927"/>
              <a:gd name="connsiteY14" fmla="*/ 776275 h 2221617"/>
              <a:gd name="connsiteX15" fmla="*/ 811162 w 1957927"/>
              <a:gd name="connsiteY15" fmla="*/ 1041746 h 2221617"/>
              <a:gd name="connsiteX16" fmla="*/ 825910 w 1957927"/>
              <a:gd name="connsiteY16" fmla="*/ 1174482 h 2221617"/>
              <a:gd name="connsiteX17" fmla="*/ 884904 w 1957927"/>
              <a:gd name="connsiteY17" fmla="*/ 1469450 h 2221617"/>
              <a:gd name="connsiteX18" fmla="*/ 1076633 w 1957927"/>
              <a:gd name="connsiteY18" fmla="*/ 1616933 h 2221617"/>
              <a:gd name="connsiteX19" fmla="*/ 1238865 w 1957927"/>
              <a:gd name="connsiteY19" fmla="*/ 1646430 h 2221617"/>
              <a:gd name="connsiteX20" fmla="*/ 1401097 w 1957927"/>
              <a:gd name="connsiteY20" fmla="*/ 1838159 h 2221617"/>
              <a:gd name="connsiteX21" fmla="*/ 1578078 w 1957927"/>
              <a:gd name="connsiteY21" fmla="*/ 2059385 h 2221617"/>
              <a:gd name="connsiteX22" fmla="*/ 1651820 w 1957927"/>
              <a:gd name="connsiteY22" fmla="*/ 2221617 h 2221617"/>
              <a:gd name="connsiteX0" fmla="*/ 0 w 1957927"/>
              <a:gd name="connsiteY0" fmla="*/ 1705424 h 2221617"/>
              <a:gd name="connsiteX1" fmla="*/ 294968 w 1957927"/>
              <a:gd name="connsiteY1" fmla="*/ 1528443 h 2221617"/>
              <a:gd name="connsiteX2" fmla="*/ 629721 w 1957927"/>
              <a:gd name="connsiteY2" fmla="*/ 1363117 h 2221617"/>
              <a:gd name="connsiteX3" fmla="*/ 973394 w 1957927"/>
              <a:gd name="connsiteY3" fmla="*/ 1277721 h 2221617"/>
              <a:gd name="connsiteX4" fmla="*/ 1342104 w 1957927"/>
              <a:gd name="connsiteY4" fmla="*/ 1321966 h 2221617"/>
              <a:gd name="connsiteX5" fmla="*/ 1570884 w 1957927"/>
              <a:gd name="connsiteY5" fmla="*/ 1402902 h 2221617"/>
              <a:gd name="connsiteX6" fmla="*/ 1755058 w 1957927"/>
              <a:gd name="connsiteY6" fmla="*/ 1203979 h 2221617"/>
              <a:gd name="connsiteX7" fmla="*/ 1946788 w 1957927"/>
              <a:gd name="connsiteY7" fmla="*/ 717282 h 2221617"/>
              <a:gd name="connsiteX8" fmla="*/ 1917291 w 1957927"/>
              <a:gd name="connsiteY8" fmla="*/ 304327 h 2221617"/>
              <a:gd name="connsiteX9" fmla="*/ 1769807 w 1957927"/>
              <a:gd name="connsiteY9" fmla="*/ 97850 h 2221617"/>
              <a:gd name="connsiteX10" fmla="*/ 1592826 w 1957927"/>
              <a:gd name="connsiteY10" fmla="*/ 24108 h 2221617"/>
              <a:gd name="connsiteX11" fmla="*/ 1283110 w 1957927"/>
              <a:gd name="connsiteY11" fmla="*/ 9359 h 2221617"/>
              <a:gd name="connsiteX12" fmla="*/ 1017639 w 1957927"/>
              <a:gd name="connsiteY12" fmla="*/ 156843 h 2221617"/>
              <a:gd name="connsiteX13" fmla="*/ 855407 w 1957927"/>
              <a:gd name="connsiteY13" fmla="*/ 510804 h 2221617"/>
              <a:gd name="connsiteX14" fmla="*/ 811162 w 1957927"/>
              <a:gd name="connsiteY14" fmla="*/ 776275 h 2221617"/>
              <a:gd name="connsiteX15" fmla="*/ 811162 w 1957927"/>
              <a:gd name="connsiteY15" fmla="*/ 1041746 h 2221617"/>
              <a:gd name="connsiteX16" fmla="*/ 825910 w 1957927"/>
              <a:gd name="connsiteY16" fmla="*/ 1174482 h 2221617"/>
              <a:gd name="connsiteX17" fmla="*/ 884904 w 1957927"/>
              <a:gd name="connsiteY17" fmla="*/ 1469450 h 2221617"/>
              <a:gd name="connsiteX18" fmla="*/ 1076633 w 1957927"/>
              <a:gd name="connsiteY18" fmla="*/ 1616933 h 2221617"/>
              <a:gd name="connsiteX19" fmla="*/ 1238865 w 1957927"/>
              <a:gd name="connsiteY19" fmla="*/ 1646430 h 2221617"/>
              <a:gd name="connsiteX20" fmla="*/ 1401097 w 1957927"/>
              <a:gd name="connsiteY20" fmla="*/ 1838159 h 2221617"/>
              <a:gd name="connsiteX21" fmla="*/ 1578078 w 1957927"/>
              <a:gd name="connsiteY21" fmla="*/ 2059385 h 2221617"/>
              <a:gd name="connsiteX22" fmla="*/ 1651820 w 1957927"/>
              <a:gd name="connsiteY22" fmla="*/ 2221617 h 2221617"/>
              <a:gd name="connsiteX0" fmla="*/ 0 w 1957927"/>
              <a:gd name="connsiteY0" fmla="*/ 1705424 h 2221617"/>
              <a:gd name="connsiteX1" fmla="*/ 294968 w 1957927"/>
              <a:gd name="connsiteY1" fmla="*/ 1528443 h 2221617"/>
              <a:gd name="connsiteX2" fmla="*/ 629721 w 1957927"/>
              <a:gd name="connsiteY2" fmla="*/ 1363117 h 2221617"/>
              <a:gd name="connsiteX3" fmla="*/ 973394 w 1957927"/>
              <a:gd name="connsiteY3" fmla="*/ 1277721 h 2221617"/>
              <a:gd name="connsiteX4" fmla="*/ 1319801 w 1957927"/>
              <a:gd name="connsiteY4" fmla="*/ 1326427 h 2221617"/>
              <a:gd name="connsiteX5" fmla="*/ 1570884 w 1957927"/>
              <a:gd name="connsiteY5" fmla="*/ 1402902 h 2221617"/>
              <a:gd name="connsiteX6" fmla="*/ 1755058 w 1957927"/>
              <a:gd name="connsiteY6" fmla="*/ 1203979 h 2221617"/>
              <a:gd name="connsiteX7" fmla="*/ 1946788 w 1957927"/>
              <a:gd name="connsiteY7" fmla="*/ 717282 h 2221617"/>
              <a:gd name="connsiteX8" fmla="*/ 1917291 w 1957927"/>
              <a:gd name="connsiteY8" fmla="*/ 304327 h 2221617"/>
              <a:gd name="connsiteX9" fmla="*/ 1769807 w 1957927"/>
              <a:gd name="connsiteY9" fmla="*/ 97850 h 2221617"/>
              <a:gd name="connsiteX10" fmla="*/ 1592826 w 1957927"/>
              <a:gd name="connsiteY10" fmla="*/ 24108 h 2221617"/>
              <a:gd name="connsiteX11" fmla="*/ 1283110 w 1957927"/>
              <a:gd name="connsiteY11" fmla="*/ 9359 h 2221617"/>
              <a:gd name="connsiteX12" fmla="*/ 1017639 w 1957927"/>
              <a:gd name="connsiteY12" fmla="*/ 156843 h 2221617"/>
              <a:gd name="connsiteX13" fmla="*/ 855407 w 1957927"/>
              <a:gd name="connsiteY13" fmla="*/ 510804 h 2221617"/>
              <a:gd name="connsiteX14" fmla="*/ 811162 w 1957927"/>
              <a:gd name="connsiteY14" fmla="*/ 776275 h 2221617"/>
              <a:gd name="connsiteX15" fmla="*/ 811162 w 1957927"/>
              <a:gd name="connsiteY15" fmla="*/ 1041746 h 2221617"/>
              <a:gd name="connsiteX16" fmla="*/ 825910 w 1957927"/>
              <a:gd name="connsiteY16" fmla="*/ 1174482 h 2221617"/>
              <a:gd name="connsiteX17" fmla="*/ 884904 w 1957927"/>
              <a:gd name="connsiteY17" fmla="*/ 1469450 h 2221617"/>
              <a:gd name="connsiteX18" fmla="*/ 1076633 w 1957927"/>
              <a:gd name="connsiteY18" fmla="*/ 1616933 h 2221617"/>
              <a:gd name="connsiteX19" fmla="*/ 1238865 w 1957927"/>
              <a:gd name="connsiteY19" fmla="*/ 1646430 h 2221617"/>
              <a:gd name="connsiteX20" fmla="*/ 1401097 w 1957927"/>
              <a:gd name="connsiteY20" fmla="*/ 1838159 h 2221617"/>
              <a:gd name="connsiteX21" fmla="*/ 1578078 w 1957927"/>
              <a:gd name="connsiteY21" fmla="*/ 2059385 h 2221617"/>
              <a:gd name="connsiteX22" fmla="*/ 1651820 w 1957927"/>
              <a:gd name="connsiteY22" fmla="*/ 2221617 h 2221617"/>
              <a:gd name="connsiteX0" fmla="*/ 0 w 1957927"/>
              <a:gd name="connsiteY0" fmla="*/ 1705424 h 2221617"/>
              <a:gd name="connsiteX1" fmla="*/ 294968 w 1957927"/>
              <a:gd name="connsiteY1" fmla="*/ 1528443 h 2221617"/>
              <a:gd name="connsiteX2" fmla="*/ 629721 w 1957927"/>
              <a:gd name="connsiteY2" fmla="*/ 1363117 h 2221617"/>
              <a:gd name="connsiteX3" fmla="*/ 973394 w 1957927"/>
              <a:gd name="connsiteY3" fmla="*/ 1277721 h 2221617"/>
              <a:gd name="connsiteX4" fmla="*/ 1319801 w 1957927"/>
              <a:gd name="connsiteY4" fmla="*/ 1326427 h 2221617"/>
              <a:gd name="connsiteX5" fmla="*/ 1570884 w 1957927"/>
              <a:gd name="connsiteY5" fmla="*/ 1402902 h 2221617"/>
              <a:gd name="connsiteX6" fmla="*/ 1755058 w 1957927"/>
              <a:gd name="connsiteY6" fmla="*/ 1203979 h 2221617"/>
              <a:gd name="connsiteX7" fmla="*/ 1946788 w 1957927"/>
              <a:gd name="connsiteY7" fmla="*/ 717282 h 2221617"/>
              <a:gd name="connsiteX8" fmla="*/ 1917291 w 1957927"/>
              <a:gd name="connsiteY8" fmla="*/ 304327 h 2221617"/>
              <a:gd name="connsiteX9" fmla="*/ 1769807 w 1957927"/>
              <a:gd name="connsiteY9" fmla="*/ 97850 h 2221617"/>
              <a:gd name="connsiteX10" fmla="*/ 1592826 w 1957927"/>
              <a:gd name="connsiteY10" fmla="*/ 24108 h 2221617"/>
              <a:gd name="connsiteX11" fmla="*/ 1283110 w 1957927"/>
              <a:gd name="connsiteY11" fmla="*/ 9359 h 2221617"/>
              <a:gd name="connsiteX12" fmla="*/ 1017639 w 1957927"/>
              <a:gd name="connsiteY12" fmla="*/ 156843 h 2221617"/>
              <a:gd name="connsiteX13" fmla="*/ 855407 w 1957927"/>
              <a:gd name="connsiteY13" fmla="*/ 510804 h 2221617"/>
              <a:gd name="connsiteX14" fmla="*/ 811162 w 1957927"/>
              <a:gd name="connsiteY14" fmla="*/ 776275 h 2221617"/>
              <a:gd name="connsiteX15" fmla="*/ 811162 w 1957927"/>
              <a:gd name="connsiteY15" fmla="*/ 1041746 h 2221617"/>
              <a:gd name="connsiteX16" fmla="*/ 825910 w 1957927"/>
              <a:gd name="connsiteY16" fmla="*/ 1174482 h 2221617"/>
              <a:gd name="connsiteX17" fmla="*/ 884904 w 1957927"/>
              <a:gd name="connsiteY17" fmla="*/ 1469450 h 2221617"/>
              <a:gd name="connsiteX18" fmla="*/ 1076633 w 1957927"/>
              <a:gd name="connsiteY18" fmla="*/ 1616933 h 2221617"/>
              <a:gd name="connsiteX19" fmla="*/ 1238865 w 1957927"/>
              <a:gd name="connsiteY19" fmla="*/ 1646430 h 2221617"/>
              <a:gd name="connsiteX20" fmla="*/ 1401097 w 1957927"/>
              <a:gd name="connsiteY20" fmla="*/ 1838159 h 2221617"/>
              <a:gd name="connsiteX21" fmla="*/ 1578078 w 1957927"/>
              <a:gd name="connsiteY21" fmla="*/ 2059385 h 2221617"/>
              <a:gd name="connsiteX22" fmla="*/ 1651820 w 1957927"/>
              <a:gd name="connsiteY22" fmla="*/ 2221617 h 2221617"/>
              <a:gd name="connsiteX0" fmla="*/ 0 w 1957927"/>
              <a:gd name="connsiteY0" fmla="*/ 1715099 h 2231292"/>
              <a:gd name="connsiteX1" fmla="*/ 294968 w 1957927"/>
              <a:gd name="connsiteY1" fmla="*/ 1538118 h 2231292"/>
              <a:gd name="connsiteX2" fmla="*/ 629721 w 1957927"/>
              <a:gd name="connsiteY2" fmla="*/ 1372792 h 2231292"/>
              <a:gd name="connsiteX3" fmla="*/ 973394 w 1957927"/>
              <a:gd name="connsiteY3" fmla="*/ 1287396 h 2231292"/>
              <a:gd name="connsiteX4" fmla="*/ 1319801 w 1957927"/>
              <a:gd name="connsiteY4" fmla="*/ 1336102 h 2231292"/>
              <a:gd name="connsiteX5" fmla="*/ 1570884 w 1957927"/>
              <a:gd name="connsiteY5" fmla="*/ 1412577 h 2231292"/>
              <a:gd name="connsiteX6" fmla="*/ 1755058 w 1957927"/>
              <a:gd name="connsiteY6" fmla="*/ 1213654 h 2231292"/>
              <a:gd name="connsiteX7" fmla="*/ 1946788 w 1957927"/>
              <a:gd name="connsiteY7" fmla="*/ 726957 h 2231292"/>
              <a:gd name="connsiteX8" fmla="*/ 1917291 w 1957927"/>
              <a:gd name="connsiteY8" fmla="*/ 314002 h 2231292"/>
              <a:gd name="connsiteX9" fmla="*/ 1769807 w 1957927"/>
              <a:gd name="connsiteY9" fmla="*/ 107525 h 2231292"/>
              <a:gd name="connsiteX10" fmla="*/ 1592826 w 1957927"/>
              <a:gd name="connsiteY10" fmla="*/ 11481 h 2231292"/>
              <a:gd name="connsiteX11" fmla="*/ 1283110 w 1957927"/>
              <a:gd name="connsiteY11" fmla="*/ 19034 h 2231292"/>
              <a:gd name="connsiteX12" fmla="*/ 1017639 w 1957927"/>
              <a:gd name="connsiteY12" fmla="*/ 166518 h 2231292"/>
              <a:gd name="connsiteX13" fmla="*/ 855407 w 1957927"/>
              <a:gd name="connsiteY13" fmla="*/ 520479 h 2231292"/>
              <a:gd name="connsiteX14" fmla="*/ 811162 w 1957927"/>
              <a:gd name="connsiteY14" fmla="*/ 785950 h 2231292"/>
              <a:gd name="connsiteX15" fmla="*/ 811162 w 1957927"/>
              <a:gd name="connsiteY15" fmla="*/ 1051421 h 2231292"/>
              <a:gd name="connsiteX16" fmla="*/ 825910 w 1957927"/>
              <a:gd name="connsiteY16" fmla="*/ 1184157 h 2231292"/>
              <a:gd name="connsiteX17" fmla="*/ 884904 w 1957927"/>
              <a:gd name="connsiteY17" fmla="*/ 1479125 h 2231292"/>
              <a:gd name="connsiteX18" fmla="*/ 1076633 w 1957927"/>
              <a:gd name="connsiteY18" fmla="*/ 1626608 h 2231292"/>
              <a:gd name="connsiteX19" fmla="*/ 1238865 w 1957927"/>
              <a:gd name="connsiteY19" fmla="*/ 1656105 h 2231292"/>
              <a:gd name="connsiteX20" fmla="*/ 1401097 w 1957927"/>
              <a:gd name="connsiteY20" fmla="*/ 1847834 h 2231292"/>
              <a:gd name="connsiteX21" fmla="*/ 1578078 w 1957927"/>
              <a:gd name="connsiteY21" fmla="*/ 2069060 h 2231292"/>
              <a:gd name="connsiteX22" fmla="*/ 1651820 w 1957927"/>
              <a:gd name="connsiteY22" fmla="*/ 2231292 h 2231292"/>
              <a:gd name="connsiteX0" fmla="*/ 0 w 1957411"/>
              <a:gd name="connsiteY0" fmla="*/ 1715099 h 2231292"/>
              <a:gd name="connsiteX1" fmla="*/ 294968 w 1957411"/>
              <a:gd name="connsiteY1" fmla="*/ 1538118 h 2231292"/>
              <a:gd name="connsiteX2" fmla="*/ 629721 w 1957411"/>
              <a:gd name="connsiteY2" fmla="*/ 1372792 h 2231292"/>
              <a:gd name="connsiteX3" fmla="*/ 973394 w 1957411"/>
              <a:gd name="connsiteY3" fmla="*/ 1287396 h 2231292"/>
              <a:gd name="connsiteX4" fmla="*/ 1319801 w 1957411"/>
              <a:gd name="connsiteY4" fmla="*/ 1336102 h 2231292"/>
              <a:gd name="connsiteX5" fmla="*/ 1570884 w 1957411"/>
              <a:gd name="connsiteY5" fmla="*/ 1412577 h 2231292"/>
              <a:gd name="connsiteX6" fmla="*/ 1755058 w 1957411"/>
              <a:gd name="connsiteY6" fmla="*/ 1213654 h 2231292"/>
              <a:gd name="connsiteX7" fmla="*/ 1946788 w 1957411"/>
              <a:gd name="connsiteY7" fmla="*/ 726957 h 2231292"/>
              <a:gd name="connsiteX8" fmla="*/ 1917291 w 1957411"/>
              <a:gd name="connsiteY8" fmla="*/ 314002 h 2231292"/>
              <a:gd name="connsiteX9" fmla="*/ 1787649 w 1957411"/>
              <a:gd name="connsiteY9" fmla="*/ 107525 h 2231292"/>
              <a:gd name="connsiteX10" fmla="*/ 1592826 w 1957411"/>
              <a:gd name="connsiteY10" fmla="*/ 11481 h 2231292"/>
              <a:gd name="connsiteX11" fmla="*/ 1283110 w 1957411"/>
              <a:gd name="connsiteY11" fmla="*/ 19034 h 2231292"/>
              <a:gd name="connsiteX12" fmla="*/ 1017639 w 1957411"/>
              <a:gd name="connsiteY12" fmla="*/ 166518 h 2231292"/>
              <a:gd name="connsiteX13" fmla="*/ 855407 w 1957411"/>
              <a:gd name="connsiteY13" fmla="*/ 520479 h 2231292"/>
              <a:gd name="connsiteX14" fmla="*/ 811162 w 1957411"/>
              <a:gd name="connsiteY14" fmla="*/ 785950 h 2231292"/>
              <a:gd name="connsiteX15" fmla="*/ 811162 w 1957411"/>
              <a:gd name="connsiteY15" fmla="*/ 1051421 h 2231292"/>
              <a:gd name="connsiteX16" fmla="*/ 825910 w 1957411"/>
              <a:gd name="connsiteY16" fmla="*/ 1184157 h 2231292"/>
              <a:gd name="connsiteX17" fmla="*/ 884904 w 1957411"/>
              <a:gd name="connsiteY17" fmla="*/ 1479125 h 2231292"/>
              <a:gd name="connsiteX18" fmla="*/ 1076633 w 1957411"/>
              <a:gd name="connsiteY18" fmla="*/ 1626608 h 2231292"/>
              <a:gd name="connsiteX19" fmla="*/ 1238865 w 1957411"/>
              <a:gd name="connsiteY19" fmla="*/ 1656105 h 2231292"/>
              <a:gd name="connsiteX20" fmla="*/ 1401097 w 1957411"/>
              <a:gd name="connsiteY20" fmla="*/ 1847834 h 2231292"/>
              <a:gd name="connsiteX21" fmla="*/ 1578078 w 1957411"/>
              <a:gd name="connsiteY21" fmla="*/ 2069060 h 2231292"/>
              <a:gd name="connsiteX22" fmla="*/ 1651820 w 1957411"/>
              <a:gd name="connsiteY22" fmla="*/ 2231292 h 2231292"/>
              <a:gd name="connsiteX0" fmla="*/ 0 w 1957411"/>
              <a:gd name="connsiteY0" fmla="*/ 1723453 h 2239646"/>
              <a:gd name="connsiteX1" fmla="*/ 294968 w 1957411"/>
              <a:gd name="connsiteY1" fmla="*/ 1546472 h 2239646"/>
              <a:gd name="connsiteX2" fmla="*/ 629721 w 1957411"/>
              <a:gd name="connsiteY2" fmla="*/ 1381146 h 2239646"/>
              <a:gd name="connsiteX3" fmla="*/ 973394 w 1957411"/>
              <a:gd name="connsiteY3" fmla="*/ 1295750 h 2239646"/>
              <a:gd name="connsiteX4" fmla="*/ 1319801 w 1957411"/>
              <a:gd name="connsiteY4" fmla="*/ 1344456 h 2239646"/>
              <a:gd name="connsiteX5" fmla="*/ 1570884 w 1957411"/>
              <a:gd name="connsiteY5" fmla="*/ 1420931 h 2239646"/>
              <a:gd name="connsiteX6" fmla="*/ 1755058 w 1957411"/>
              <a:gd name="connsiteY6" fmla="*/ 1222008 h 2239646"/>
              <a:gd name="connsiteX7" fmla="*/ 1946788 w 1957411"/>
              <a:gd name="connsiteY7" fmla="*/ 735311 h 2239646"/>
              <a:gd name="connsiteX8" fmla="*/ 1917291 w 1957411"/>
              <a:gd name="connsiteY8" fmla="*/ 322356 h 2239646"/>
              <a:gd name="connsiteX9" fmla="*/ 1787649 w 1957411"/>
              <a:gd name="connsiteY9" fmla="*/ 115879 h 2239646"/>
              <a:gd name="connsiteX10" fmla="*/ 1592826 w 1957411"/>
              <a:gd name="connsiteY10" fmla="*/ 19835 h 2239646"/>
              <a:gd name="connsiteX11" fmla="*/ 1269728 w 1957411"/>
              <a:gd name="connsiteY11" fmla="*/ 14007 h 2239646"/>
              <a:gd name="connsiteX12" fmla="*/ 1017639 w 1957411"/>
              <a:gd name="connsiteY12" fmla="*/ 174872 h 2239646"/>
              <a:gd name="connsiteX13" fmla="*/ 855407 w 1957411"/>
              <a:gd name="connsiteY13" fmla="*/ 528833 h 2239646"/>
              <a:gd name="connsiteX14" fmla="*/ 811162 w 1957411"/>
              <a:gd name="connsiteY14" fmla="*/ 794304 h 2239646"/>
              <a:gd name="connsiteX15" fmla="*/ 811162 w 1957411"/>
              <a:gd name="connsiteY15" fmla="*/ 1059775 h 2239646"/>
              <a:gd name="connsiteX16" fmla="*/ 825910 w 1957411"/>
              <a:gd name="connsiteY16" fmla="*/ 1192511 h 2239646"/>
              <a:gd name="connsiteX17" fmla="*/ 884904 w 1957411"/>
              <a:gd name="connsiteY17" fmla="*/ 1487479 h 2239646"/>
              <a:gd name="connsiteX18" fmla="*/ 1076633 w 1957411"/>
              <a:gd name="connsiteY18" fmla="*/ 1634962 h 2239646"/>
              <a:gd name="connsiteX19" fmla="*/ 1238865 w 1957411"/>
              <a:gd name="connsiteY19" fmla="*/ 1664459 h 2239646"/>
              <a:gd name="connsiteX20" fmla="*/ 1401097 w 1957411"/>
              <a:gd name="connsiteY20" fmla="*/ 1856188 h 2239646"/>
              <a:gd name="connsiteX21" fmla="*/ 1578078 w 1957411"/>
              <a:gd name="connsiteY21" fmla="*/ 2077414 h 2239646"/>
              <a:gd name="connsiteX22" fmla="*/ 1651820 w 1957411"/>
              <a:gd name="connsiteY22" fmla="*/ 2239646 h 2239646"/>
              <a:gd name="connsiteX0" fmla="*/ 0 w 1957411"/>
              <a:gd name="connsiteY0" fmla="*/ 1735976 h 2252169"/>
              <a:gd name="connsiteX1" fmla="*/ 294968 w 1957411"/>
              <a:gd name="connsiteY1" fmla="*/ 1558995 h 2252169"/>
              <a:gd name="connsiteX2" fmla="*/ 629721 w 1957411"/>
              <a:gd name="connsiteY2" fmla="*/ 1393669 h 2252169"/>
              <a:gd name="connsiteX3" fmla="*/ 973394 w 1957411"/>
              <a:gd name="connsiteY3" fmla="*/ 1308273 h 2252169"/>
              <a:gd name="connsiteX4" fmla="*/ 1319801 w 1957411"/>
              <a:gd name="connsiteY4" fmla="*/ 1356979 h 2252169"/>
              <a:gd name="connsiteX5" fmla="*/ 1570884 w 1957411"/>
              <a:gd name="connsiteY5" fmla="*/ 1433454 h 2252169"/>
              <a:gd name="connsiteX6" fmla="*/ 1755058 w 1957411"/>
              <a:gd name="connsiteY6" fmla="*/ 1234531 h 2252169"/>
              <a:gd name="connsiteX7" fmla="*/ 1946788 w 1957411"/>
              <a:gd name="connsiteY7" fmla="*/ 747834 h 2252169"/>
              <a:gd name="connsiteX8" fmla="*/ 1917291 w 1957411"/>
              <a:gd name="connsiteY8" fmla="*/ 334879 h 2252169"/>
              <a:gd name="connsiteX9" fmla="*/ 1787649 w 1957411"/>
              <a:gd name="connsiteY9" fmla="*/ 128402 h 2252169"/>
              <a:gd name="connsiteX10" fmla="*/ 1579444 w 1957411"/>
              <a:gd name="connsiteY10" fmla="*/ 10055 h 2252169"/>
              <a:gd name="connsiteX11" fmla="*/ 1269728 w 1957411"/>
              <a:gd name="connsiteY11" fmla="*/ 26530 h 2252169"/>
              <a:gd name="connsiteX12" fmla="*/ 1017639 w 1957411"/>
              <a:gd name="connsiteY12" fmla="*/ 187395 h 2252169"/>
              <a:gd name="connsiteX13" fmla="*/ 855407 w 1957411"/>
              <a:gd name="connsiteY13" fmla="*/ 541356 h 2252169"/>
              <a:gd name="connsiteX14" fmla="*/ 811162 w 1957411"/>
              <a:gd name="connsiteY14" fmla="*/ 806827 h 2252169"/>
              <a:gd name="connsiteX15" fmla="*/ 811162 w 1957411"/>
              <a:gd name="connsiteY15" fmla="*/ 1072298 h 2252169"/>
              <a:gd name="connsiteX16" fmla="*/ 825910 w 1957411"/>
              <a:gd name="connsiteY16" fmla="*/ 1205034 h 2252169"/>
              <a:gd name="connsiteX17" fmla="*/ 884904 w 1957411"/>
              <a:gd name="connsiteY17" fmla="*/ 1500002 h 2252169"/>
              <a:gd name="connsiteX18" fmla="*/ 1076633 w 1957411"/>
              <a:gd name="connsiteY18" fmla="*/ 1647485 h 2252169"/>
              <a:gd name="connsiteX19" fmla="*/ 1238865 w 1957411"/>
              <a:gd name="connsiteY19" fmla="*/ 1676982 h 2252169"/>
              <a:gd name="connsiteX20" fmla="*/ 1401097 w 1957411"/>
              <a:gd name="connsiteY20" fmla="*/ 1868711 h 2252169"/>
              <a:gd name="connsiteX21" fmla="*/ 1578078 w 1957411"/>
              <a:gd name="connsiteY21" fmla="*/ 2089937 h 2252169"/>
              <a:gd name="connsiteX22" fmla="*/ 1651820 w 1957411"/>
              <a:gd name="connsiteY22" fmla="*/ 2252169 h 2252169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25910 w 1957411"/>
              <a:gd name="connsiteY16" fmla="*/ 1206113 h 2253248"/>
              <a:gd name="connsiteX17" fmla="*/ 884904 w 1957411"/>
              <a:gd name="connsiteY17" fmla="*/ 1501081 h 2253248"/>
              <a:gd name="connsiteX18" fmla="*/ 1076633 w 1957411"/>
              <a:gd name="connsiteY18" fmla="*/ 1648564 h 2253248"/>
              <a:gd name="connsiteX19" fmla="*/ 1238865 w 1957411"/>
              <a:gd name="connsiteY19" fmla="*/ 1678061 h 2253248"/>
              <a:gd name="connsiteX20" fmla="*/ 1401097 w 1957411"/>
              <a:gd name="connsiteY20" fmla="*/ 1869790 h 2253248"/>
              <a:gd name="connsiteX21" fmla="*/ 1578078 w 1957411"/>
              <a:gd name="connsiteY21" fmla="*/ 2091016 h 2253248"/>
              <a:gd name="connsiteX22" fmla="*/ 1651820 w 1957411"/>
              <a:gd name="connsiteY22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501081 h 2253248"/>
              <a:gd name="connsiteX17" fmla="*/ 1076633 w 1957411"/>
              <a:gd name="connsiteY17" fmla="*/ 1648564 h 2253248"/>
              <a:gd name="connsiteX18" fmla="*/ 1238865 w 1957411"/>
              <a:gd name="connsiteY18" fmla="*/ 1678061 h 2253248"/>
              <a:gd name="connsiteX19" fmla="*/ 1401097 w 1957411"/>
              <a:gd name="connsiteY19" fmla="*/ 1869790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474318 h 2253248"/>
              <a:gd name="connsiteX17" fmla="*/ 1076633 w 1957411"/>
              <a:gd name="connsiteY17" fmla="*/ 1648564 h 2253248"/>
              <a:gd name="connsiteX18" fmla="*/ 1238865 w 1957411"/>
              <a:gd name="connsiteY18" fmla="*/ 1678061 h 2253248"/>
              <a:gd name="connsiteX19" fmla="*/ 1401097 w 1957411"/>
              <a:gd name="connsiteY19" fmla="*/ 1869790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474318 h 2253248"/>
              <a:gd name="connsiteX17" fmla="*/ 1098935 w 1957411"/>
              <a:gd name="connsiteY17" fmla="*/ 1608419 h 2253248"/>
              <a:gd name="connsiteX18" fmla="*/ 1238865 w 1957411"/>
              <a:gd name="connsiteY18" fmla="*/ 1678061 h 2253248"/>
              <a:gd name="connsiteX19" fmla="*/ 1401097 w 1957411"/>
              <a:gd name="connsiteY19" fmla="*/ 1869790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474318 h 2253248"/>
              <a:gd name="connsiteX17" fmla="*/ 1125698 w 1957411"/>
              <a:gd name="connsiteY17" fmla="*/ 1590577 h 2253248"/>
              <a:gd name="connsiteX18" fmla="*/ 1238865 w 1957411"/>
              <a:gd name="connsiteY18" fmla="*/ 1678061 h 2253248"/>
              <a:gd name="connsiteX19" fmla="*/ 1401097 w 1957411"/>
              <a:gd name="connsiteY19" fmla="*/ 1869790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474318 h 2253248"/>
              <a:gd name="connsiteX17" fmla="*/ 1125698 w 1957411"/>
              <a:gd name="connsiteY17" fmla="*/ 1590577 h 2253248"/>
              <a:gd name="connsiteX18" fmla="*/ 1238865 w 1957411"/>
              <a:gd name="connsiteY18" fmla="*/ 1678061 h 2253248"/>
              <a:gd name="connsiteX19" fmla="*/ 1401097 w 1957411"/>
              <a:gd name="connsiteY19" fmla="*/ 1869790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474318 h 2253248"/>
              <a:gd name="connsiteX17" fmla="*/ 1125698 w 1957411"/>
              <a:gd name="connsiteY17" fmla="*/ 1590577 h 2253248"/>
              <a:gd name="connsiteX18" fmla="*/ 1296851 w 1957411"/>
              <a:gd name="connsiteY18" fmla="*/ 1655758 h 2253248"/>
              <a:gd name="connsiteX19" fmla="*/ 1401097 w 1957411"/>
              <a:gd name="connsiteY19" fmla="*/ 1869790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474318 h 2253248"/>
              <a:gd name="connsiteX17" fmla="*/ 1125698 w 1957411"/>
              <a:gd name="connsiteY17" fmla="*/ 1590577 h 2253248"/>
              <a:gd name="connsiteX18" fmla="*/ 1296851 w 1957411"/>
              <a:gd name="connsiteY18" fmla="*/ 1655758 h 2253248"/>
              <a:gd name="connsiteX19" fmla="*/ 1454623 w 1957411"/>
              <a:gd name="connsiteY19" fmla="*/ 1860869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7709"/>
              <a:gd name="connsiteX1" fmla="*/ 294968 w 1957411"/>
              <a:gd name="connsiteY1" fmla="*/ 1560074 h 2257709"/>
              <a:gd name="connsiteX2" fmla="*/ 629721 w 1957411"/>
              <a:gd name="connsiteY2" fmla="*/ 1394748 h 2257709"/>
              <a:gd name="connsiteX3" fmla="*/ 973394 w 1957411"/>
              <a:gd name="connsiteY3" fmla="*/ 1309352 h 2257709"/>
              <a:gd name="connsiteX4" fmla="*/ 1319801 w 1957411"/>
              <a:gd name="connsiteY4" fmla="*/ 1358058 h 2257709"/>
              <a:gd name="connsiteX5" fmla="*/ 1570884 w 1957411"/>
              <a:gd name="connsiteY5" fmla="*/ 1434533 h 2257709"/>
              <a:gd name="connsiteX6" fmla="*/ 1755058 w 1957411"/>
              <a:gd name="connsiteY6" fmla="*/ 1235610 h 2257709"/>
              <a:gd name="connsiteX7" fmla="*/ 1946788 w 1957411"/>
              <a:gd name="connsiteY7" fmla="*/ 748913 h 2257709"/>
              <a:gd name="connsiteX8" fmla="*/ 1917291 w 1957411"/>
              <a:gd name="connsiteY8" fmla="*/ 335958 h 2257709"/>
              <a:gd name="connsiteX9" fmla="*/ 1787649 w 1957411"/>
              <a:gd name="connsiteY9" fmla="*/ 129481 h 2257709"/>
              <a:gd name="connsiteX10" fmla="*/ 1579444 w 1957411"/>
              <a:gd name="connsiteY10" fmla="*/ 11134 h 2257709"/>
              <a:gd name="connsiteX11" fmla="*/ 1269728 w 1957411"/>
              <a:gd name="connsiteY11" fmla="*/ 27609 h 2257709"/>
              <a:gd name="connsiteX12" fmla="*/ 1017639 w 1957411"/>
              <a:gd name="connsiteY12" fmla="*/ 210776 h 2257709"/>
              <a:gd name="connsiteX13" fmla="*/ 855407 w 1957411"/>
              <a:gd name="connsiteY13" fmla="*/ 542435 h 2257709"/>
              <a:gd name="connsiteX14" fmla="*/ 811162 w 1957411"/>
              <a:gd name="connsiteY14" fmla="*/ 807906 h 2257709"/>
              <a:gd name="connsiteX15" fmla="*/ 811162 w 1957411"/>
              <a:gd name="connsiteY15" fmla="*/ 1073377 h 2257709"/>
              <a:gd name="connsiteX16" fmla="*/ 884904 w 1957411"/>
              <a:gd name="connsiteY16" fmla="*/ 1474318 h 2257709"/>
              <a:gd name="connsiteX17" fmla="*/ 1125698 w 1957411"/>
              <a:gd name="connsiteY17" fmla="*/ 1590577 h 2257709"/>
              <a:gd name="connsiteX18" fmla="*/ 1296851 w 1957411"/>
              <a:gd name="connsiteY18" fmla="*/ 1655758 h 2257709"/>
              <a:gd name="connsiteX19" fmla="*/ 1454623 w 1957411"/>
              <a:gd name="connsiteY19" fmla="*/ 1860869 h 2257709"/>
              <a:gd name="connsiteX20" fmla="*/ 1578078 w 1957411"/>
              <a:gd name="connsiteY20" fmla="*/ 2091016 h 2257709"/>
              <a:gd name="connsiteX21" fmla="*/ 1714267 w 1957411"/>
              <a:gd name="connsiteY21" fmla="*/ 2257709 h 2257709"/>
              <a:gd name="connsiteX0" fmla="*/ 0 w 1957411"/>
              <a:gd name="connsiteY0" fmla="*/ 1737055 h 2257709"/>
              <a:gd name="connsiteX1" fmla="*/ 294968 w 1957411"/>
              <a:gd name="connsiteY1" fmla="*/ 1560074 h 2257709"/>
              <a:gd name="connsiteX2" fmla="*/ 629721 w 1957411"/>
              <a:gd name="connsiteY2" fmla="*/ 1394748 h 2257709"/>
              <a:gd name="connsiteX3" fmla="*/ 973394 w 1957411"/>
              <a:gd name="connsiteY3" fmla="*/ 1309352 h 2257709"/>
              <a:gd name="connsiteX4" fmla="*/ 1319801 w 1957411"/>
              <a:gd name="connsiteY4" fmla="*/ 1358058 h 2257709"/>
              <a:gd name="connsiteX5" fmla="*/ 1570884 w 1957411"/>
              <a:gd name="connsiteY5" fmla="*/ 1434533 h 2257709"/>
              <a:gd name="connsiteX6" fmla="*/ 1755058 w 1957411"/>
              <a:gd name="connsiteY6" fmla="*/ 1235610 h 2257709"/>
              <a:gd name="connsiteX7" fmla="*/ 1946788 w 1957411"/>
              <a:gd name="connsiteY7" fmla="*/ 748913 h 2257709"/>
              <a:gd name="connsiteX8" fmla="*/ 1917291 w 1957411"/>
              <a:gd name="connsiteY8" fmla="*/ 335958 h 2257709"/>
              <a:gd name="connsiteX9" fmla="*/ 1787649 w 1957411"/>
              <a:gd name="connsiteY9" fmla="*/ 129481 h 2257709"/>
              <a:gd name="connsiteX10" fmla="*/ 1579444 w 1957411"/>
              <a:gd name="connsiteY10" fmla="*/ 11134 h 2257709"/>
              <a:gd name="connsiteX11" fmla="*/ 1269728 w 1957411"/>
              <a:gd name="connsiteY11" fmla="*/ 27609 h 2257709"/>
              <a:gd name="connsiteX12" fmla="*/ 1017639 w 1957411"/>
              <a:gd name="connsiteY12" fmla="*/ 210776 h 2257709"/>
              <a:gd name="connsiteX13" fmla="*/ 855407 w 1957411"/>
              <a:gd name="connsiteY13" fmla="*/ 542435 h 2257709"/>
              <a:gd name="connsiteX14" fmla="*/ 811162 w 1957411"/>
              <a:gd name="connsiteY14" fmla="*/ 807906 h 2257709"/>
              <a:gd name="connsiteX15" fmla="*/ 811162 w 1957411"/>
              <a:gd name="connsiteY15" fmla="*/ 1073377 h 2257709"/>
              <a:gd name="connsiteX16" fmla="*/ 884904 w 1957411"/>
              <a:gd name="connsiteY16" fmla="*/ 1474318 h 2257709"/>
              <a:gd name="connsiteX17" fmla="*/ 1125698 w 1957411"/>
              <a:gd name="connsiteY17" fmla="*/ 1590577 h 2257709"/>
              <a:gd name="connsiteX18" fmla="*/ 1296851 w 1957411"/>
              <a:gd name="connsiteY18" fmla="*/ 1655758 h 2257709"/>
              <a:gd name="connsiteX19" fmla="*/ 1454623 w 1957411"/>
              <a:gd name="connsiteY19" fmla="*/ 1860869 h 2257709"/>
              <a:gd name="connsiteX20" fmla="*/ 1609301 w 1957411"/>
              <a:gd name="connsiteY20" fmla="*/ 2077635 h 2257709"/>
              <a:gd name="connsiteX21" fmla="*/ 1714267 w 1957411"/>
              <a:gd name="connsiteY21" fmla="*/ 2257709 h 2257709"/>
              <a:gd name="connsiteX0" fmla="*/ 0 w 1957411"/>
              <a:gd name="connsiteY0" fmla="*/ 1737055 h 2257709"/>
              <a:gd name="connsiteX1" fmla="*/ 294968 w 1957411"/>
              <a:gd name="connsiteY1" fmla="*/ 1560074 h 2257709"/>
              <a:gd name="connsiteX2" fmla="*/ 629721 w 1957411"/>
              <a:gd name="connsiteY2" fmla="*/ 1394748 h 2257709"/>
              <a:gd name="connsiteX3" fmla="*/ 973394 w 1957411"/>
              <a:gd name="connsiteY3" fmla="*/ 1309352 h 2257709"/>
              <a:gd name="connsiteX4" fmla="*/ 1319801 w 1957411"/>
              <a:gd name="connsiteY4" fmla="*/ 1358058 h 2257709"/>
              <a:gd name="connsiteX5" fmla="*/ 1570884 w 1957411"/>
              <a:gd name="connsiteY5" fmla="*/ 1434533 h 2257709"/>
              <a:gd name="connsiteX6" fmla="*/ 1755058 w 1957411"/>
              <a:gd name="connsiteY6" fmla="*/ 1235610 h 2257709"/>
              <a:gd name="connsiteX7" fmla="*/ 1946788 w 1957411"/>
              <a:gd name="connsiteY7" fmla="*/ 748913 h 2257709"/>
              <a:gd name="connsiteX8" fmla="*/ 1917291 w 1957411"/>
              <a:gd name="connsiteY8" fmla="*/ 335958 h 2257709"/>
              <a:gd name="connsiteX9" fmla="*/ 1787649 w 1957411"/>
              <a:gd name="connsiteY9" fmla="*/ 129481 h 2257709"/>
              <a:gd name="connsiteX10" fmla="*/ 1579444 w 1957411"/>
              <a:gd name="connsiteY10" fmla="*/ 11134 h 2257709"/>
              <a:gd name="connsiteX11" fmla="*/ 1269728 w 1957411"/>
              <a:gd name="connsiteY11" fmla="*/ 27609 h 2257709"/>
              <a:gd name="connsiteX12" fmla="*/ 1017639 w 1957411"/>
              <a:gd name="connsiteY12" fmla="*/ 210776 h 2257709"/>
              <a:gd name="connsiteX13" fmla="*/ 855407 w 1957411"/>
              <a:gd name="connsiteY13" fmla="*/ 542435 h 2257709"/>
              <a:gd name="connsiteX14" fmla="*/ 811162 w 1957411"/>
              <a:gd name="connsiteY14" fmla="*/ 807906 h 2257709"/>
              <a:gd name="connsiteX15" fmla="*/ 811162 w 1957411"/>
              <a:gd name="connsiteY15" fmla="*/ 1073377 h 2257709"/>
              <a:gd name="connsiteX16" fmla="*/ 884904 w 1957411"/>
              <a:gd name="connsiteY16" fmla="*/ 1474318 h 2257709"/>
              <a:gd name="connsiteX17" fmla="*/ 1125698 w 1957411"/>
              <a:gd name="connsiteY17" fmla="*/ 1590577 h 2257709"/>
              <a:gd name="connsiteX18" fmla="*/ 1296851 w 1957411"/>
              <a:gd name="connsiteY18" fmla="*/ 1655758 h 2257709"/>
              <a:gd name="connsiteX19" fmla="*/ 1459083 w 1957411"/>
              <a:gd name="connsiteY19" fmla="*/ 1851948 h 2257709"/>
              <a:gd name="connsiteX20" fmla="*/ 1609301 w 1957411"/>
              <a:gd name="connsiteY20" fmla="*/ 2077635 h 2257709"/>
              <a:gd name="connsiteX21" fmla="*/ 1714267 w 1957411"/>
              <a:gd name="connsiteY21" fmla="*/ 2257709 h 2257709"/>
              <a:gd name="connsiteX0" fmla="*/ 0 w 1957411"/>
              <a:gd name="connsiteY0" fmla="*/ 1737055 h 2257709"/>
              <a:gd name="connsiteX1" fmla="*/ 294968 w 1957411"/>
              <a:gd name="connsiteY1" fmla="*/ 1560074 h 2257709"/>
              <a:gd name="connsiteX2" fmla="*/ 629721 w 1957411"/>
              <a:gd name="connsiteY2" fmla="*/ 1394748 h 2257709"/>
              <a:gd name="connsiteX3" fmla="*/ 973394 w 1957411"/>
              <a:gd name="connsiteY3" fmla="*/ 1309352 h 2257709"/>
              <a:gd name="connsiteX4" fmla="*/ 1319801 w 1957411"/>
              <a:gd name="connsiteY4" fmla="*/ 1358058 h 2257709"/>
              <a:gd name="connsiteX5" fmla="*/ 1570884 w 1957411"/>
              <a:gd name="connsiteY5" fmla="*/ 1434533 h 2257709"/>
              <a:gd name="connsiteX6" fmla="*/ 1755058 w 1957411"/>
              <a:gd name="connsiteY6" fmla="*/ 1235610 h 2257709"/>
              <a:gd name="connsiteX7" fmla="*/ 1946788 w 1957411"/>
              <a:gd name="connsiteY7" fmla="*/ 748913 h 2257709"/>
              <a:gd name="connsiteX8" fmla="*/ 1917291 w 1957411"/>
              <a:gd name="connsiteY8" fmla="*/ 335958 h 2257709"/>
              <a:gd name="connsiteX9" fmla="*/ 1787649 w 1957411"/>
              <a:gd name="connsiteY9" fmla="*/ 129481 h 2257709"/>
              <a:gd name="connsiteX10" fmla="*/ 1579444 w 1957411"/>
              <a:gd name="connsiteY10" fmla="*/ 11134 h 2257709"/>
              <a:gd name="connsiteX11" fmla="*/ 1269728 w 1957411"/>
              <a:gd name="connsiteY11" fmla="*/ 27609 h 2257709"/>
              <a:gd name="connsiteX12" fmla="*/ 1017639 w 1957411"/>
              <a:gd name="connsiteY12" fmla="*/ 210776 h 2257709"/>
              <a:gd name="connsiteX13" fmla="*/ 855407 w 1957411"/>
              <a:gd name="connsiteY13" fmla="*/ 542435 h 2257709"/>
              <a:gd name="connsiteX14" fmla="*/ 811162 w 1957411"/>
              <a:gd name="connsiteY14" fmla="*/ 807906 h 2257709"/>
              <a:gd name="connsiteX15" fmla="*/ 811162 w 1957411"/>
              <a:gd name="connsiteY15" fmla="*/ 1073377 h 2257709"/>
              <a:gd name="connsiteX16" fmla="*/ 884904 w 1957411"/>
              <a:gd name="connsiteY16" fmla="*/ 1474318 h 2257709"/>
              <a:gd name="connsiteX17" fmla="*/ 1125698 w 1957411"/>
              <a:gd name="connsiteY17" fmla="*/ 1590577 h 2257709"/>
              <a:gd name="connsiteX18" fmla="*/ 1296851 w 1957411"/>
              <a:gd name="connsiteY18" fmla="*/ 1655758 h 2257709"/>
              <a:gd name="connsiteX19" fmla="*/ 1459083 w 1957411"/>
              <a:gd name="connsiteY19" fmla="*/ 1851948 h 2257709"/>
              <a:gd name="connsiteX20" fmla="*/ 1609301 w 1957411"/>
              <a:gd name="connsiteY20" fmla="*/ 2077635 h 2257709"/>
              <a:gd name="connsiteX21" fmla="*/ 1714267 w 1957411"/>
              <a:gd name="connsiteY21" fmla="*/ 2257709 h 2257709"/>
              <a:gd name="connsiteX0" fmla="*/ 0 w 1956309"/>
              <a:gd name="connsiteY0" fmla="*/ 1737055 h 2257709"/>
              <a:gd name="connsiteX1" fmla="*/ 294968 w 1956309"/>
              <a:gd name="connsiteY1" fmla="*/ 1560074 h 2257709"/>
              <a:gd name="connsiteX2" fmla="*/ 629721 w 1956309"/>
              <a:gd name="connsiteY2" fmla="*/ 1394748 h 2257709"/>
              <a:gd name="connsiteX3" fmla="*/ 973394 w 1956309"/>
              <a:gd name="connsiteY3" fmla="*/ 1309352 h 2257709"/>
              <a:gd name="connsiteX4" fmla="*/ 1319801 w 1956309"/>
              <a:gd name="connsiteY4" fmla="*/ 1358058 h 2257709"/>
              <a:gd name="connsiteX5" fmla="*/ 1570884 w 1956309"/>
              <a:gd name="connsiteY5" fmla="*/ 1434533 h 2257709"/>
              <a:gd name="connsiteX6" fmla="*/ 1755058 w 1956309"/>
              <a:gd name="connsiteY6" fmla="*/ 1235610 h 2257709"/>
              <a:gd name="connsiteX7" fmla="*/ 1946788 w 1956309"/>
              <a:gd name="connsiteY7" fmla="*/ 748913 h 2257709"/>
              <a:gd name="connsiteX8" fmla="*/ 1912830 w 1956309"/>
              <a:gd name="connsiteY8" fmla="*/ 362721 h 2257709"/>
              <a:gd name="connsiteX9" fmla="*/ 1787649 w 1956309"/>
              <a:gd name="connsiteY9" fmla="*/ 129481 h 2257709"/>
              <a:gd name="connsiteX10" fmla="*/ 1579444 w 1956309"/>
              <a:gd name="connsiteY10" fmla="*/ 11134 h 2257709"/>
              <a:gd name="connsiteX11" fmla="*/ 1269728 w 1956309"/>
              <a:gd name="connsiteY11" fmla="*/ 27609 h 2257709"/>
              <a:gd name="connsiteX12" fmla="*/ 1017639 w 1956309"/>
              <a:gd name="connsiteY12" fmla="*/ 210776 h 2257709"/>
              <a:gd name="connsiteX13" fmla="*/ 855407 w 1956309"/>
              <a:gd name="connsiteY13" fmla="*/ 542435 h 2257709"/>
              <a:gd name="connsiteX14" fmla="*/ 811162 w 1956309"/>
              <a:gd name="connsiteY14" fmla="*/ 807906 h 2257709"/>
              <a:gd name="connsiteX15" fmla="*/ 811162 w 1956309"/>
              <a:gd name="connsiteY15" fmla="*/ 1073377 h 2257709"/>
              <a:gd name="connsiteX16" fmla="*/ 884904 w 1956309"/>
              <a:gd name="connsiteY16" fmla="*/ 1474318 h 2257709"/>
              <a:gd name="connsiteX17" fmla="*/ 1125698 w 1956309"/>
              <a:gd name="connsiteY17" fmla="*/ 1590577 h 2257709"/>
              <a:gd name="connsiteX18" fmla="*/ 1296851 w 1956309"/>
              <a:gd name="connsiteY18" fmla="*/ 1655758 h 2257709"/>
              <a:gd name="connsiteX19" fmla="*/ 1459083 w 1956309"/>
              <a:gd name="connsiteY19" fmla="*/ 1851948 h 2257709"/>
              <a:gd name="connsiteX20" fmla="*/ 1609301 w 1956309"/>
              <a:gd name="connsiteY20" fmla="*/ 2077635 h 2257709"/>
              <a:gd name="connsiteX21" fmla="*/ 1714267 w 1956309"/>
              <a:gd name="connsiteY21" fmla="*/ 2257709 h 2257709"/>
              <a:gd name="connsiteX0" fmla="*/ 0 w 1938366"/>
              <a:gd name="connsiteY0" fmla="*/ 1737055 h 2257709"/>
              <a:gd name="connsiteX1" fmla="*/ 294968 w 1938366"/>
              <a:gd name="connsiteY1" fmla="*/ 1560074 h 2257709"/>
              <a:gd name="connsiteX2" fmla="*/ 629721 w 1938366"/>
              <a:gd name="connsiteY2" fmla="*/ 1394748 h 2257709"/>
              <a:gd name="connsiteX3" fmla="*/ 973394 w 1938366"/>
              <a:gd name="connsiteY3" fmla="*/ 1309352 h 2257709"/>
              <a:gd name="connsiteX4" fmla="*/ 1319801 w 1938366"/>
              <a:gd name="connsiteY4" fmla="*/ 1358058 h 2257709"/>
              <a:gd name="connsiteX5" fmla="*/ 1570884 w 1938366"/>
              <a:gd name="connsiteY5" fmla="*/ 1434533 h 2257709"/>
              <a:gd name="connsiteX6" fmla="*/ 1755058 w 1938366"/>
              <a:gd name="connsiteY6" fmla="*/ 1235610 h 2257709"/>
              <a:gd name="connsiteX7" fmla="*/ 1924485 w 1938366"/>
              <a:gd name="connsiteY7" fmla="*/ 739992 h 2257709"/>
              <a:gd name="connsiteX8" fmla="*/ 1912830 w 1938366"/>
              <a:gd name="connsiteY8" fmla="*/ 362721 h 2257709"/>
              <a:gd name="connsiteX9" fmla="*/ 1787649 w 1938366"/>
              <a:gd name="connsiteY9" fmla="*/ 129481 h 2257709"/>
              <a:gd name="connsiteX10" fmla="*/ 1579444 w 1938366"/>
              <a:gd name="connsiteY10" fmla="*/ 11134 h 2257709"/>
              <a:gd name="connsiteX11" fmla="*/ 1269728 w 1938366"/>
              <a:gd name="connsiteY11" fmla="*/ 27609 h 2257709"/>
              <a:gd name="connsiteX12" fmla="*/ 1017639 w 1938366"/>
              <a:gd name="connsiteY12" fmla="*/ 210776 h 2257709"/>
              <a:gd name="connsiteX13" fmla="*/ 855407 w 1938366"/>
              <a:gd name="connsiteY13" fmla="*/ 542435 h 2257709"/>
              <a:gd name="connsiteX14" fmla="*/ 811162 w 1938366"/>
              <a:gd name="connsiteY14" fmla="*/ 807906 h 2257709"/>
              <a:gd name="connsiteX15" fmla="*/ 811162 w 1938366"/>
              <a:gd name="connsiteY15" fmla="*/ 1073377 h 2257709"/>
              <a:gd name="connsiteX16" fmla="*/ 884904 w 1938366"/>
              <a:gd name="connsiteY16" fmla="*/ 1474318 h 2257709"/>
              <a:gd name="connsiteX17" fmla="*/ 1125698 w 1938366"/>
              <a:gd name="connsiteY17" fmla="*/ 1590577 h 2257709"/>
              <a:gd name="connsiteX18" fmla="*/ 1296851 w 1938366"/>
              <a:gd name="connsiteY18" fmla="*/ 1655758 h 2257709"/>
              <a:gd name="connsiteX19" fmla="*/ 1459083 w 1938366"/>
              <a:gd name="connsiteY19" fmla="*/ 1851948 h 2257709"/>
              <a:gd name="connsiteX20" fmla="*/ 1609301 w 1938366"/>
              <a:gd name="connsiteY20" fmla="*/ 2077635 h 2257709"/>
              <a:gd name="connsiteX21" fmla="*/ 1714267 w 1938366"/>
              <a:gd name="connsiteY21" fmla="*/ 2257709 h 2257709"/>
              <a:gd name="connsiteX0" fmla="*/ 0 w 1938366"/>
              <a:gd name="connsiteY0" fmla="*/ 1740187 h 2260841"/>
              <a:gd name="connsiteX1" fmla="*/ 294968 w 1938366"/>
              <a:gd name="connsiteY1" fmla="*/ 1563206 h 2260841"/>
              <a:gd name="connsiteX2" fmla="*/ 629721 w 1938366"/>
              <a:gd name="connsiteY2" fmla="*/ 1397880 h 2260841"/>
              <a:gd name="connsiteX3" fmla="*/ 973394 w 1938366"/>
              <a:gd name="connsiteY3" fmla="*/ 1312484 h 2260841"/>
              <a:gd name="connsiteX4" fmla="*/ 1319801 w 1938366"/>
              <a:gd name="connsiteY4" fmla="*/ 1361190 h 2260841"/>
              <a:gd name="connsiteX5" fmla="*/ 1570884 w 1938366"/>
              <a:gd name="connsiteY5" fmla="*/ 1437665 h 2260841"/>
              <a:gd name="connsiteX6" fmla="*/ 1755058 w 1938366"/>
              <a:gd name="connsiteY6" fmla="*/ 1238742 h 2260841"/>
              <a:gd name="connsiteX7" fmla="*/ 1924485 w 1938366"/>
              <a:gd name="connsiteY7" fmla="*/ 743124 h 2260841"/>
              <a:gd name="connsiteX8" fmla="*/ 1912830 w 1938366"/>
              <a:gd name="connsiteY8" fmla="*/ 365853 h 2260841"/>
              <a:gd name="connsiteX9" fmla="*/ 1787649 w 1938366"/>
              <a:gd name="connsiteY9" fmla="*/ 132613 h 2260841"/>
              <a:gd name="connsiteX10" fmla="*/ 1561602 w 1938366"/>
              <a:gd name="connsiteY10" fmla="*/ 9806 h 2260841"/>
              <a:gd name="connsiteX11" fmla="*/ 1269728 w 1938366"/>
              <a:gd name="connsiteY11" fmla="*/ 30741 h 2260841"/>
              <a:gd name="connsiteX12" fmla="*/ 1017639 w 1938366"/>
              <a:gd name="connsiteY12" fmla="*/ 213908 h 2260841"/>
              <a:gd name="connsiteX13" fmla="*/ 855407 w 1938366"/>
              <a:gd name="connsiteY13" fmla="*/ 545567 h 2260841"/>
              <a:gd name="connsiteX14" fmla="*/ 811162 w 1938366"/>
              <a:gd name="connsiteY14" fmla="*/ 811038 h 2260841"/>
              <a:gd name="connsiteX15" fmla="*/ 811162 w 1938366"/>
              <a:gd name="connsiteY15" fmla="*/ 1076509 h 2260841"/>
              <a:gd name="connsiteX16" fmla="*/ 884904 w 1938366"/>
              <a:gd name="connsiteY16" fmla="*/ 1477450 h 2260841"/>
              <a:gd name="connsiteX17" fmla="*/ 1125698 w 1938366"/>
              <a:gd name="connsiteY17" fmla="*/ 1593709 h 2260841"/>
              <a:gd name="connsiteX18" fmla="*/ 1296851 w 1938366"/>
              <a:gd name="connsiteY18" fmla="*/ 1658890 h 2260841"/>
              <a:gd name="connsiteX19" fmla="*/ 1459083 w 1938366"/>
              <a:gd name="connsiteY19" fmla="*/ 1855080 h 2260841"/>
              <a:gd name="connsiteX20" fmla="*/ 1609301 w 1938366"/>
              <a:gd name="connsiteY20" fmla="*/ 2080767 h 2260841"/>
              <a:gd name="connsiteX21" fmla="*/ 1714267 w 1938366"/>
              <a:gd name="connsiteY21" fmla="*/ 2260841 h 2260841"/>
              <a:gd name="connsiteX0" fmla="*/ 0 w 1940001"/>
              <a:gd name="connsiteY0" fmla="*/ 1740187 h 2260841"/>
              <a:gd name="connsiteX1" fmla="*/ 294968 w 1940001"/>
              <a:gd name="connsiteY1" fmla="*/ 1563206 h 2260841"/>
              <a:gd name="connsiteX2" fmla="*/ 629721 w 1940001"/>
              <a:gd name="connsiteY2" fmla="*/ 1397880 h 2260841"/>
              <a:gd name="connsiteX3" fmla="*/ 973394 w 1940001"/>
              <a:gd name="connsiteY3" fmla="*/ 1312484 h 2260841"/>
              <a:gd name="connsiteX4" fmla="*/ 1319801 w 1940001"/>
              <a:gd name="connsiteY4" fmla="*/ 1361190 h 2260841"/>
              <a:gd name="connsiteX5" fmla="*/ 1570884 w 1940001"/>
              <a:gd name="connsiteY5" fmla="*/ 1437665 h 2260841"/>
              <a:gd name="connsiteX6" fmla="*/ 1732755 w 1940001"/>
              <a:gd name="connsiteY6" fmla="*/ 1234281 h 2260841"/>
              <a:gd name="connsiteX7" fmla="*/ 1924485 w 1940001"/>
              <a:gd name="connsiteY7" fmla="*/ 743124 h 2260841"/>
              <a:gd name="connsiteX8" fmla="*/ 1912830 w 1940001"/>
              <a:gd name="connsiteY8" fmla="*/ 365853 h 2260841"/>
              <a:gd name="connsiteX9" fmla="*/ 1787649 w 1940001"/>
              <a:gd name="connsiteY9" fmla="*/ 132613 h 2260841"/>
              <a:gd name="connsiteX10" fmla="*/ 1561602 w 1940001"/>
              <a:gd name="connsiteY10" fmla="*/ 9806 h 2260841"/>
              <a:gd name="connsiteX11" fmla="*/ 1269728 w 1940001"/>
              <a:gd name="connsiteY11" fmla="*/ 30741 h 2260841"/>
              <a:gd name="connsiteX12" fmla="*/ 1017639 w 1940001"/>
              <a:gd name="connsiteY12" fmla="*/ 213908 h 2260841"/>
              <a:gd name="connsiteX13" fmla="*/ 855407 w 1940001"/>
              <a:gd name="connsiteY13" fmla="*/ 545567 h 2260841"/>
              <a:gd name="connsiteX14" fmla="*/ 811162 w 1940001"/>
              <a:gd name="connsiteY14" fmla="*/ 811038 h 2260841"/>
              <a:gd name="connsiteX15" fmla="*/ 811162 w 1940001"/>
              <a:gd name="connsiteY15" fmla="*/ 1076509 h 2260841"/>
              <a:gd name="connsiteX16" fmla="*/ 884904 w 1940001"/>
              <a:gd name="connsiteY16" fmla="*/ 1477450 h 2260841"/>
              <a:gd name="connsiteX17" fmla="*/ 1125698 w 1940001"/>
              <a:gd name="connsiteY17" fmla="*/ 1593709 h 2260841"/>
              <a:gd name="connsiteX18" fmla="*/ 1296851 w 1940001"/>
              <a:gd name="connsiteY18" fmla="*/ 1658890 h 2260841"/>
              <a:gd name="connsiteX19" fmla="*/ 1459083 w 1940001"/>
              <a:gd name="connsiteY19" fmla="*/ 1855080 h 2260841"/>
              <a:gd name="connsiteX20" fmla="*/ 1609301 w 1940001"/>
              <a:gd name="connsiteY20" fmla="*/ 2080767 h 2260841"/>
              <a:gd name="connsiteX21" fmla="*/ 1714267 w 1940001"/>
              <a:gd name="connsiteY21" fmla="*/ 2260841 h 2260841"/>
              <a:gd name="connsiteX0" fmla="*/ 0 w 1940001"/>
              <a:gd name="connsiteY0" fmla="*/ 1740187 h 2260841"/>
              <a:gd name="connsiteX1" fmla="*/ 294968 w 1940001"/>
              <a:gd name="connsiteY1" fmla="*/ 1563206 h 2260841"/>
              <a:gd name="connsiteX2" fmla="*/ 629721 w 1940001"/>
              <a:gd name="connsiteY2" fmla="*/ 1397880 h 2260841"/>
              <a:gd name="connsiteX3" fmla="*/ 973394 w 1940001"/>
              <a:gd name="connsiteY3" fmla="*/ 1312484 h 2260841"/>
              <a:gd name="connsiteX4" fmla="*/ 1319801 w 1940001"/>
              <a:gd name="connsiteY4" fmla="*/ 1361190 h 2260841"/>
              <a:gd name="connsiteX5" fmla="*/ 1535200 w 1940001"/>
              <a:gd name="connsiteY5" fmla="*/ 1424284 h 2260841"/>
              <a:gd name="connsiteX6" fmla="*/ 1732755 w 1940001"/>
              <a:gd name="connsiteY6" fmla="*/ 1234281 h 2260841"/>
              <a:gd name="connsiteX7" fmla="*/ 1924485 w 1940001"/>
              <a:gd name="connsiteY7" fmla="*/ 743124 h 2260841"/>
              <a:gd name="connsiteX8" fmla="*/ 1912830 w 1940001"/>
              <a:gd name="connsiteY8" fmla="*/ 365853 h 2260841"/>
              <a:gd name="connsiteX9" fmla="*/ 1787649 w 1940001"/>
              <a:gd name="connsiteY9" fmla="*/ 132613 h 2260841"/>
              <a:gd name="connsiteX10" fmla="*/ 1561602 w 1940001"/>
              <a:gd name="connsiteY10" fmla="*/ 9806 h 2260841"/>
              <a:gd name="connsiteX11" fmla="*/ 1269728 w 1940001"/>
              <a:gd name="connsiteY11" fmla="*/ 30741 h 2260841"/>
              <a:gd name="connsiteX12" fmla="*/ 1017639 w 1940001"/>
              <a:gd name="connsiteY12" fmla="*/ 213908 h 2260841"/>
              <a:gd name="connsiteX13" fmla="*/ 855407 w 1940001"/>
              <a:gd name="connsiteY13" fmla="*/ 545567 h 2260841"/>
              <a:gd name="connsiteX14" fmla="*/ 811162 w 1940001"/>
              <a:gd name="connsiteY14" fmla="*/ 811038 h 2260841"/>
              <a:gd name="connsiteX15" fmla="*/ 811162 w 1940001"/>
              <a:gd name="connsiteY15" fmla="*/ 1076509 h 2260841"/>
              <a:gd name="connsiteX16" fmla="*/ 884904 w 1940001"/>
              <a:gd name="connsiteY16" fmla="*/ 1477450 h 2260841"/>
              <a:gd name="connsiteX17" fmla="*/ 1125698 w 1940001"/>
              <a:gd name="connsiteY17" fmla="*/ 1593709 h 2260841"/>
              <a:gd name="connsiteX18" fmla="*/ 1296851 w 1940001"/>
              <a:gd name="connsiteY18" fmla="*/ 1658890 h 2260841"/>
              <a:gd name="connsiteX19" fmla="*/ 1459083 w 1940001"/>
              <a:gd name="connsiteY19" fmla="*/ 1855080 h 2260841"/>
              <a:gd name="connsiteX20" fmla="*/ 1609301 w 1940001"/>
              <a:gd name="connsiteY20" fmla="*/ 2080767 h 2260841"/>
              <a:gd name="connsiteX21" fmla="*/ 1714267 w 1940001"/>
              <a:gd name="connsiteY21" fmla="*/ 2260841 h 2260841"/>
              <a:gd name="connsiteX0" fmla="*/ 0 w 2020110"/>
              <a:gd name="connsiteY0" fmla="*/ 1663559 h 2260841"/>
              <a:gd name="connsiteX1" fmla="*/ 375077 w 2020110"/>
              <a:gd name="connsiteY1" fmla="*/ 1563206 h 2260841"/>
              <a:gd name="connsiteX2" fmla="*/ 709830 w 2020110"/>
              <a:gd name="connsiteY2" fmla="*/ 1397880 h 2260841"/>
              <a:gd name="connsiteX3" fmla="*/ 1053503 w 2020110"/>
              <a:gd name="connsiteY3" fmla="*/ 1312484 h 2260841"/>
              <a:gd name="connsiteX4" fmla="*/ 1399910 w 2020110"/>
              <a:gd name="connsiteY4" fmla="*/ 1361190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76960 w 2020110"/>
              <a:gd name="connsiteY18" fmla="*/ 1658890 h 2260841"/>
              <a:gd name="connsiteX19" fmla="*/ 1539192 w 2020110"/>
              <a:gd name="connsiteY19" fmla="*/ 1855080 h 2260841"/>
              <a:gd name="connsiteX20" fmla="*/ 1689410 w 2020110"/>
              <a:gd name="connsiteY20" fmla="*/ 2080767 h 2260841"/>
              <a:gd name="connsiteX21" fmla="*/ 1794376 w 2020110"/>
              <a:gd name="connsiteY21" fmla="*/ 2260841 h 2260841"/>
              <a:gd name="connsiteX0" fmla="*/ 0 w 2020110"/>
              <a:gd name="connsiteY0" fmla="*/ 1663559 h 2260841"/>
              <a:gd name="connsiteX1" fmla="*/ 352056 w 2020110"/>
              <a:gd name="connsiteY1" fmla="*/ 1484574 h 2260841"/>
              <a:gd name="connsiteX2" fmla="*/ 709830 w 2020110"/>
              <a:gd name="connsiteY2" fmla="*/ 1397880 h 2260841"/>
              <a:gd name="connsiteX3" fmla="*/ 1053503 w 2020110"/>
              <a:gd name="connsiteY3" fmla="*/ 1312484 h 2260841"/>
              <a:gd name="connsiteX4" fmla="*/ 1399910 w 2020110"/>
              <a:gd name="connsiteY4" fmla="*/ 1361190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76960 w 2020110"/>
              <a:gd name="connsiteY18" fmla="*/ 1658890 h 2260841"/>
              <a:gd name="connsiteX19" fmla="*/ 1539192 w 2020110"/>
              <a:gd name="connsiteY19" fmla="*/ 1855080 h 2260841"/>
              <a:gd name="connsiteX20" fmla="*/ 1689410 w 2020110"/>
              <a:gd name="connsiteY20" fmla="*/ 2080767 h 2260841"/>
              <a:gd name="connsiteX21" fmla="*/ 1794376 w 2020110"/>
              <a:gd name="connsiteY21" fmla="*/ 2260841 h 2260841"/>
              <a:gd name="connsiteX0" fmla="*/ 0 w 2020110"/>
              <a:gd name="connsiteY0" fmla="*/ 1663559 h 2260841"/>
              <a:gd name="connsiteX1" fmla="*/ 352056 w 2020110"/>
              <a:gd name="connsiteY1" fmla="*/ 1484574 h 2260841"/>
              <a:gd name="connsiteX2" fmla="*/ 698319 w 2020110"/>
              <a:gd name="connsiteY2" fmla="*/ 1358565 h 2260841"/>
              <a:gd name="connsiteX3" fmla="*/ 1053503 w 2020110"/>
              <a:gd name="connsiteY3" fmla="*/ 1312484 h 2260841"/>
              <a:gd name="connsiteX4" fmla="*/ 1399910 w 2020110"/>
              <a:gd name="connsiteY4" fmla="*/ 1361190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76960 w 2020110"/>
              <a:gd name="connsiteY18" fmla="*/ 1658890 h 2260841"/>
              <a:gd name="connsiteX19" fmla="*/ 1539192 w 2020110"/>
              <a:gd name="connsiteY19" fmla="*/ 1855080 h 2260841"/>
              <a:gd name="connsiteX20" fmla="*/ 1689410 w 2020110"/>
              <a:gd name="connsiteY20" fmla="*/ 2080767 h 2260841"/>
              <a:gd name="connsiteX21" fmla="*/ 1794376 w 2020110"/>
              <a:gd name="connsiteY21" fmla="*/ 2260841 h 2260841"/>
              <a:gd name="connsiteX0" fmla="*/ 0 w 2020110"/>
              <a:gd name="connsiteY0" fmla="*/ 1663559 h 2260841"/>
              <a:gd name="connsiteX1" fmla="*/ 352056 w 2020110"/>
              <a:gd name="connsiteY1" fmla="*/ 1484574 h 2260841"/>
              <a:gd name="connsiteX2" fmla="*/ 698319 w 2020110"/>
              <a:gd name="connsiteY2" fmla="*/ 1358565 h 2260841"/>
              <a:gd name="connsiteX3" fmla="*/ 1043795 w 2020110"/>
              <a:gd name="connsiteY3" fmla="*/ 1230076 h 2260841"/>
              <a:gd name="connsiteX4" fmla="*/ 1399910 w 2020110"/>
              <a:gd name="connsiteY4" fmla="*/ 1361190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76960 w 2020110"/>
              <a:gd name="connsiteY18" fmla="*/ 1658890 h 2260841"/>
              <a:gd name="connsiteX19" fmla="*/ 1539192 w 2020110"/>
              <a:gd name="connsiteY19" fmla="*/ 1855080 h 2260841"/>
              <a:gd name="connsiteX20" fmla="*/ 1689410 w 2020110"/>
              <a:gd name="connsiteY20" fmla="*/ 2080767 h 2260841"/>
              <a:gd name="connsiteX21" fmla="*/ 1794376 w 2020110"/>
              <a:gd name="connsiteY21" fmla="*/ 2260841 h 2260841"/>
              <a:gd name="connsiteX0" fmla="*/ 0 w 2020110"/>
              <a:gd name="connsiteY0" fmla="*/ 1663559 h 2260841"/>
              <a:gd name="connsiteX1" fmla="*/ 352056 w 2020110"/>
              <a:gd name="connsiteY1" fmla="*/ 1484574 h 2260841"/>
              <a:gd name="connsiteX2" fmla="*/ 698319 w 2020110"/>
              <a:gd name="connsiteY2" fmla="*/ 1358565 h 2260841"/>
              <a:gd name="connsiteX3" fmla="*/ 1043795 w 2020110"/>
              <a:gd name="connsiteY3" fmla="*/ 1230076 h 2260841"/>
              <a:gd name="connsiteX4" fmla="*/ 1390202 w 2020110"/>
              <a:gd name="connsiteY4" fmla="*/ 1278781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76960 w 2020110"/>
              <a:gd name="connsiteY18" fmla="*/ 1658890 h 2260841"/>
              <a:gd name="connsiteX19" fmla="*/ 1539192 w 2020110"/>
              <a:gd name="connsiteY19" fmla="*/ 1855080 h 2260841"/>
              <a:gd name="connsiteX20" fmla="*/ 1689410 w 2020110"/>
              <a:gd name="connsiteY20" fmla="*/ 2080767 h 2260841"/>
              <a:gd name="connsiteX21" fmla="*/ 1794376 w 2020110"/>
              <a:gd name="connsiteY21" fmla="*/ 2260841 h 2260841"/>
              <a:gd name="connsiteX0" fmla="*/ 0 w 2020110"/>
              <a:gd name="connsiteY0" fmla="*/ 1663559 h 2260841"/>
              <a:gd name="connsiteX1" fmla="*/ 352056 w 2020110"/>
              <a:gd name="connsiteY1" fmla="*/ 1484574 h 2260841"/>
              <a:gd name="connsiteX2" fmla="*/ 698319 w 2020110"/>
              <a:gd name="connsiteY2" fmla="*/ 1358565 h 2260841"/>
              <a:gd name="connsiteX3" fmla="*/ 1043795 w 2020110"/>
              <a:gd name="connsiteY3" fmla="*/ 1230076 h 2260841"/>
              <a:gd name="connsiteX4" fmla="*/ 1390202 w 2020110"/>
              <a:gd name="connsiteY4" fmla="*/ 1278781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61845 w 2020110"/>
              <a:gd name="connsiteY18" fmla="*/ 1705758 h 2260841"/>
              <a:gd name="connsiteX19" fmla="*/ 1539192 w 2020110"/>
              <a:gd name="connsiteY19" fmla="*/ 1855080 h 2260841"/>
              <a:gd name="connsiteX20" fmla="*/ 1689410 w 2020110"/>
              <a:gd name="connsiteY20" fmla="*/ 2080767 h 2260841"/>
              <a:gd name="connsiteX21" fmla="*/ 1794376 w 2020110"/>
              <a:gd name="connsiteY21" fmla="*/ 2260841 h 2260841"/>
              <a:gd name="connsiteX0" fmla="*/ 0 w 2020110"/>
              <a:gd name="connsiteY0" fmla="*/ 1663559 h 2260841"/>
              <a:gd name="connsiteX1" fmla="*/ 352056 w 2020110"/>
              <a:gd name="connsiteY1" fmla="*/ 1484574 h 2260841"/>
              <a:gd name="connsiteX2" fmla="*/ 698319 w 2020110"/>
              <a:gd name="connsiteY2" fmla="*/ 1358565 h 2260841"/>
              <a:gd name="connsiteX3" fmla="*/ 1043795 w 2020110"/>
              <a:gd name="connsiteY3" fmla="*/ 1230076 h 2260841"/>
              <a:gd name="connsiteX4" fmla="*/ 1390202 w 2020110"/>
              <a:gd name="connsiteY4" fmla="*/ 1278781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61845 w 2020110"/>
              <a:gd name="connsiteY18" fmla="*/ 1705758 h 2260841"/>
              <a:gd name="connsiteX19" fmla="*/ 1539192 w 2020110"/>
              <a:gd name="connsiteY19" fmla="*/ 1855080 h 2260841"/>
              <a:gd name="connsiteX20" fmla="*/ 1794376 w 2020110"/>
              <a:gd name="connsiteY20" fmla="*/ 2260841 h 2260841"/>
              <a:gd name="connsiteX0" fmla="*/ 0 w 2020110"/>
              <a:gd name="connsiteY0" fmla="*/ 1663559 h 1855080"/>
              <a:gd name="connsiteX1" fmla="*/ 352056 w 2020110"/>
              <a:gd name="connsiteY1" fmla="*/ 1484574 h 1855080"/>
              <a:gd name="connsiteX2" fmla="*/ 698319 w 2020110"/>
              <a:gd name="connsiteY2" fmla="*/ 1358565 h 1855080"/>
              <a:gd name="connsiteX3" fmla="*/ 1043795 w 2020110"/>
              <a:gd name="connsiteY3" fmla="*/ 1230076 h 1855080"/>
              <a:gd name="connsiteX4" fmla="*/ 1390202 w 2020110"/>
              <a:gd name="connsiteY4" fmla="*/ 1278781 h 1855080"/>
              <a:gd name="connsiteX5" fmla="*/ 1615309 w 2020110"/>
              <a:gd name="connsiteY5" fmla="*/ 1424284 h 1855080"/>
              <a:gd name="connsiteX6" fmla="*/ 1812864 w 2020110"/>
              <a:gd name="connsiteY6" fmla="*/ 1234281 h 1855080"/>
              <a:gd name="connsiteX7" fmla="*/ 2004594 w 2020110"/>
              <a:gd name="connsiteY7" fmla="*/ 743124 h 1855080"/>
              <a:gd name="connsiteX8" fmla="*/ 1992939 w 2020110"/>
              <a:gd name="connsiteY8" fmla="*/ 365853 h 1855080"/>
              <a:gd name="connsiteX9" fmla="*/ 1867758 w 2020110"/>
              <a:gd name="connsiteY9" fmla="*/ 132613 h 1855080"/>
              <a:gd name="connsiteX10" fmla="*/ 1641711 w 2020110"/>
              <a:gd name="connsiteY10" fmla="*/ 9806 h 1855080"/>
              <a:gd name="connsiteX11" fmla="*/ 1349837 w 2020110"/>
              <a:gd name="connsiteY11" fmla="*/ 30741 h 1855080"/>
              <a:gd name="connsiteX12" fmla="*/ 1097748 w 2020110"/>
              <a:gd name="connsiteY12" fmla="*/ 213908 h 1855080"/>
              <a:gd name="connsiteX13" fmla="*/ 935516 w 2020110"/>
              <a:gd name="connsiteY13" fmla="*/ 545567 h 1855080"/>
              <a:gd name="connsiteX14" fmla="*/ 891271 w 2020110"/>
              <a:gd name="connsiteY14" fmla="*/ 811038 h 1855080"/>
              <a:gd name="connsiteX15" fmla="*/ 891271 w 2020110"/>
              <a:gd name="connsiteY15" fmla="*/ 1076509 h 1855080"/>
              <a:gd name="connsiteX16" fmla="*/ 965013 w 2020110"/>
              <a:gd name="connsiteY16" fmla="*/ 1477450 h 1855080"/>
              <a:gd name="connsiteX17" fmla="*/ 1205807 w 2020110"/>
              <a:gd name="connsiteY17" fmla="*/ 1593709 h 1855080"/>
              <a:gd name="connsiteX18" fmla="*/ 1361845 w 2020110"/>
              <a:gd name="connsiteY18" fmla="*/ 1705758 h 1855080"/>
              <a:gd name="connsiteX19" fmla="*/ 1539192 w 2020110"/>
              <a:gd name="connsiteY19" fmla="*/ 1855080 h 1855080"/>
              <a:gd name="connsiteX0" fmla="*/ 0 w 2020110"/>
              <a:gd name="connsiteY0" fmla="*/ 1663559 h 1918832"/>
              <a:gd name="connsiteX1" fmla="*/ 352056 w 2020110"/>
              <a:gd name="connsiteY1" fmla="*/ 1484574 h 1918832"/>
              <a:gd name="connsiteX2" fmla="*/ 698319 w 2020110"/>
              <a:gd name="connsiteY2" fmla="*/ 1358565 h 1918832"/>
              <a:gd name="connsiteX3" fmla="*/ 1043795 w 2020110"/>
              <a:gd name="connsiteY3" fmla="*/ 1230076 h 1918832"/>
              <a:gd name="connsiteX4" fmla="*/ 1390202 w 2020110"/>
              <a:gd name="connsiteY4" fmla="*/ 1278781 h 1918832"/>
              <a:gd name="connsiteX5" fmla="*/ 1615309 w 2020110"/>
              <a:gd name="connsiteY5" fmla="*/ 1424284 h 1918832"/>
              <a:gd name="connsiteX6" fmla="*/ 1812864 w 2020110"/>
              <a:gd name="connsiteY6" fmla="*/ 1234281 h 1918832"/>
              <a:gd name="connsiteX7" fmla="*/ 2004594 w 2020110"/>
              <a:gd name="connsiteY7" fmla="*/ 743124 h 1918832"/>
              <a:gd name="connsiteX8" fmla="*/ 1992939 w 2020110"/>
              <a:gd name="connsiteY8" fmla="*/ 365853 h 1918832"/>
              <a:gd name="connsiteX9" fmla="*/ 1867758 w 2020110"/>
              <a:gd name="connsiteY9" fmla="*/ 132613 h 1918832"/>
              <a:gd name="connsiteX10" fmla="*/ 1641711 w 2020110"/>
              <a:gd name="connsiteY10" fmla="*/ 9806 h 1918832"/>
              <a:gd name="connsiteX11" fmla="*/ 1349837 w 2020110"/>
              <a:gd name="connsiteY11" fmla="*/ 30741 h 1918832"/>
              <a:gd name="connsiteX12" fmla="*/ 1097748 w 2020110"/>
              <a:gd name="connsiteY12" fmla="*/ 213908 h 1918832"/>
              <a:gd name="connsiteX13" fmla="*/ 935516 w 2020110"/>
              <a:gd name="connsiteY13" fmla="*/ 545567 h 1918832"/>
              <a:gd name="connsiteX14" fmla="*/ 891271 w 2020110"/>
              <a:gd name="connsiteY14" fmla="*/ 811038 h 1918832"/>
              <a:gd name="connsiteX15" fmla="*/ 891271 w 2020110"/>
              <a:gd name="connsiteY15" fmla="*/ 1076509 h 1918832"/>
              <a:gd name="connsiteX16" fmla="*/ 965013 w 2020110"/>
              <a:gd name="connsiteY16" fmla="*/ 1477450 h 1918832"/>
              <a:gd name="connsiteX17" fmla="*/ 1205807 w 2020110"/>
              <a:gd name="connsiteY17" fmla="*/ 1593709 h 1918832"/>
              <a:gd name="connsiteX18" fmla="*/ 1361845 w 2020110"/>
              <a:gd name="connsiteY18" fmla="*/ 1705758 h 1918832"/>
              <a:gd name="connsiteX19" fmla="*/ 1514601 w 2020110"/>
              <a:gd name="connsiteY19" fmla="*/ 1918832 h 191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20110" h="1918832">
                <a:moveTo>
                  <a:pt x="0" y="1663559"/>
                </a:moveTo>
                <a:cubicBezTo>
                  <a:pt x="94635" y="1602107"/>
                  <a:pt x="235670" y="1535406"/>
                  <a:pt x="352056" y="1484574"/>
                </a:cubicBezTo>
                <a:cubicBezTo>
                  <a:pt x="468442" y="1433742"/>
                  <a:pt x="583029" y="1400981"/>
                  <a:pt x="698319" y="1358565"/>
                </a:cubicBezTo>
                <a:cubicBezTo>
                  <a:pt x="813609" y="1316149"/>
                  <a:pt x="928481" y="1243373"/>
                  <a:pt x="1043795" y="1230076"/>
                </a:cubicBezTo>
                <a:cubicBezTo>
                  <a:pt x="1159109" y="1216779"/>
                  <a:pt x="1294950" y="1246413"/>
                  <a:pt x="1390202" y="1278781"/>
                </a:cubicBezTo>
                <a:cubicBezTo>
                  <a:pt x="1485454" y="1311149"/>
                  <a:pt x="1544865" y="1431701"/>
                  <a:pt x="1615309" y="1424284"/>
                </a:cubicBezTo>
                <a:cubicBezTo>
                  <a:pt x="1685753" y="1416867"/>
                  <a:pt x="1747983" y="1347808"/>
                  <a:pt x="1812864" y="1234281"/>
                </a:cubicBezTo>
                <a:cubicBezTo>
                  <a:pt x="1877745" y="1120754"/>
                  <a:pt x="1974582" y="887862"/>
                  <a:pt x="2004594" y="743124"/>
                </a:cubicBezTo>
                <a:cubicBezTo>
                  <a:pt x="2034606" y="598386"/>
                  <a:pt x="2015745" y="467605"/>
                  <a:pt x="1992939" y="365853"/>
                </a:cubicBezTo>
                <a:cubicBezTo>
                  <a:pt x="1970133" y="264101"/>
                  <a:pt x="1926296" y="191954"/>
                  <a:pt x="1867758" y="132613"/>
                </a:cubicBezTo>
                <a:cubicBezTo>
                  <a:pt x="1809220" y="73272"/>
                  <a:pt x="1728031" y="26785"/>
                  <a:pt x="1641711" y="9806"/>
                </a:cubicBezTo>
                <a:cubicBezTo>
                  <a:pt x="1555391" y="-7173"/>
                  <a:pt x="1440498" y="-3276"/>
                  <a:pt x="1349837" y="30741"/>
                </a:cubicBezTo>
                <a:cubicBezTo>
                  <a:pt x="1259177" y="64758"/>
                  <a:pt x="1166802" y="128104"/>
                  <a:pt x="1097748" y="213908"/>
                </a:cubicBezTo>
                <a:cubicBezTo>
                  <a:pt x="1028695" y="299712"/>
                  <a:pt x="969929" y="446045"/>
                  <a:pt x="935516" y="545567"/>
                </a:cubicBezTo>
                <a:cubicBezTo>
                  <a:pt x="901103" y="645089"/>
                  <a:pt x="898645" y="722548"/>
                  <a:pt x="891271" y="811038"/>
                </a:cubicBezTo>
                <a:cubicBezTo>
                  <a:pt x="883897" y="899528"/>
                  <a:pt x="878981" y="965440"/>
                  <a:pt x="891271" y="1076509"/>
                </a:cubicBezTo>
                <a:cubicBezTo>
                  <a:pt x="903561" y="1187578"/>
                  <a:pt x="912590" y="1391250"/>
                  <a:pt x="965013" y="1477450"/>
                </a:cubicBezTo>
                <a:cubicBezTo>
                  <a:pt x="1017436" y="1563650"/>
                  <a:pt x="1139668" y="1555658"/>
                  <a:pt x="1205807" y="1593709"/>
                </a:cubicBezTo>
                <a:cubicBezTo>
                  <a:pt x="1271946" y="1631760"/>
                  <a:pt x="1310379" y="1651571"/>
                  <a:pt x="1361845" y="1705758"/>
                </a:cubicBezTo>
                <a:cubicBezTo>
                  <a:pt x="1413311" y="1759945"/>
                  <a:pt x="1442513" y="1826318"/>
                  <a:pt x="1514601" y="1918832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/>
          </a:p>
        </p:txBody>
      </p:sp>
    </p:spTree>
    <p:extLst>
      <p:ext uri="{BB962C8B-B14F-4D97-AF65-F5344CB8AC3E}">
        <p14:creationId xmlns:p14="http://schemas.microsoft.com/office/powerpoint/2010/main" val="132033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-1487238" y="-4733336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K</a:t>
            </a:r>
            <a:r>
              <a:rPr lang="en-US" i="1" dirty="0"/>
              <a:t>. </a:t>
            </a:r>
            <a:r>
              <a:rPr lang="en-US" i="1" dirty="0" err="1"/>
              <a:t>pneumoniae</a:t>
            </a:r>
            <a:endParaRPr lang="en-US" dirty="0"/>
          </a:p>
        </p:txBody>
      </p:sp>
      <p:pic>
        <p:nvPicPr>
          <p:cNvPr id="167" name="Picture 16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05"/>
          <a:stretch/>
        </p:blipFill>
        <p:spPr>
          <a:xfrm rot="17168170" flipH="1" flipV="1">
            <a:off x="1905833" y="615915"/>
            <a:ext cx="3852570" cy="5782120"/>
          </a:xfrm>
          <a:prstGeom prst="rect">
            <a:avLst/>
          </a:prstGeom>
        </p:spPr>
      </p:pic>
      <p:sp>
        <p:nvSpPr>
          <p:cNvPr id="168" name="TextBox 167"/>
          <p:cNvSpPr txBox="1"/>
          <p:nvPr/>
        </p:nvSpPr>
        <p:spPr>
          <a:xfrm>
            <a:off x="-1004868" y="1366582"/>
            <a:ext cx="2163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Nanum Gothic" charset="-127"/>
                <a:ea typeface="Nanum Gothic" charset="-127"/>
                <a:cs typeface="Nanum Gothic" charset="-127"/>
              </a:rPr>
              <a:t>HINGE </a:t>
            </a:r>
            <a:endParaRPr lang="en-US" sz="36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3657894" y="2483966"/>
            <a:ext cx="204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3 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Mbp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8376014" y="2662452"/>
            <a:ext cx="5129481" cy="1622199"/>
            <a:chOff x="10662713" y="17767774"/>
            <a:chExt cx="6746240" cy="2692405"/>
          </a:xfrm>
        </p:grpSpPr>
        <p:cxnSp>
          <p:nvCxnSpPr>
            <p:cNvPr id="171" name="Straight Connector 170"/>
            <p:cNvCxnSpPr/>
            <p:nvPr/>
          </p:nvCxnSpPr>
          <p:spPr>
            <a:xfrm flipV="1">
              <a:off x="10662713" y="18021776"/>
              <a:ext cx="0" cy="243840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/>
            <p:cNvSpPr/>
            <p:nvPr/>
          </p:nvSpPr>
          <p:spPr>
            <a:xfrm>
              <a:off x="10662713" y="17767774"/>
              <a:ext cx="6746240" cy="496185"/>
            </a:xfrm>
            <a:prstGeom prst="rect">
              <a:avLst/>
            </a:prstGeom>
            <a:gradFill flip="none" rotWithShape="1">
              <a:gsLst>
                <a:gs pos="0">
                  <a:srgbClr val="90100D"/>
                </a:gs>
                <a:gs pos="50000">
                  <a:srgbClr val="FF0000"/>
                </a:gs>
                <a:gs pos="100000">
                  <a:srgbClr val="F1EA00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80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0662713" y="18856552"/>
              <a:ext cx="2235200" cy="493776"/>
            </a:xfrm>
            <a:prstGeom prst="rect">
              <a:avLst/>
            </a:prstGeom>
            <a:gradFill flip="none" rotWithShape="1">
              <a:gsLst>
                <a:gs pos="11000">
                  <a:srgbClr val="2E9C18"/>
                </a:gs>
                <a:gs pos="24000">
                  <a:srgbClr val="3AB91E"/>
                </a:gs>
                <a:gs pos="100000">
                  <a:srgbClr val="77DDFF"/>
                </a:gs>
                <a:gs pos="100000">
                  <a:srgbClr val="F1EA00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80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0662713" y="19951268"/>
              <a:ext cx="1828800" cy="493776"/>
            </a:xfrm>
            <a:prstGeom prst="rect">
              <a:avLst/>
            </a:prstGeom>
            <a:gradFill flip="none" rotWithShape="1">
              <a:gsLst>
                <a:gs pos="0">
                  <a:srgbClr val="214979"/>
                </a:gs>
                <a:gs pos="100000">
                  <a:srgbClr val="D838EB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800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874932" y="1366063"/>
            <a:ext cx="251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atin typeface="Nanum Gothic" charset="-127"/>
                <a:ea typeface="Nanum Gothic" charset="-127"/>
                <a:cs typeface="Nanum Gothic" charset="-127"/>
              </a:rPr>
              <a:t>HGAP</a:t>
            </a:r>
            <a:endParaRPr lang="en-US" sz="36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10329540" y="3151443"/>
            <a:ext cx="204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smtClean="0"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Mbp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9945910" y="3831720"/>
            <a:ext cx="235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charset="0"/>
                <a:ea typeface="Times New Roman" charset="0"/>
                <a:cs typeface="Times New Roman" charset="0"/>
              </a:rPr>
              <a:t>0.7 </a:t>
            </a:r>
            <a:r>
              <a:rPr lang="en-US" sz="3600" dirty="0" err="1" smtClean="0">
                <a:latin typeface="Times New Roman" charset="0"/>
                <a:ea typeface="Times New Roman" charset="0"/>
                <a:cs typeface="Times New Roman" charset="0"/>
              </a:rPr>
              <a:t>Mbp</a:t>
            </a:r>
            <a:endParaRPr lang="en-US" sz="3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78" name="Freeform 177"/>
          <p:cNvSpPr/>
          <p:nvPr/>
        </p:nvSpPr>
        <p:spPr>
          <a:xfrm rot="6364651">
            <a:off x="4645411" y="3094479"/>
            <a:ext cx="2020110" cy="1949223"/>
          </a:xfrm>
          <a:custGeom>
            <a:avLst/>
            <a:gdLst>
              <a:gd name="connsiteX0" fmla="*/ 0 w 1957927"/>
              <a:gd name="connsiteY0" fmla="*/ 1705424 h 2221617"/>
              <a:gd name="connsiteX1" fmla="*/ 294968 w 1957927"/>
              <a:gd name="connsiteY1" fmla="*/ 1528443 h 2221617"/>
              <a:gd name="connsiteX2" fmla="*/ 634181 w 1957927"/>
              <a:gd name="connsiteY2" fmla="*/ 1380959 h 2221617"/>
              <a:gd name="connsiteX3" fmla="*/ 973394 w 1957927"/>
              <a:gd name="connsiteY3" fmla="*/ 1277721 h 2221617"/>
              <a:gd name="connsiteX4" fmla="*/ 1342104 w 1957927"/>
              <a:gd name="connsiteY4" fmla="*/ 1321966 h 2221617"/>
              <a:gd name="connsiteX5" fmla="*/ 1548581 w 1957927"/>
              <a:gd name="connsiteY5" fmla="*/ 1425204 h 2221617"/>
              <a:gd name="connsiteX6" fmla="*/ 1755058 w 1957927"/>
              <a:gd name="connsiteY6" fmla="*/ 1203979 h 2221617"/>
              <a:gd name="connsiteX7" fmla="*/ 1946788 w 1957927"/>
              <a:gd name="connsiteY7" fmla="*/ 717282 h 2221617"/>
              <a:gd name="connsiteX8" fmla="*/ 1917291 w 1957927"/>
              <a:gd name="connsiteY8" fmla="*/ 304327 h 2221617"/>
              <a:gd name="connsiteX9" fmla="*/ 1769807 w 1957927"/>
              <a:gd name="connsiteY9" fmla="*/ 97850 h 2221617"/>
              <a:gd name="connsiteX10" fmla="*/ 1592826 w 1957927"/>
              <a:gd name="connsiteY10" fmla="*/ 24108 h 2221617"/>
              <a:gd name="connsiteX11" fmla="*/ 1283110 w 1957927"/>
              <a:gd name="connsiteY11" fmla="*/ 9359 h 2221617"/>
              <a:gd name="connsiteX12" fmla="*/ 1017639 w 1957927"/>
              <a:gd name="connsiteY12" fmla="*/ 156843 h 2221617"/>
              <a:gd name="connsiteX13" fmla="*/ 855407 w 1957927"/>
              <a:gd name="connsiteY13" fmla="*/ 510804 h 2221617"/>
              <a:gd name="connsiteX14" fmla="*/ 811162 w 1957927"/>
              <a:gd name="connsiteY14" fmla="*/ 776275 h 2221617"/>
              <a:gd name="connsiteX15" fmla="*/ 811162 w 1957927"/>
              <a:gd name="connsiteY15" fmla="*/ 1041746 h 2221617"/>
              <a:gd name="connsiteX16" fmla="*/ 825910 w 1957927"/>
              <a:gd name="connsiteY16" fmla="*/ 1174482 h 2221617"/>
              <a:gd name="connsiteX17" fmla="*/ 884904 w 1957927"/>
              <a:gd name="connsiteY17" fmla="*/ 1469450 h 2221617"/>
              <a:gd name="connsiteX18" fmla="*/ 1076633 w 1957927"/>
              <a:gd name="connsiteY18" fmla="*/ 1616933 h 2221617"/>
              <a:gd name="connsiteX19" fmla="*/ 1238865 w 1957927"/>
              <a:gd name="connsiteY19" fmla="*/ 1646430 h 2221617"/>
              <a:gd name="connsiteX20" fmla="*/ 1401097 w 1957927"/>
              <a:gd name="connsiteY20" fmla="*/ 1838159 h 2221617"/>
              <a:gd name="connsiteX21" fmla="*/ 1578078 w 1957927"/>
              <a:gd name="connsiteY21" fmla="*/ 2059385 h 2221617"/>
              <a:gd name="connsiteX22" fmla="*/ 1651820 w 1957927"/>
              <a:gd name="connsiteY22" fmla="*/ 2221617 h 2221617"/>
              <a:gd name="connsiteX0" fmla="*/ 0 w 1957927"/>
              <a:gd name="connsiteY0" fmla="*/ 1705424 h 2221617"/>
              <a:gd name="connsiteX1" fmla="*/ 294968 w 1957927"/>
              <a:gd name="connsiteY1" fmla="*/ 1528443 h 2221617"/>
              <a:gd name="connsiteX2" fmla="*/ 629721 w 1957927"/>
              <a:gd name="connsiteY2" fmla="*/ 1363117 h 2221617"/>
              <a:gd name="connsiteX3" fmla="*/ 973394 w 1957927"/>
              <a:gd name="connsiteY3" fmla="*/ 1277721 h 2221617"/>
              <a:gd name="connsiteX4" fmla="*/ 1342104 w 1957927"/>
              <a:gd name="connsiteY4" fmla="*/ 1321966 h 2221617"/>
              <a:gd name="connsiteX5" fmla="*/ 1548581 w 1957927"/>
              <a:gd name="connsiteY5" fmla="*/ 1425204 h 2221617"/>
              <a:gd name="connsiteX6" fmla="*/ 1755058 w 1957927"/>
              <a:gd name="connsiteY6" fmla="*/ 1203979 h 2221617"/>
              <a:gd name="connsiteX7" fmla="*/ 1946788 w 1957927"/>
              <a:gd name="connsiteY7" fmla="*/ 717282 h 2221617"/>
              <a:gd name="connsiteX8" fmla="*/ 1917291 w 1957927"/>
              <a:gd name="connsiteY8" fmla="*/ 304327 h 2221617"/>
              <a:gd name="connsiteX9" fmla="*/ 1769807 w 1957927"/>
              <a:gd name="connsiteY9" fmla="*/ 97850 h 2221617"/>
              <a:gd name="connsiteX10" fmla="*/ 1592826 w 1957927"/>
              <a:gd name="connsiteY10" fmla="*/ 24108 h 2221617"/>
              <a:gd name="connsiteX11" fmla="*/ 1283110 w 1957927"/>
              <a:gd name="connsiteY11" fmla="*/ 9359 h 2221617"/>
              <a:gd name="connsiteX12" fmla="*/ 1017639 w 1957927"/>
              <a:gd name="connsiteY12" fmla="*/ 156843 h 2221617"/>
              <a:gd name="connsiteX13" fmla="*/ 855407 w 1957927"/>
              <a:gd name="connsiteY13" fmla="*/ 510804 h 2221617"/>
              <a:gd name="connsiteX14" fmla="*/ 811162 w 1957927"/>
              <a:gd name="connsiteY14" fmla="*/ 776275 h 2221617"/>
              <a:gd name="connsiteX15" fmla="*/ 811162 w 1957927"/>
              <a:gd name="connsiteY15" fmla="*/ 1041746 h 2221617"/>
              <a:gd name="connsiteX16" fmla="*/ 825910 w 1957927"/>
              <a:gd name="connsiteY16" fmla="*/ 1174482 h 2221617"/>
              <a:gd name="connsiteX17" fmla="*/ 884904 w 1957927"/>
              <a:gd name="connsiteY17" fmla="*/ 1469450 h 2221617"/>
              <a:gd name="connsiteX18" fmla="*/ 1076633 w 1957927"/>
              <a:gd name="connsiteY18" fmla="*/ 1616933 h 2221617"/>
              <a:gd name="connsiteX19" fmla="*/ 1238865 w 1957927"/>
              <a:gd name="connsiteY19" fmla="*/ 1646430 h 2221617"/>
              <a:gd name="connsiteX20" fmla="*/ 1401097 w 1957927"/>
              <a:gd name="connsiteY20" fmla="*/ 1838159 h 2221617"/>
              <a:gd name="connsiteX21" fmla="*/ 1578078 w 1957927"/>
              <a:gd name="connsiteY21" fmla="*/ 2059385 h 2221617"/>
              <a:gd name="connsiteX22" fmla="*/ 1651820 w 1957927"/>
              <a:gd name="connsiteY22" fmla="*/ 2221617 h 2221617"/>
              <a:gd name="connsiteX0" fmla="*/ 0 w 1957927"/>
              <a:gd name="connsiteY0" fmla="*/ 1705424 h 2221617"/>
              <a:gd name="connsiteX1" fmla="*/ 294968 w 1957927"/>
              <a:gd name="connsiteY1" fmla="*/ 1528443 h 2221617"/>
              <a:gd name="connsiteX2" fmla="*/ 629721 w 1957927"/>
              <a:gd name="connsiteY2" fmla="*/ 1363117 h 2221617"/>
              <a:gd name="connsiteX3" fmla="*/ 973394 w 1957927"/>
              <a:gd name="connsiteY3" fmla="*/ 1277721 h 2221617"/>
              <a:gd name="connsiteX4" fmla="*/ 1342104 w 1957927"/>
              <a:gd name="connsiteY4" fmla="*/ 1321966 h 2221617"/>
              <a:gd name="connsiteX5" fmla="*/ 1570884 w 1957927"/>
              <a:gd name="connsiteY5" fmla="*/ 1402902 h 2221617"/>
              <a:gd name="connsiteX6" fmla="*/ 1755058 w 1957927"/>
              <a:gd name="connsiteY6" fmla="*/ 1203979 h 2221617"/>
              <a:gd name="connsiteX7" fmla="*/ 1946788 w 1957927"/>
              <a:gd name="connsiteY7" fmla="*/ 717282 h 2221617"/>
              <a:gd name="connsiteX8" fmla="*/ 1917291 w 1957927"/>
              <a:gd name="connsiteY8" fmla="*/ 304327 h 2221617"/>
              <a:gd name="connsiteX9" fmla="*/ 1769807 w 1957927"/>
              <a:gd name="connsiteY9" fmla="*/ 97850 h 2221617"/>
              <a:gd name="connsiteX10" fmla="*/ 1592826 w 1957927"/>
              <a:gd name="connsiteY10" fmla="*/ 24108 h 2221617"/>
              <a:gd name="connsiteX11" fmla="*/ 1283110 w 1957927"/>
              <a:gd name="connsiteY11" fmla="*/ 9359 h 2221617"/>
              <a:gd name="connsiteX12" fmla="*/ 1017639 w 1957927"/>
              <a:gd name="connsiteY12" fmla="*/ 156843 h 2221617"/>
              <a:gd name="connsiteX13" fmla="*/ 855407 w 1957927"/>
              <a:gd name="connsiteY13" fmla="*/ 510804 h 2221617"/>
              <a:gd name="connsiteX14" fmla="*/ 811162 w 1957927"/>
              <a:gd name="connsiteY14" fmla="*/ 776275 h 2221617"/>
              <a:gd name="connsiteX15" fmla="*/ 811162 w 1957927"/>
              <a:gd name="connsiteY15" fmla="*/ 1041746 h 2221617"/>
              <a:gd name="connsiteX16" fmla="*/ 825910 w 1957927"/>
              <a:gd name="connsiteY16" fmla="*/ 1174482 h 2221617"/>
              <a:gd name="connsiteX17" fmla="*/ 884904 w 1957927"/>
              <a:gd name="connsiteY17" fmla="*/ 1469450 h 2221617"/>
              <a:gd name="connsiteX18" fmla="*/ 1076633 w 1957927"/>
              <a:gd name="connsiteY18" fmla="*/ 1616933 h 2221617"/>
              <a:gd name="connsiteX19" fmla="*/ 1238865 w 1957927"/>
              <a:gd name="connsiteY19" fmla="*/ 1646430 h 2221617"/>
              <a:gd name="connsiteX20" fmla="*/ 1401097 w 1957927"/>
              <a:gd name="connsiteY20" fmla="*/ 1838159 h 2221617"/>
              <a:gd name="connsiteX21" fmla="*/ 1578078 w 1957927"/>
              <a:gd name="connsiteY21" fmla="*/ 2059385 h 2221617"/>
              <a:gd name="connsiteX22" fmla="*/ 1651820 w 1957927"/>
              <a:gd name="connsiteY22" fmla="*/ 2221617 h 2221617"/>
              <a:gd name="connsiteX0" fmla="*/ 0 w 1957927"/>
              <a:gd name="connsiteY0" fmla="*/ 1705424 h 2221617"/>
              <a:gd name="connsiteX1" fmla="*/ 294968 w 1957927"/>
              <a:gd name="connsiteY1" fmla="*/ 1528443 h 2221617"/>
              <a:gd name="connsiteX2" fmla="*/ 629721 w 1957927"/>
              <a:gd name="connsiteY2" fmla="*/ 1363117 h 2221617"/>
              <a:gd name="connsiteX3" fmla="*/ 973394 w 1957927"/>
              <a:gd name="connsiteY3" fmla="*/ 1277721 h 2221617"/>
              <a:gd name="connsiteX4" fmla="*/ 1319801 w 1957927"/>
              <a:gd name="connsiteY4" fmla="*/ 1326427 h 2221617"/>
              <a:gd name="connsiteX5" fmla="*/ 1570884 w 1957927"/>
              <a:gd name="connsiteY5" fmla="*/ 1402902 h 2221617"/>
              <a:gd name="connsiteX6" fmla="*/ 1755058 w 1957927"/>
              <a:gd name="connsiteY6" fmla="*/ 1203979 h 2221617"/>
              <a:gd name="connsiteX7" fmla="*/ 1946788 w 1957927"/>
              <a:gd name="connsiteY7" fmla="*/ 717282 h 2221617"/>
              <a:gd name="connsiteX8" fmla="*/ 1917291 w 1957927"/>
              <a:gd name="connsiteY8" fmla="*/ 304327 h 2221617"/>
              <a:gd name="connsiteX9" fmla="*/ 1769807 w 1957927"/>
              <a:gd name="connsiteY9" fmla="*/ 97850 h 2221617"/>
              <a:gd name="connsiteX10" fmla="*/ 1592826 w 1957927"/>
              <a:gd name="connsiteY10" fmla="*/ 24108 h 2221617"/>
              <a:gd name="connsiteX11" fmla="*/ 1283110 w 1957927"/>
              <a:gd name="connsiteY11" fmla="*/ 9359 h 2221617"/>
              <a:gd name="connsiteX12" fmla="*/ 1017639 w 1957927"/>
              <a:gd name="connsiteY12" fmla="*/ 156843 h 2221617"/>
              <a:gd name="connsiteX13" fmla="*/ 855407 w 1957927"/>
              <a:gd name="connsiteY13" fmla="*/ 510804 h 2221617"/>
              <a:gd name="connsiteX14" fmla="*/ 811162 w 1957927"/>
              <a:gd name="connsiteY14" fmla="*/ 776275 h 2221617"/>
              <a:gd name="connsiteX15" fmla="*/ 811162 w 1957927"/>
              <a:gd name="connsiteY15" fmla="*/ 1041746 h 2221617"/>
              <a:gd name="connsiteX16" fmla="*/ 825910 w 1957927"/>
              <a:gd name="connsiteY16" fmla="*/ 1174482 h 2221617"/>
              <a:gd name="connsiteX17" fmla="*/ 884904 w 1957927"/>
              <a:gd name="connsiteY17" fmla="*/ 1469450 h 2221617"/>
              <a:gd name="connsiteX18" fmla="*/ 1076633 w 1957927"/>
              <a:gd name="connsiteY18" fmla="*/ 1616933 h 2221617"/>
              <a:gd name="connsiteX19" fmla="*/ 1238865 w 1957927"/>
              <a:gd name="connsiteY19" fmla="*/ 1646430 h 2221617"/>
              <a:gd name="connsiteX20" fmla="*/ 1401097 w 1957927"/>
              <a:gd name="connsiteY20" fmla="*/ 1838159 h 2221617"/>
              <a:gd name="connsiteX21" fmla="*/ 1578078 w 1957927"/>
              <a:gd name="connsiteY21" fmla="*/ 2059385 h 2221617"/>
              <a:gd name="connsiteX22" fmla="*/ 1651820 w 1957927"/>
              <a:gd name="connsiteY22" fmla="*/ 2221617 h 2221617"/>
              <a:gd name="connsiteX0" fmla="*/ 0 w 1957927"/>
              <a:gd name="connsiteY0" fmla="*/ 1705424 h 2221617"/>
              <a:gd name="connsiteX1" fmla="*/ 294968 w 1957927"/>
              <a:gd name="connsiteY1" fmla="*/ 1528443 h 2221617"/>
              <a:gd name="connsiteX2" fmla="*/ 629721 w 1957927"/>
              <a:gd name="connsiteY2" fmla="*/ 1363117 h 2221617"/>
              <a:gd name="connsiteX3" fmla="*/ 973394 w 1957927"/>
              <a:gd name="connsiteY3" fmla="*/ 1277721 h 2221617"/>
              <a:gd name="connsiteX4" fmla="*/ 1319801 w 1957927"/>
              <a:gd name="connsiteY4" fmla="*/ 1326427 h 2221617"/>
              <a:gd name="connsiteX5" fmla="*/ 1570884 w 1957927"/>
              <a:gd name="connsiteY5" fmla="*/ 1402902 h 2221617"/>
              <a:gd name="connsiteX6" fmla="*/ 1755058 w 1957927"/>
              <a:gd name="connsiteY6" fmla="*/ 1203979 h 2221617"/>
              <a:gd name="connsiteX7" fmla="*/ 1946788 w 1957927"/>
              <a:gd name="connsiteY7" fmla="*/ 717282 h 2221617"/>
              <a:gd name="connsiteX8" fmla="*/ 1917291 w 1957927"/>
              <a:gd name="connsiteY8" fmla="*/ 304327 h 2221617"/>
              <a:gd name="connsiteX9" fmla="*/ 1769807 w 1957927"/>
              <a:gd name="connsiteY9" fmla="*/ 97850 h 2221617"/>
              <a:gd name="connsiteX10" fmla="*/ 1592826 w 1957927"/>
              <a:gd name="connsiteY10" fmla="*/ 24108 h 2221617"/>
              <a:gd name="connsiteX11" fmla="*/ 1283110 w 1957927"/>
              <a:gd name="connsiteY11" fmla="*/ 9359 h 2221617"/>
              <a:gd name="connsiteX12" fmla="*/ 1017639 w 1957927"/>
              <a:gd name="connsiteY12" fmla="*/ 156843 h 2221617"/>
              <a:gd name="connsiteX13" fmla="*/ 855407 w 1957927"/>
              <a:gd name="connsiteY13" fmla="*/ 510804 h 2221617"/>
              <a:gd name="connsiteX14" fmla="*/ 811162 w 1957927"/>
              <a:gd name="connsiteY14" fmla="*/ 776275 h 2221617"/>
              <a:gd name="connsiteX15" fmla="*/ 811162 w 1957927"/>
              <a:gd name="connsiteY15" fmla="*/ 1041746 h 2221617"/>
              <a:gd name="connsiteX16" fmla="*/ 825910 w 1957927"/>
              <a:gd name="connsiteY16" fmla="*/ 1174482 h 2221617"/>
              <a:gd name="connsiteX17" fmla="*/ 884904 w 1957927"/>
              <a:gd name="connsiteY17" fmla="*/ 1469450 h 2221617"/>
              <a:gd name="connsiteX18" fmla="*/ 1076633 w 1957927"/>
              <a:gd name="connsiteY18" fmla="*/ 1616933 h 2221617"/>
              <a:gd name="connsiteX19" fmla="*/ 1238865 w 1957927"/>
              <a:gd name="connsiteY19" fmla="*/ 1646430 h 2221617"/>
              <a:gd name="connsiteX20" fmla="*/ 1401097 w 1957927"/>
              <a:gd name="connsiteY20" fmla="*/ 1838159 h 2221617"/>
              <a:gd name="connsiteX21" fmla="*/ 1578078 w 1957927"/>
              <a:gd name="connsiteY21" fmla="*/ 2059385 h 2221617"/>
              <a:gd name="connsiteX22" fmla="*/ 1651820 w 1957927"/>
              <a:gd name="connsiteY22" fmla="*/ 2221617 h 2221617"/>
              <a:gd name="connsiteX0" fmla="*/ 0 w 1957927"/>
              <a:gd name="connsiteY0" fmla="*/ 1715099 h 2231292"/>
              <a:gd name="connsiteX1" fmla="*/ 294968 w 1957927"/>
              <a:gd name="connsiteY1" fmla="*/ 1538118 h 2231292"/>
              <a:gd name="connsiteX2" fmla="*/ 629721 w 1957927"/>
              <a:gd name="connsiteY2" fmla="*/ 1372792 h 2231292"/>
              <a:gd name="connsiteX3" fmla="*/ 973394 w 1957927"/>
              <a:gd name="connsiteY3" fmla="*/ 1287396 h 2231292"/>
              <a:gd name="connsiteX4" fmla="*/ 1319801 w 1957927"/>
              <a:gd name="connsiteY4" fmla="*/ 1336102 h 2231292"/>
              <a:gd name="connsiteX5" fmla="*/ 1570884 w 1957927"/>
              <a:gd name="connsiteY5" fmla="*/ 1412577 h 2231292"/>
              <a:gd name="connsiteX6" fmla="*/ 1755058 w 1957927"/>
              <a:gd name="connsiteY6" fmla="*/ 1213654 h 2231292"/>
              <a:gd name="connsiteX7" fmla="*/ 1946788 w 1957927"/>
              <a:gd name="connsiteY7" fmla="*/ 726957 h 2231292"/>
              <a:gd name="connsiteX8" fmla="*/ 1917291 w 1957927"/>
              <a:gd name="connsiteY8" fmla="*/ 314002 h 2231292"/>
              <a:gd name="connsiteX9" fmla="*/ 1769807 w 1957927"/>
              <a:gd name="connsiteY9" fmla="*/ 107525 h 2231292"/>
              <a:gd name="connsiteX10" fmla="*/ 1592826 w 1957927"/>
              <a:gd name="connsiteY10" fmla="*/ 11481 h 2231292"/>
              <a:gd name="connsiteX11" fmla="*/ 1283110 w 1957927"/>
              <a:gd name="connsiteY11" fmla="*/ 19034 h 2231292"/>
              <a:gd name="connsiteX12" fmla="*/ 1017639 w 1957927"/>
              <a:gd name="connsiteY12" fmla="*/ 166518 h 2231292"/>
              <a:gd name="connsiteX13" fmla="*/ 855407 w 1957927"/>
              <a:gd name="connsiteY13" fmla="*/ 520479 h 2231292"/>
              <a:gd name="connsiteX14" fmla="*/ 811162 w 1957927"/>
              <a:gd name="connsiteY14" fmla="*/ 785950 h 2231292"/>
              <a:gd name="connsiteX15" fmla="*/ 811162 w 1957927"/>
              <a:gd name="connsiteY15" fmla="*/ 1051421 h 2231292"/>
              <a:gd name="connsiteX16" fmla="*/ 825910 w 1957927"/>
              <a:gd name="connsiteY16" fmla="*/ 1184157 h 2231292"/>
              <a:gd name="connsiteX17" fmla="*/ 884904 w 1957927"/>
              <a:gd name="connsiteY17" fmla="*/ 1479125 h 2231292"/>
              <a:gd name="connsiteX18" fmla="*/ 1076633 w 1957927"/>
              <a:gd name="connsiteY18" fmla="*/ 1626608 h 2231292"/>
              <a:gd name="connsiteX19" fmla="*/ 1238865 w 1957927"/>
              <a:gd name="connsiteY19" fmla="*/ 1656105 h 2231292"/>
              <a:gd name="connsiteX20" fmla="*/ 1401097 w 1957927"/>
              <a:gd name="connsiteY20" fmla="*/ 1847834 h 2231292"/>
              <a:gd name="connsiteX21" fmla="*/ 1578078 w 1957927"/>
              <a:gd name="connsiteY21" fmla="*/ 2069060 h 2231292"/>
              <a:gd name="connsiteX22" fmla="*/ 1651820 w 1957927"/>
              <a:gd name="connsiteY22" fmla="*/ 2231292 h 2231292"/>
              <a:gd name="connsiteX0" fmla="*/ 0 w 1957411"/>
              <a:gd name="connsiteY0" fmla="*/ 1715099 h 2231292"/>
              <a:gd name="connsiteX1" fmla="*/ 294968 w 1957411"/>
              <a:gd name="connsiteY1" fmla="*/ 1538118 h 2231292"/>
              <a:gd name="connsiteX2" fmla="*/ 629721 w 1957411"/>
              <a:gd name="connsiteY2" fmla="*/ 1372792 h 2231292"/>
              <a:gd name="connsiteX3" fmla="*/ 973394 w 1957411"/>
              <a:gd name="connsiteY3" fmla="*/ 1287396 h 2231292"/>
              <a:gd name="connsiteX4" fmla="*/ 1319801 w 1957411"/>
              <a:gd name="connsiteY4" fmla="*/ 1336102 h 2231292"/>
              <a:gd name="connsiteX5" fmla="*/ 1570884 w 1957411"/>
              <a:gd name="connsiteY5" fmla="*/ 1412577 h 2231292"/>
              <a:gd name="connsiteX6" fmla="*/ 1755058 w 1957411"/>
              <a:gd name="connsiteY6" fmla="*/ 1213654 h 2231292"/>
              <a:gd name="connsiteX7" fmla="*/ 1946788 w 1957411"/>
              <a:gd name="connsiteY7" fmla="*/ 726957 h 2231292"/>
              <a:gd name="connsiteX8" fmla="*/ 1917291 w 1957411"/>
              <a:gd name="connsiteY8" fmla="*/ 314002 h 2231292"/>
              <a:gd name="connsiteX9" fmla="*/ 1787649 w 1957411"/>
              <a:gd name="connsiteY9" fmla="*/ 107525 h 2231292"/>
              <a:gd name="connsiteX10" fmla="*/ 1592826 w 1957411"/>
              <a:gd name="connsiteY10" fmla="*/ 11481 h 2231292"/>
              <a:gd name="connsiteX11" fmla="*/ 1283110 w 1957411"/>
              <a:gd name="connsiteY11" fmla="*/ 19034 h 2231292"/>
              <a:gd name="connsiteX12" fmla="*/ 1017639 w 1957411"/>
              <a:gd name="connsiteY12" fmla="*/ 166518 h 2231292"/>
              <a:gd name="connsiteX13" fmla="*/ 855407 w 1957411"/>
              <a:gd name="connsiteY13" fmla="*/ 520479 h 2231292"/>
              <a:gd name="connsiteX14" fmla="*/ 811162 w 1957411"/>
              <a:gd name="connsiteY14" fmla="*/ 785950 h 2231292"/>
              <a:gd name="connsiteX15" fmla="*/ 811162 w 1957411"/>
              <a:gd name="connsiteY15" fmla="*/ 1051421 h 2231292"/>
              <a:gd name="connsiteX16" fmla="*/ 825910 w 1957411"/>
              <a:gd name="connsiteY16" fmla="*/ 1184157 h 2231292"/>
              <a:gd name="connsiteX17" fmla="*/ 884904 w 1957411"/>
              <a:gd name="connsiteY17" fmla="*/ 1479125 h 2231292"/>
              <a:gd name="connsiteX18" fmla="*/ 1076633 w 1957411"/>
              <a:gd name="connsiteY18" fmla="*/ 1626608 h 2231292"/>
              <a:gd name="connsiteX19" fmla="*/ 1238865 w 1957411"/>
              <a:gd name="connsiteY19" fmla="*/ 1656105 h 2231292"/>
              <a:gd name="connsiteX20" fmla="*/ 1401097 w 1957411"/>
              <a:gd name="connsiteY20" fmla="*/ 1847834 h 2231292"/>
              <a:gd name="connsiteX21" fmla="*/ 1578078 w 1957411"/>
              <a:gd name="connsiteY21" fmla="*/ 2069060 h 2231292"/>
              <a:gd name="connsiteX22" fmla="*/ 1651820 w 1957411"/>
              <a:gd name="connsiteY22" fmla="*/ 2231292 h 2231292"/>
              <a:gd name="connsiteX0" fmla="*/ 0 w 1957411"/>
              <a:gd name="connsiteY0" fmla="*/ 1723453 h 2239646"/>
              <a:gd name="connsiteX1" fmla="*/ 294968 w 1957411"/>
              <a:gd name="connsiteY1" fmla="*/ 1546472 h 2239646"/>
              <a:gd name="connsiteX2" fmla="*/ 629721 w 1957411"/>
              <a:gd name="connsiteY2" fmla="*/ 1381146 h 2239646"/>
              <a:gd name="connsiteX3" fmla="*/ 973394 w 1957411"/>
              <a:gd name="connsiteY3" fmla="*/ 1295750 h 2239646"/>
              <a:gd name="connsiteX4" fmla="*/ 1319801 w 1957411"/>
              <a:gd name="connsiteY4" fmla="*/ 1344456 h 2239646"/>
              <a:gd name="connsiteX5" fmla="*/ 1570884 w 1957411"/>
              <a:gd name="connsiteY5" fmla="*/ 1420931 h 2239646"/>
              <a:gd name="connsiteX6" fmla="*/ 1755058 w 1957411"/>
              <a:gd name="connsiteY6" fmla="*/ 1222008 h 2239646"/>
              <a:gd name="connsiteX7" fmla="*/ 1946788 w 1957411"/>
              <a:gd name="connsiteY7" fmla="*/ 735311 h 2239646"/>
              <a:gd name="connsiteX8" fmla="*/ 1917291 w 1957411"/>
              <a:gd name="connsiteY8" fmla="*/ 322356 h 2239646"/>
              <a:gd name="connsiteX9" fmla="*/ 1787649 w 1957411"/>
              <a:gd name="connsiteY9" fmla="*/ 115879 h 2239646"/>
              <a:gd name="connsiteX10" fmla="*/ 1592826 w 1957411"/>
              <a:gd name="connsiteY10" fmla="*/ 19835 h 2239646"/>
              <a:gd name="connsiteX11" fmla="*/ 1269728 w 1957411"/>
              <a:gd name="connsiteY11" fmla="*/ 14007 h 2239646"/>
              <a:gd name="connsiteX12" fmla="*/ 1017639 w 1957411"/>
              <a:gd name="connsiteY12" fmla="*/ 174872 h 2239646"/>
              <a:gd name="connsiteX13" fmla="*/ 855407 w 1957411"/>
              <a:gd name="connsiteY13" fmla="*/ 528833 h 2239646"/>
              <a:gd name="connsiteX14" fmla="*/ 811162 w 1957411"/>
              <a:gd name="connsiteY14" fmla="*/ 794304 h 2239646"/>
              <a:gd name="connsiteX15" fmla="*/ 811162 w 1957411"/>
              <a:gd name="connsiteY15" fmla="*/ 1059775 h 2239646"/>
              <a:gd name="connsiteX16" fmla="*/ 825910 w 1957411"/>
              <a:gd name="connsiteY16" fmla="*/ 1192511 h 2239646"/>
              <a:gd name="connsiteX17" fmla="*/ 884904 w 1957411"/>
              <a:gd name="connsiteY17" fmla="*/ 1487479 h 2239646"/>
              <a:gd name="connsiteX18" fmla="*/ 1076633 w 1957411"/>
              <a:gd name="connsiteY18" fmla="*/ 1634962 h 2239646"/>
              <a:gd name="connsiteX19" fmla="*/ 1238865 w 1957411"/>
              <a:gd name="connsiteY19" fmla="*/ 1664459 h 2239646"/>
              <a:gd name="connsiteX20" fmla="*/ 1401097 w 1957411"/>
              <a:gd name="connsiteY20" fmla="*/ 1856188 h 2239646"/>
              <a:gd name="connsiteX21" fmla="*/ 1578078 w 1957411"/>
              <a:gd name="connsiteY21" fmla="*/ 2077414 h 2239646"/>
              <a:gd name="connsiteX22" fmla="*/ 1651820 w 1957411"/>
              <a:gd name="connsiteY22" fmla="*/ 2239646 h 2239646"/>
              <a:gd name="connsiteX0" fmla="*/ 0 w 1957411"/>
              <a:gd name="connsiteY0" fmla="*/ 1735976 h 2252169"/>
              <a:gd name="connsiteX1" fmla="*/ 294968 w 1957411"/>
              <a:gd name="connsiteY1" fmla="*/ 1558995 h 2252169"/>
              <a:gd name="connsiteX2" fmla="*/ 629721 w 1957411"/>
              <a:gd name="connsiteY2" fmla="*/ 1393669 h 2252169"/>
              <a:gd name="connsiteX3" fmla="*/ 973394 w 1957411"/>
              <a:gd name="connsiteY3" fmla="*/ 1308273 h 2252169"/>
              <a:gd name="connsiteX4" fmla="*/ 1319801 w 1957411"/>
              <a:gd name="connsiteY4" fmla="*/ 1356979 h 2252169"/>
              <a:gd name="connsiteX5" fmla="*/ 1570884 w 1957411"/>
              <a:gd name="connsiteY5" fmla="*/ 1433454 h 2252169"/>
              <a:gd name="connsiteX6" fmla="*/ 1755058 w 1957411"/>
              <a:gd name="connsiteY6" fmla="*/ 1234531 h 2252169"/>
              <a:gd name="connsiteX7" fmla="*/ 1946788 w 1957411"/>
              <a:gd name="connsiteY7" fmla="*/ 747834 h 2252169"/>
              <a:gd name="connsiteX8" fmla="*/ 1917291 w 1957411"/>
              <a:gd name="connsiteY8" fmla="*/ 334879 h 2252169"/>
              <a:gd name="connsiteX9" fmla="*/ 1787649 w 1957411"/>
              <a:gd name="connsiteY9" fmla="*/ 128402 h 2252169"/>
              <a:gd name="connsiteX10" fmla="*/ 1579444 w 1957411"/>
              <a:gd name="connsiteY10" fmla="*/ 10055 h 2252169"/>
              <a:gd name="connsiteX11" fmla="*/ 1269728 w 1957411"/>
              <a:gd name="connsiteY11" fmla="*/ 26530 h 2252169"/>
              <a:gd name="connsiteX12" fmla="*/ 1017639 w 1957411"/>
              <a:gd name="connsiteY12" fmla="*/ 187395 h 2252169"/>
              <a:gd name="connsiteX13" fmla="*/ 855407 w 1957411"/>
              <a:gd name="connsiteY13" fmla="*/ 541356 h 2252169"/>
              <a:gd name="connsiteX14" fmla="*/ 811162 w 1957411"/>
              <a:gd name="connsiteY14" fmla="*/ 806827 h 2252169"/>
              <a:gd name="connsiteX15" fmla="*/ 811162 w 1957411"/>
              <a:gd name="connsiteY15" fmla="*/ 1072298 h 2252169"/>
              <a:gd name="connsiteX16" fmla="*/ 825910 w 1957411"/>
              <a:gd name="connsiteY16" fmla="*/ 1205034 h 2252169"/>
              <a:gd name="connsiteX17" fmla="*/ 884904 w 1957411"/>
              <a:gd name="connsiteY17" fmla="*/ 1500002 h 2252169"/>
              <a:gd name="connsiteX18" fmla="*/ 1076633 w 1957411"/>
              <a:gd name="connsiteY18" fmla="*/ 1647485 h 2252169"/>
              <a:gd name="connsiteX19" fmla="*/ 1238865 w 1957411"/>
              <a:gd name="connsiteY19" fmla="*/ 1676982 h 2252169"/>
              <a:gd name="connsiteX20" fmla="*/ 1401097 w 1957411"/>
              <a:gd name="connsiteY20" fmla="*/ 1868711 h 2252169"/>
              <a:gd name="connsiteX21" fmla="*/ 1578078 w 1957411"/>
              <a:gd name="connsiteY21" fmla="*/ 2089937 h 2252169"/>
              <a:gd name="connsiteX22" fmla="*/ 1651820 w 1957411"/>
              <a:gd name="connsiteY22" fmla="*/ 2252169 h 2252169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25910 w 1957411"/>
              <a:gd name="connsiteY16" fmla="*/ 1206113 h 2253248"/>
              <a:gd name="connsiteX17" fmla="*/ 884904 w 1957411"/>
              <a:gd name="connsiteY17" fmla="*/ 1501081 h 2253248"/>
              <a:gd name="connsiteX18" fmla="*/ 1076633 w 1957411"/>
              <a:gd name="connsiteY18" fmla="*/ 1648564 h 2253248"/>
              <a:gd name="connsiteX19" fmla="*/ 1238865 w 1957411"/>
              <a:gd name="connsiteY19" fmla="*/ 1678061 h 2253248"/>
              <a:gd name="connsiteX20" fmla="*/ 1401097 w 1957411"/>
              <a:gd name="connsiteY20" fmla="*/ 1869790 h 2253248"/>
              <a:gd name="connsiteX21" fmla="*/ 1578078 w 1957411"/>
              <a:gd name="connsiteY21" fmla="*/ 2091016 h 2253248"/>
              <a:gd name="connsiteX22" fmla="*/ 1651820 w 1957411"/>
              <a:gd name="connsiteY22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501081 h 2253248"/>
              <a:gd name="connsiteX17" fmla="*/ 1076633 w 1957411"/>
              <a:gd name="connsiteY17" fmla="*/ 1648564 h 2253248"/>
              <a:gd name="connsiteX18" fmla="*/ 1238865 w 1957411"/>
              <a:gd name="connsiteY18" fmla="*/ 1678061 h 2253248"/>
              <a:gd name="connsiteX19" fmla="*/ 1401097 w 1957411"/>
              <a:gd name="connsiteY19" fmla="*/ 1869790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474318 h 2253248"/>
              <a:gd name="connsiteX17" fmla="*/ 1076633 w 1957411"/>
              <a:gd name="connsiteY17" fmla="*/ 1648564 h 2253248"/>
              <a:gd name="connsiteX18" fmla="*/ 1238865 w 1957411"/>
              <a:gd name="connsiteY18" fmla="*/ 1678061 h 2253248"/>
              <a:gd name="connsiteX19" fmla="*/ 1401097 w 1957411"/>
              <a:gd name="connsiteY19" fmla="*/ 1869790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474318 h 2253248"/>
              <a:gd name="connsiteX17" fmla="*/ 1098935 w 1957411"/>
              <a:gd name="connsiteY17" fmla="*/ 1608419 h 2253248"/>
              <a:gd name="connsiteX18" fmla="*/ 1238865 w 1957411"/>
              <a:gd name="connsiteY18" fmla="*/ 1678061 h 2253248"/>
              <a:gd name="connsiteX19" fmla="*/ 1401097 w 1957411"/>
              <a:gd name="connsiteY19" fmla="*/ 1869790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474318 h 2253248"/>
              <a:gd name="connsiteX17" fmla="*/ 1125698 w 1957411"/>
              <a:gd name="connsiteY17" fmla="*/ 1590577 h 2253248"/>
              <a:gd name="connsiteX18" fmla="*/ 1238865 w 1957411"/>
              <a:gd name="connsiteY18" fmla="*/ 1678061 h 2253248"/>
              <a:gd name="connsiteX19" fmla="*/ 1401097 w 1957411"/>
              <a:gd name="connsiteY19" fmla="*/ 1869790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474318 h 2253248"/>
              <a:gd name="connsiteX17" fmla="*/ 1125698 w 1957411"/>
              <a:gd name="connsiteY17" fmla="*/ 1590577 h 2253248"/>
              <a:gd name="connsiteX18" fmla="*/ 1238865 w 1957411"/>
              <a:gd name="connsiteY18" fmla="*/ 1678061 h 2253248"/>
              <a:gd name="connsiteX19" fmla="*/ 1401097 w 1957411"/>
              <a:gd name="connsiteY19" fmla="*/ 1869790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474318 h 2253248"/>
              <a:gd name="connsiteX17" fmla="*/ 1125698 w 1957411"/>
              <a:gd name="connsiteY17" fmla="*/ 1590577 h 2253248"/>
              <a:gd name="connsiteX18" fmla="*/ 1296851 w 1957411"/>
              <a:gd name="connsiteY18" fmla="*/ 1655758 h 2253248"/>
              <a:gd name="connsiteX19" fmla="*/ 1401097 w 1957411"/>
              <a:gd name="connsiteY19" fmla="*/ 1869790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3248"/>
              <a:gd name="connsiteX1" fmla="*/ 294968 w 1957411"/>
              <a:gd name="connsiteY1" fmla="*/ 1560074 h 2253248"/>
              <a:gd name="connsiteX2" fmla="*/ 629721 w 1957411"/>
              <a:gd name="connsiteY2" fmla="*/ 1394748 h 2253248"/>
              <a:gd name="connsiteX3" fmla="*/ 973394 w 1957411"/>
              <a:gd name="connsiteY3" fmla="*/ 1309352 h 2253248"/>
              <a:gd name="connsiteX4" fmla="*/ 1319801 w 1957411"/>
              <a:gd name="connsiteY4" fmla="*/ 1358058 h 2253248"/>
              <a:gd name="connsiteX5" fmla="*/ 1570884 w 1957411"/>
              <a:gd name="connsiteY5" fmla="*/ 1434533 h 2253248"/>
              <a:gd name="connsiteX6" fmla="*/ 1755058 w 1957411"/>
              <a:gd name="connsiteY6" fmla="*/ 1235610 h 2253248"/>
              <a:gd name="connsiteX7" fmla="*/ 1946788 w 1957411"/>
              <a:gd name="connsiteY7" fmla="*/ 748913 h 2253248"/>
              <a:gd name="connsiteX8" fmla="*/ 1917291 w 1957411"/>
              <a:gd name="connsiteY8" fmla="*/ 335958 h 2253248"/>
              <a:gd name="connsiteX9" fmla="*/ 1787649 w 1957411"/>
              <a:gd name="connsiteY9" fmla="*/ 129481 h 2253248"/>
              <a:gd name="connsiteX10" fmla="*/ 1579444 w 1957411"/>
              <a:gd name="connsiteY10" fmla="*/ 11134 h 2253248"/>
              <a:gd name="connsiteX11" fmla="*/ 1269728 w 1957411"/>
              <a:gd name="connsiteY11" fmla="*/ 27609 h 2253248"/>
              <a:gd name="connsiteX12" fmla="*/ 1017639 w 1957411"/>
              <a:gd name="connsiteY12" fmla="*/ 210776 h 2253248"/>
              <a:gd name="connsiteX13" fmla="*/ 855407 w 1957411"/>
              <a:gd name="connsiteY13" fmla="*/ 542435 h 2253248"/>
              <a:gd name="connsiteX14" fmla="*/ 811162 w 1957411"/>
              <a:gd name="connsiteY14" fmla="*/ 807906 h 2253248"/>
              <a:gd name="connsiteX15" fmla="*/ 811162 w 1957411"/>
              <a:gd name="connsiteY15" fmla="*/ 1073377 h 2253248"/>
              <a:gd name="connsiteX16" fmla="*/ 884904 w 1957411"/>
              <a:gd name="connsiteY16" fmla="*/ 1474318 h 2253248"/>
              <a:gd name="connsiteX17" fmla="*/ 1125698 w 1957411"/>
              <a:gd name="connsiteY17" fmla="*/ 1590577 h 2253248"/>
              <a:gd name="connsiteX18" fmla="*/ 1296851 w 1957411"/>
              <a:gd name="connsiteY18" fmla="*/ 1655758 h 2253248"/>
              <a:gd name="connsiteX19" fmla="*/ 1454623 w 1957411"/>
              <a:gd name="connsiteY19" fmla="*/ 1860869 h 2253248"/>
              <a:gd name="connsiteX20" fmla="*/ 1578078 w 1957411"/>
              <a:gd name="connsiteY20" fmla="*/ 2091016 h 2253248"/>
              <a:gd name="connsiteX21" fmla="*/ 1651820 w 1957411"/>
              <a:gd name="connsiteY21" fmla="*/ 2253248 h 2253248"/>
              <a:gd name="connsiteX0" fmla="*/ 0 w 1957411"/>
              <a:gd name="connsiteY0" fmla="*/ 1737055 h 2257709"/>
              <a:gd name="connsiteX1" fmla="*/ 294968 w 1957411"/>
              <a:gd name="connsiteY1" fmla="*/ 1560074 h 2257709"/>
              <a:gd name="connsiteX2" fmla="*/ 629721 w 1957411"/>
              <a:gd name="connsiteY2" fmla="*/ 1394748 h 2257709"/>
              <a:gd name="connsiteX3" fmla="*/ 973394 w 1957411"/>
              <a:gd name="connsiteY3" fmla="*/ 1309352 h 2257709"/>
              <a:gd name="connsiteX4" fmla="*/ 1319801 w 1957411"/>
              <a:gd name="connsiteY4" fmla="*/ 1358058 h 2257709"/>
              <a:gd name="connsiteX5" fmla="*/ 1570884 w 1957411"/>
              <a:gd name="connsiteY5" fmla="*/ 1434533 h 2257709"/>
              <a:gd name="connsiteX6" fmla="*/ 1755058 w 1957411"/>
              <a:gd name="connsiteY6" fmla="*/ 1235610 h 2257709"/>
              <a:gd name="connsiteX7" fmla="*/ 1946788 w 1957411"/>
              <a:gd name="connsiteY7" fmla="*/ 748913 h 2257709"/>
              <a:gd name="connsiteX8" fmla="*/ 1917291 w 1957411"/>
              <a:gd name="connsiteY8" fmla="*/ 335958 h 2257709"/>
              <a:gd name="connsiteX9" fmla="*/ 1787649 w 1957411"/>
              <a:gd name="connsiteY9" fmla="*/ 129481 h 2257709"/>
              <a:gd name="connsiteX10" fmla="*/ 1579444 w 1957411"/>
              <a:gd name="connsiteY10" fmla="*/ 11134 h 2257709"/>
              <a:gd name="connsiteX11" fmla="*/ 1269728 w 1957411"/>
              <a:gd name="connsiteY11" fmla="*/ 27609 h 2257709"/>
              <a:gd name="connsiteX12" fmla="*/ 1017639 w 1957411"/>
              <a:gd name="connsiteY12" fmla="*/ 210776 h 2257709"/>
              <a:gd name="connsiteX13" fmla="*/ 855407 w 1957411"/>
              <a:gd name="connsiteY13" fmla="*/ 542435 h 2257709"/>
              <a:gd name="connsiteX14" fmla="*/ 811162 w 1957411"/>
              <a:gd name="connsiteY14" fmla="*/ 807906 h 2257709"/>
              <a:gd name="connsiteX15" fmla="*/ 811162 w 1957411"/>
              <a:gd name="connsiteY15" fmla="*/ 1073377 h 2257709"/>
              <a:gd name="connsiteX16" fmla="*/ 884904 w 1957411"/>
              <a:gd name="connsiteY16" fmla="*/ 1474318 h 2257709"/>
              <a:gd name="connsiteX17" fmla="*/ 1125698 w 1957411"/>
              <a:gd name="connsiteY17" fmla="*/ 1590577 h 2257709"/>
              <a:gd name="connsiteX18" fmla="*/ 1296851 w 1957411"/>
              <a:gd name="connsiteY18" fmla="*/ 1655758 h 2257709"/>
              <a:gd name="connsiteX19" fmla="*/ 1454623 w 1957411"/>
              <a:gd name="connsiteY19" fmla="*/ 1860869 h 2257709"/>
              <a:gd name="connsiteX20" fmla="*/ 1578078 w 1957411"/>
              <a:gd name="connsiteY20" fmla="*/ 2091016 h 2257709"/>
              <a:gd name="connsiteX21" fmla="*/ 1714267 w 1957411"/>
              <a:gd name="connsiteY21" fmla="*/ 2257709 h 2257709"/>
              <a:gd name="connsiteX0" fmla="*/ 0 w 1957411"/>
              <a:gd name="connsiteY0" fmla="*/ 1737055 h 2257709"/>
              <a:gd name="connsiteX1" fmla="*/ 294968 w 1957411"/>
              <a:gd name="connsiteY1" fmla="*/ 1560074 h 2257709"/>
              <a:gd name="connsiteX2" fmla="*/ 629721 w 1957411"/>
              <a:gd name="connsiteY2" fmla="*/ 1394748 h 2257709"/>
              <a:gd name="connsiteX3" fmla="*/ 973394 w 1957411"/>
              <a:gd name="connsiteY3" fmla="*/ 1309352 h 2257709"/>
              <a:gd name="connsiteX4" fmla="*/ 1319801 w 1957411"/>
              <a:gd name="connsiteY4" fmla="*/ 1358058 h 2257709"/>
              <a:gd name="connsiteX5" fmla="*/ 1570884 w 1957411"/>
              <a:gd name="connsiteY5" fmla="*/ 1434533 h 2257709"/>
              <a:gd name="connsiteX6" fmla="*/ 1755058 w 1957411"/>
              <a:gd name="connsiteY6" fmla="*/ 1235610 h 2257709"/>
              <a:gd name="connsiteX7" fmla="*/ 1946788 w 1957411"/>
              <a:gd name="connsiteY7" fmla="*/ 748913 h 2257709"/>
              <a:gd name="connsiteX8" fmla="*/ 1917291 w 1957411"/>
              <a:gd name="connsiteY8" fmla="*/ 335958 h 2257709"/>
              <a:gd name="connsiteX9" fmla="*/ 1787649 w 1957411"/>
              <a:gd name="connsiteY9" fmla="*/ 129481 h 2257709"/>
              <a:gd name="connsiteX10" fmla="*/ 1579444 w 1957411"/>
              <a:gd name="connsiteY10" fmla="*/ 11134 h 2257709"/>
              <a:gd name="connsiteX11" fmla="*/ 1269728 w 1957411"/>
              <a:gd name="connsiteY11" fmla="*/ 27609 h 2257709"/>
              <a:gd name="connsiteX12" fmla="*/ 1017639 w 1957411"/>
              <a:gd name="connsiteY12" fmla="*/ 210776 h 2257709"/>
              <a:gd name="connsiteX13" fmla="*/ 855407 w 1957411"/>
              <a:gd name="connsiteY13" fmla="*/ 542435 h 2257709"/>
              <a:gd name="connsiteX14" fmla="*/ 811162 w 1957411"/>
              <a:gd name="connsiteY14" fmla="*/ 807906 h 2257709"/>
              <a:gd name="connsiteX15" fmla="*/ 811162 w 1957411"/>
              <a:gd name="connsiteY15" fmla="*/ 1073377 h 2257709"/>
              <a:gd name="connsiteX16" fmla="*/ 884904 w 1957411"/>
              <a:gd name="connsiteY16" fmla="*/ 1474318 h 2257709"/>
              <a:gd name="connsiteX17" fmla="*/ 1125698 w 1957411"/>
              <a:gd name="connsiteY17" fmla="*/ 1590577 h 2257709"/>
              <a:gd name="connsiteX18" fmla="*/ 1296851 w 1957411"/>
              <a:gd name="connsiteY18" fmla="*/ 1655758 h 2257709"/>
              <a:gd name="connsiteX19" fmla="*/ 1454623 w 1957411"/>
              <a:gd name="connsiteY19" fmla="*/ 1860869 h 2257709"/>
              <a:gd name="connsiteX20" fmla="*/ 1609301 w 1957411"/>
              <a:gd name="connsiteY20" fmla="*/ 2077635 h 2257709"/>
              <a:gd name="connsiteX21" fmla="*/ 1714267 w 1957411"/>
              <a:gd name="connsiteY21" fmla="*/ 2257709 h 2257709"/>
              <a:gd name="connsiteX0" fmla="*/ 0 w 1957411"/>
              <a:gd name="connsiteY0" fmla="*/ 1737055 h 2257709"/>
              <a:gd name="connsiteX1" fmla="*/ 294968 w 1957411"/>
              <a:gd name="connsiteY1" fmla="*/ 1560074 h 2257709"/>
              <a:gd name="connsiteX2" fmla="*/ 629721 w 1957411"/>
              <a:gd name="connsiteY2" fmla="*/ 1394748 h 2257709"/>
              <a:gd name="connsiteX3" fmla="*/ 973394 w 1957411"/>
              <a:gd name="connsiteY3" fmla="*/ 1309352 h 2257709"/>
              <a:gd name="connsiteX4" fmla="*/ 1319801 w 1957411"/>
              <a:gd name="connsiteY4" fmla="*/ 1358058 h 2257709"/>
              <a:gd name="connsiteX5" fmla="*/ 1570884 w 1957411"/>
              <a:gd name="connsiteY5" fmla="*/ 1434533 h 2257709"/>
              <a:gd name="connsiteX6" fmla="*/ 1755058 w 1957411"/>
              <a:gd name="connsiteY6" fmla="*/ 1235610 h 2257709"/>
              <a:gd name="connsiteX7" fmla="*/ 1946788 w 1957411"/>
              <a:gd name="connsiteY7" fmla="*/ 748913 h 2257709"/>
              <a:gd name="connsiteX8" fmla="*/ 1917291 w 1957411"/>
              <a:gd name="connsiteY8" fmla="*/ 335958 h 2257709"/>
              <a:gd name="connsiteX9" fmla="*/ 1787649 w 1957411"/>
              <a:gd name="connsiteY9" fmla="*/ 129481 h 2257709"/>
              <a:gd name="connsiteX10" fmla="*/ 1579444 w 1957411"/>
              <a:gd name="connsiteY10" fmla="*/ 11134 h 2257709"/>
              <a:gd name="connsiteX11" fmla="*/ 1269728 w 1957411"/>
              <a:gd name="connsiteY11" fmla="*/ 27609 h 2257709"/>
              <a:gd name="connsiteX12" fmla="*/ 1017639 w 1957411"/>
              <a:gd name="connsiteY12" fmla="*/ 210776 h 2257709"/>
              <a:gd name="connsiteX13" fmla="*/ 855407 w 1957411"/>
              <a:gd name="connsiteY13" fmla="*/ 542435 h 2257709"/>
              <a:gd name="connsiteX14" fmla="*/ 811162 w 1957411"/>
              <a:gd name="connsiteY14" fmla="*/ 807906 h 2257709"/>
              <a:gd name="connsiteX15" fmla="*/ 811162 w 1957411"/>
              <a:gd name="connsiteY15" fmla="*/ 1073377 h 2257709"/>
              <a:gd name="connsiteX16" fmla="*/ 884904 w 1957411"/>
              <a:gd name="connsiteY16" fmla="*/ 1474318 h 2257709"/>
              <a:gd name="connsiteX17" fmla="*/ 1125698 w 1957411"/>
              <a:gd name="connsiteY17" fmla="*/ 1590577 h 2257709"/>
              <a:gd name="connsiteX18" fmla="*/ 1296851 w 1957411"/>
              <a:gd name="connsiteY18" fmla="*/ 1655758 h 2257709"/>
              <a:gd name="connsiteX19" fmla="*/ 1459083 w 1957411"/>
              <a:gd name="connsiteY19" fmla="*/ 1851948 h 2257709"/>
              <a:gd name="connsiteX20" fmla="*/ 1609301 w 1957411"/>
              <a:gd name="connsiteY20" fmla="*/ 2077635 h 2257709"/>
              <a:gd name="connsiteX21" fmla="*/ 1714267 w 1957411"/>
              <a:gd name="connsiteY21" fmla="*/ 2257709 h 2257709"/>
              <a:gd name="connsiteX0" fmla="*/ 0 w 1957411"/>
              <a:gd name="connsiteY0" fmla="*/ 1737055 h 2257709"/>
              <a:gd name="connsiteX1" fmla="*/ 294968 w 1957411"/>
              <a:gd name="connsiteY1" fmla="*/ 1560074 h 2257709"/>
              <a:gd name="connsiteX2" fmla="*/ 629721 w 1957411"/>
              <a:gd name="connsiteY2" fmla="*/ 1394748 h 2257709"/>
              <a:gd name="connsiteX3" fmla="*/ 973394 w 1957411"/>
              <a:gd name="connsiteY3" fmla="*/ 1309352 h 2257709"/>
              <a:gd name="connsiteX4" fmla="*/ 1319801 w 1957411"/>
              <a:gd name="connsiteY4" fmla="*/ 1358058 h 2257709"/>
              <a:gd name="connsiteX5" fmla="*/ 1570884 w 1957411"/>
              <a:gd name="connsiteY5" fmla="*/ 1434533 h 2257709"/>
              <a:gd name="connsiteX6" fmla="*/ 1755058 w 1957411"/>
              <a:gd name="connsiteY6" fmla="*/ 1235610 h 2257709"/>
              <a:gd name="connsiteX7" fmla="*/ 1946788 w 1957411"/>
              <a:gd name="connsiteY7" fmla="*/ 748913 h 2257709"/>
              <a:gd name="connsiteX8" fmla="*/ 1917291 w 1957411"/>
              <a:gd name="connsiteY8" fmla="*/ 335958 h 2257709"/>
              <a:gd name="connsiteX9" fmla="*/ 1787649 w 1957411"/>
              <a:gd name="connsiteY9" fmla="*/ 129481 h 2257709"/>
              <a:gd name="connsiteX10" fmla="*/ 1579444 w 1957411"/>
              <a:gd name="connsiteY10" fmla="*/ 11134 h 2257709"/>
              <a:gd name="connsiteX11" fmla="*/ 1269728 w 1957411"/>
              <a:gd name="connsiteY11" fmla="*/ 27609 h 2257709"/>
              <a:gd name="connsiteX12" fmla="*/ 1017639 w 1957411"/>
              <a:gd name="connsiteY12" fmla="*/ 210776 h 2257709"/>
              <a:gd name="connsiteX13" fmla="*/ 855407 w 1957411"/>
              <a:gd name="connsiteY13" fmla="*/ 542435 h 2257709"/>
              <a:gd name="connsiteX14" fmla="*/ 811162 w 1957411"/>
              <a:gd name="connsiteY14" fmla="*/ 807906 h 2257709"/>
              <a:gd name="connsiteX15" fmla="*/ 811162 w 1957411"/>
              <a:gd name="connsiteY15" fmla="*/ 1073377 h 2257709"/>
              <a:gd name="connsiteX16" fmla="*/ 884904 w 1957411"/>
              <a:gd name="connsiteY16" fmla="*/ 1474318 h 2257709"/>
              <a:gd name="connsiteX17" fmla="*/ 1125698 w 1957411"/>
              <a:gd name="connsiteY17" fmla="*/ 1590577 h 2257709"/>
              <a:gd name="connsiteX18" fmla="*/ 1296851 w 1957411"/>
              <a:gd name="connsiteY18" fmla="*/ 1655758 h 2257709"/>
              <a:gd name="connsiteX19" fmla="*/ 1459083 w 1957411"/>
              <a:gd name="connsiteY19" fmla="*/ 1851948 h 2257709"/>
              <a:gd name="connsiteX20" fmla="*/ 1609301 w 1957411"/>
              <a:gd name="connsiteY20" fmla="*/ 2077635 h 2257709"/>
              <a:gd name="connsiteX21" fmla="*/ 1714267 w 1957411"/>
              <a:gd name="connsiteY21" fmla="*/ 2257709 h 2257709"/>
              <a:gd name="connsiteX0" fmla="*/ 0 w 1956309"/>
              <a:gd name="connsiteY0" fmla="*/ 1737055 h 2257709"/>
              <a:gd name="connsiteX1" fmla="*/ 294968 w 1956309"/>
              <a:gd name="connsiteY1" fmla="*/ 1560074 h 2257709"/>
              <a:gd name="connsiteX2" fmla="*/ 629721 w 1956309"/>
              <a:gd name="connsiteY2" fmla="*/ 1394748 h 2257709"/>
              <a:gd name="connsiteX3" fmla="*/ 973394 w 1956309"/>
              <a:gd name="connsiteY3" fmla="*/ 1309352 h 2257709"/>
              <a:gd name="connsiteX4" fmla="*/ 1319801 w 1956309"/>
              <a:gd name="connsiteY4" fmla="*/ 1358058 h 2257709"/>
              <a:gd name="connsiteX5" fmla="*/ 1570884 w 1956309"/>
              <a:gd name="connsiteY5" fmla="*/ 1434533 h 2257709"/>
              <a:gd name="connsiteX6" fmla="*/ 1755058 w 1956309"/>
              <a:gd name="connsiteY6" fmla="*/ 1235610 h 2257709"/>
              <a:gd name="connsiteX7" fmla="*/ 1946788 w 1956309"/>
              <a:gd name="connsiteY7" fmla="*/ 748913 h 2257709"/>
              <a:gd name="connsiteX8" fmla="*/ 1912830 w 1956309"/>
              <a:gd name="connsiteY8" fmla="*/ 362721 h 2257709"/>
              <a:gd name="connsiteX9" fmla="*/ 1787649 w 1956309"/>
              <a:gd name="connsiteY9" fmla="*/ 129481 h 2257709"/>
              <a:gd name="connsiteX10" fmla="*/ 1579444 w 1956309"/>
              <a:gd name="connsiteY10" fmla="*/ 11134 h 2257709"/>
              <a:gd name="connsiteX11" fmla="*/ 1269728 w 1956309"/>
              <a:gd name="connsiteY11" fmla="*/ 27609 h 2257709"/>
              <a:gd name="connsiteX12" fmla="*/ 1017639 w 1956309"/>
              <a:gd name="connsiteY12" fmla="*/ 210776 h 2257709"/>
              <a:gd name="connsiteX13" fmla="*/ 855407 w 1956309"/>
              <a:gd name="connsiteY13" fmla="*/ 542435 h 2257709"/>
              <a:gd name="connsiteX14" fmla="*/ 811162 w 1956309"/>
              <a:gd name="connsiteY14" fmla="*/ 807906 h 2257709"/>
              <a:gd name="connsiteX15" fmla="*/ 811162 w 1956309"/>
              <a:gd name="connsiteY15" fmla="*/ 1073377 h 2257709"/>
              <a:gd name="connsiteX16" fmla="*/ 884904 w 1956309"/>
              <a:gd name="connsiteY16" fmla="*/ 1474318 h 2257709"/>
              <a:gd name="connsiteX17" fmla="*/ 1125698 w 1956309"/>
              <a:gd name="connsiteY17" fmla="*/ 1590577 h 2257709"/>
              <a:gd name="connsiteX18" fmla="*/ 1296851 w 1956309"/>
              <a:gd name="connsiteY18" fmla="*/ 1655758 h 2257709"/>
              <a:gd name="connsiteX19" fmla="*/ 1459083 w 1956309"/>
              <a:gd name="connsiteY19" fmla="*/ 1851948 h 2257709"/>
              <a:gd name="connsiteX20" fmla="*/ 1609301 w 1956309"/>
              <a:gd name="connsiteY20" fmla="*/ 2077635 h 2257709"/>
              <a:gd name="connsiteX21" fmla="*/ 1714267 w 1956309"/>
              <a:gd name="connsiteY21" fmla="*/ 2257709 h 2257709"/>
              <a:gd name="connsiteX0" fmla="*/ 0 w 1938366"/>
              <a:gd name="connsiteY0" fmla="*/ 1737055 h 2257709"/>
              <a:gd name="connsiteX1" fmla="*/ 294968 w 1938366"/>
              <a:gd name="connsiteY1" fmla="*/ 1560074 h 2257709"/>
              <a:gd name="connsiteX2" fmla="*/ 629721 w 1938366"/>
              <a:gd name="connsiteY2" fmla="*/ 1394748 h 2257709"/>
              <a:gd name="connsiteX3" fmla="*/ 973394 w 1938366"/>
              <a:gd name="connsiteY3" fmla="*/ 1309352 h 2257709"/>
              <a:gd name="connsiteX4" fmla="*/ 1319801 w 1938366"/>
              <a:gd name="connsiteY4" fmla="*/ 1358058 h 2257709"/>
              <a:gd name="connsiteX5" fmla="*/ 1570884 w 1938366"/>
              <a:gd name="connsiteY5" fmla="*/ 1434533 h 2257709"/>
              <a:gd name="connsiteX6" fmla="*/ 1755058 w 1938366"/>
              <a:gd name="connsiteY6" fmla="*/ 1235610 h 2257709"/>
              <a:gd name="connsiteX7" fmla="*/ 1924485 w 1938366"/>
              <a:gd name="connsiteY7" fmla="*/ 739992 h 2257709"/>
              <a:gd name="connsiteX8" fmla="*/ 1912830 w 1938366"/>
              <a:gd name="connsiteY8" fmla="*/ 362721 h 2257709"/>
              <a:gd name="connsiteX9" fmla="*/ 1787649 w 1938366"/>
              <a:gd name="connsiteY9" fmla="*/ 129481 h 2257709"/>
              <a:gd name="connsiteX10" fmla="*/ 1579444 w 1938366"/>
              <a:gd name="connsiteY10" fmla="*/ 11134 h 2257709"/>
              <a:gd name="connsiteX11" fmla="*/ 1269728 w 1938366"/>
              <a:gd name="connsiteY11" fmla="*/ 27609 h 2257709"/>
              <a:gd name="connsiteX12" fmla="*/ 1017639 w 1938366"/>
              <a:gd name="connsiteY12" fmla="*/ 210776 h 2257709"/>
              <a:gd name="connsiteX13" fmla="*/ 855407 w 1938366"/>
              <a:gd name="connsiteY13" fmla="*/ 542435 h 2257709"/>
              <a:gd name="connsiteX14" fmla="*/ 811162 w 1938366"/>
              <a:gd name="connsiteY14" fmla="*/ 807906 h 2257709"/>
              <a:gd name="connsiteX15" fmla="*/ 811162 w 1938366"/>
              <a:gd name="connsiteY15" fmla="*/ 1073377 h 2257709"/>
              <a:gd name="connsiteX16" fmla="*/ 884904 w 1938366"/>
              <a:gd name="connsiteY16" fmla="*/ 1474318 h 2257709"/>
              <a:gd name="connsiteX17" fmla="*/ 1125698 w 1938366"/>
              <a:gd name="connsiteY17" fmla="*/ 1590577 h 2257709"/>
              <a:gd name="connsiteX18" fmla="*/ 1296851 w 1938366"/>
              <a:gd name="connsiteY18" fmla="*/ 1655758 h 2257709"/>
              <a:gd name="connsiteX19" fmla="*/ 1459083 w 1938366"/>
              <a:gd name="connsiteY19" fmla="*/ 1851948 h 2257709"/>
              <a:gd name="connsiteX20" fmla="*/ 1609301 w 1938366"/>
              <a:gd name="connsiteY20" fmla="*/ 2077635 h 2257709"/>
              <a:gd name="connsiteX21" fmla="*/ 1714267 w 1938366"/>
              <a:gd name="connsiteY21" fmla="*/ 2257709 h 2257709"/>
              <a:gd name="connsiteX0" fmla="*/ 0 w 1938366"/>
              <a:gd name="connsiteY0" fmla="*/ 1740187 h 2260841"/>
              <a:gd name="connsiteX1" fmla="*/ 294968 w 1938366"/>
              <a:gd name="connsiteY1" fmla="*/ 1563206 h 2260841"/>
              <a:gd name="connsiteX2" fmla="*/ 629721 w 1938366"/>
              <a:gd name="connsiteY2" fmla="*/ 1397880 h 2260841"/>
              <a:gd name="connsiteX3" fmla="*/ 973394 w 1938366"/>
              <a:gd name="connsiteY3" fmla="*/ 1312484 h 2260841"/>
              <a:gd name="connsiteX4" fmla="*/ 1319801 w 1938366"/>
              <a:gd name="connsiteY4" fmla="*/ 1361190 h 2260841"/>
              <a:gd name="connsiteX5" fmla="*/ 1570884 w 1938366"/>
              <a:gd name="connsiteY5" fmla="*/ 1437665 h 2260841"/>
              <a:gd name="connsiteX6" fmla="*/ 1755058 w 1938366"/>
              <a:gd name="connsiteY6" fmla="*/ 1238742 h 2260841"/>
              <a:gd name="connsiteX7" fmla="*/ 1924485 w 1938366"/>
              <a:gd name="connsiteY7" fmla="*/ 743124 h 2260841"/>
              <a:gd name="connsiteX8" fmla="*/ 1912830 w 1938366"/>
              <a:gd name="connsiteY8" fmla="*/ 365853 h 2260841"/>
              <a:gd name="connsiteX9" fmla="*/ 1787649 w 1938366"/>
              <a:gd name="connsiteY9" fmla="*/ 132613 h 2260841"/>
              <a:gd name="connsiteX10" fmla="*/ 1561602 w 1938366"/>
              <a:gd name="connsiteY10" fmla="*/ 9806 h 2260841"/>
              <a:gd name="connsiteX11" fmla="*/ 1269728 w 1938366"/>
              <a:gd name="connsiteY11" fmla="*/ 30741 h 2260841"/>
              <a:gd name="connsiteX12" fmla="*/ 1017639 w 1938366"/>
              <a:gd name="connsiteY12" fmla="*/ 213908 h 2260841"/>
              <a:gd name="connsiteX13" fmla="*/ 855407 w 1938366"/>
              <a:gd name="connsiteY13" fmla="*/ 545567 h 2260841"/>
              <a:gd name="connsiteX14" fmla="*/ 811162 w 1938366"/>
              <a:gd name="connsiteY14" fmla="*/ 811038 h 2260841"/>
              <a:gd name="connsiteX15" fmla="*/ 811162 w 1938366"/>
              <a:gd name="connsiteY15" fmla="*/ 1076509 h 2260841"/>
              <a:gd name="connsiteX16" fmla="*/ 884904 w 1938366"/>
              <a:gd name="connsiteY16" fmla="*/ 1477450 h 2260841"/>
              <a:gd name="connsiteX17" fmla="*/ 1125698 w 1938366"/>
              <a:gd name="connsiteY17" fmla="*/ 1593709 h 2260841"/>
              <a:gd name="connsiteX18" fmla="*/ 1296851 w 1938366"/>
              <a:gd name="connsiteY18" fmla="*/ 1658890 h 2260841"/>
              <a:gd name="connsiteX19" fmla="*/ 1459083 w 1938366"/>
              <a:gd name="connsiteY19" fmla="*/ 1855080 h 2260841"/>
              <a:gd name="connsiteX20" fmla="*/ 1609301 w 1938366"/>
              <a:gd name="connsiteY20" fmla="*/ 2080767 h 2260841"/>
              <a:gd name="connsiteX21" fmla="*/ 1714267 w 1938366"/>
              <a:gd name="connsiteY21" fmla="*/ 2260841 h 2260841"/>
              <a:gd name="connsiteX0" fmla="*/ 0 w 1940001"/>
              <a:gd name="connsiteY0" fmla="*/ 1740187 h 2260841"/>
              <a:gd name="connsiteX1" fmla="*/ 294968 w 1940001"/>
              <a:gd name="connsiteY1" fmla="*/ 1563206 h 2260841"/>
              <a:gd name="connsiteX2" fmla="*/ 629721 w 1940001"/>
              <a:gd name="connsiteY2" fmla="*/ 1397880 h 2260841"/>
              <a:gd name="connsiteX3" fmla="*/ 973394 w 1940001"/>
              <a:gd name="connsiteY3" fmla="*/ 1312484 h 2260841"/>
              <a:gd name="connsiteX4" fmla="*/ 1319801 w 1940001"/>
              <a:gd name="connsiteY4" fmla="*/ 1361190 h 2260841"/>
              <a:gd name="connsiteX5" fmla="*/ 1570884 w 1940001"/>
              <a:gd name="connsiteY5" fmla="*/ 1437665 h 2260841"/>
              <a:gd name="connsiteX6" fmla="*/ 1732755 w 1940001"/>
              <a:gd name="connsiteY6" fmla="*/ 1234281 h 2260841"/>
              <a:gd name="connsiteX7" fmla="*/ 1924485 w 1940001"/>
              <a:gd name="connsiteY7" fmla="*/ 743124 h 2260841"/>
              <a:gd name="connsiteX8" fmla="*/ 1912830 w 1940001"/>
              <a:gd name="connsiteY8" fmla="*/ 365853 h 2260841"/>
              <a:gd name="connsiteX9" fmla="*/ 1787649 w 1940001"/>
              <a:gd name="connsiteY9" fmla="*/ 132613 h 2260841"/>
              <a:gd name="connsiteX10" fmla="*/ 1561602 w 1940001"/>
              <a:gd name="connsiteY10" fmla="*/ 9806 h 2260841"/>
              <a:gd name="connsiteX11" fmla="*/ 1269728 w 1940001"/>
              <a:gd name="connsiteY11" fmla="*/ 30741 h 2260841"/>
              <a:gd name="connsiteX12" fmla="*/ 1017639 w 1940001"/>
              <a:gd name="connsiteY12" fmla="*/ 213908 h 2260841"/>
              <a:gd name="connsiteX13" fmla="*/ 855407 w 1940001"/>
              <a:gd name="connsiteY13" fmla="*/ 545567 h 2260841"/>
              <a:gd name="connsiteX14" fmla="*/ 811162 w 1940001"/>
              <a:gd name="connsiteY14" fmla="*/ 811038 h 2260841"/>
              <a:gd name="connsiteX15" fmla="*/ 811162 w 1940001"/>
              <a:gd name="connsiteY15" fmla="*/ 1076509 h 2260841"/>
              <a:gd name="connsiteX16" fmla="*/ 884904 w 1940001"/>
              <a:gd name="connsiteY16" fmla="*/ 1477450 h 2260841"/>
              <a:gd name="connsiteX17" fmla="*/ 1125698 w 1940001"/>
              <a:gd name="connsiteY17" fmla="*/ 1593709 h 2260841"/>
              <a:gd name="connsiteX18" fmla="*/ 1296851 w 1940001"/>
              <a:gd name="connsiteY18" fmla="*/ 1658890 h 2260841"/>
              <a:gd name="connsiteX19" fmla="*/ 1459083 w 1940001"/>
              <a:gd name="connsiteY19" fmla="*/ 1855080 h 2260841"/>
              <a:gd name="connsiteX20" fmla="*/ 1609301 w 1940001"/>
              <a:gd name="connsiteY20" fmla="*/ 2080767 h 2260841"/>
              <a:gd name="connsiteX21" fmla="*/ 1714267 w 1940001"/>
              <a:gd name="connsiteY21" fmla="*/ 2260841 h 2260841"/>
              <a:gd name="connsiteX0" fmla="*/ 0 w 1940001"/>
              <a:gd name="connsiteY0" fmla="*/ 1740187 h 2260841"/>
              <a:gd name="connsiteX1" fmla="*/ 294968 w 1940001"/>
              <a:gd name="connsiteY1" fmla="*/ 1563206 h 2260841"/>
              <a:gd name="connsiteX2" fmla="*/ 629721 w 1940001"/>
              <a:gd name="connsiteY2" fmla="*/ 1397880 h 2260841"/>
              <a:gd name="connsiteX3" fmla="*/ 973394 w 1940001"/>
              <a:gd name="connsiteY3" fmla="*/ 1312484 h 2260841"/>
              <a:gd name="connsiteX4" fmla="*/ 1319801 w 1940001"/>
              <a:gd name="connsiteY4" fmla="*/ 1361190 h 2260841"/>
              <a:gd name="connsiteX5" fmla="*/ 1535200 w 1940001"/>
              <a:gd name="connsiteY5" fmla="*/ 1424284 h 2260841"/>
              <a:gd name="connsiteX6" fmla="*/ 1732755 w 1940001"/>
              <a:gd name="connsiteY6" fmla="*/ 1234281 h 2260841"/>
              <a:gd name="connsiteX7" fmla="*/ 1924485 w 1940001"/>
              <a:gd name="connsiteY7" fmla="*/ 743124 h 2260841"/>
              <a:gd name="connsiteX8" fmla="*/ 1912830 w 1940001"/>
              <a:gd name="connsiteY8" fmla="*/ 365853 h 2260841"/>
              <a:gd name="connsiteX9" fmla="*/ 1787649 w 1940001"/>
              <a:gd name="connsiteY9" fmla="*/ 132613 h 2260841"/>
              <a:gd name="connsiteX10" fmla="*/ 1561602 w 1940001"/>
              <a:gd name="connsiteY10" fmla="*/ 9806 h 2260841"/>
              <a:gd name="connsiteX11" fmla="*/ 1269728 w 1940001"/>
              <a:gd name="connsiteY11" fmla="*/ 30741 h 2260841"/>
              <a:gd name="connsiteX12" fmla="*/ 1017639 w 1940001"/>
              <a:gd name="connsiteY12" fmla="*/ 213908 h 2260841"/>
              <a:gd name="connsiteX13" fmla="*/ 855407 w 1940001"/>
              <a:gd name="connsiteY13" fmla="*/ 545567 h 2260841"/>
              <a:gd name="connsiteX14" fmla="*/ 811162 w 1940001"/>
              <a:gd name="connsiteY14" fmla="*/ 811038 h 2260841"/>
              <a:gd name="connsiteX15" fmla="*/ 811162 w 1940001"/>
              <a:gd name="connsiteY15" fmla="*/ 1076509 h 2260841"/>
              <a:gd name="connsiteX16" fmla="*/ 884904 w 1940001"/>
              <a:gd name="connsiteY16" fmla="*/ 1477450 h 2260841"/>
              <a:gd name="connsiteX17" fmla="*/ 1125698 w 1940001"/>
              <a:gd name="connsiteY17" fmla="*/ 1593709 h 2260841"/>
              <a:gd name="connsiteX18" fmla="*/ 1296851 w 1940001"/>
              <a:gd name="connsiteY18" fmla="*/ 1658890 h 2260841"/>
              <a:gd name="connsiteX19" fmla="*/ 1459083 w 1940001"/>
              <a:gd name="connsiteY19" fmla="*/ 1855080 h 2260841"/>
              <a:gd name="connsiteX20" fmla="*/ 1609301 w 1940001"/>
              <a:gd name="connsiteY20" fmla="*/ 2080767 h 2260841"/>
              <a:gd name="connsiteX21" fmla="*/ 1714267 w 1940001"/>
              <a:gd name="connsiteY21" fmla="*/ 2260841 h 2260841"/>
              <a:gd name="connsiteX0" fmla="*/ 0 w 2020110"/>
              <a:gd name="connsiteY0" fmla="*/ 1663559 h 2260841"/>
              <a:gd name="connsiteX1" fmla="*/ 375077 w 2020110"/>
              <a:gd name="connsiteY1" fmla="*/ 1563206 h 2260841"/>
              <a:gd name="connsiteX2" fmla="*/ 709830 w 2020110"/>
              <a:gd name="connsiteY2" fmla="*/ 1397880 h 2260841"/>
              <a:gd name="connsiteX3" fmla="*/ 1053503 w 2020110"/>
              <a:gd name="connsiteY3" fmla="*/ 1312484 h 2260841"/>
              <a:gd name="connsiteX4" fmla="*/ 1399910 w 2020110"/>
              <a:gd name="connsiteY4" fmla="*/ 1361190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76960 w 2020110"/>
              <a:gd name="connsiteY18" fmla="*/ 1658890 h 2260841"/>
              <a:gd name="connsiteX19" fmla="*/ 1539192 w 2020110"/>
              <a:gd name="connsiteY19" fmla="*/ 1855080 h 2260841"/>
              <a:gd name="connsiteX20" fmla="*/ 1689410 w 2020110"/>
              <a:gd name="connsiteY20" fmla="*/ 2080767 h 2260841"/>
              <a:gd name="connsiteX21" fmla="*/ 1794376 w 2020110"/>
              <a:gd name="connsiteY21" fmla="*/ 2260841 h 2260841"/>
              <a:gd name="connsiteX0" fmla="*/ 0 w 2020110"/>
              <a:gd name="connsiteY0" fmla="*/ 1663559 h 2260841"/>
              <a:gd name="connsiteX1" fmla="*/ 352056 w 2020110"/>
              <a:gd name="connsiteY1" fmla="*/ 1484574 h 2260841"/>
              <a:gd name="connsiteX2" fmla="*/ 709830 w 2020110"/>
              <a:gd name="connsiteY2" fmla="*/ 1397880 h 2260841"/>
              <a:gd name="connsiteX3" fmla="*/ 1053503 w 2020110"/>
              <a:gd name="connsiteY3" fmla="*/ 1312484 h 2260841"/>
              <a:gd name="connsiteX4" fmla="*/ 1399910 w 2020110"/>
              <a:gd name="connsiteY4" fmla="*/ 1361190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76960 w 2020110"/>
              <a:gd name="connsiteY18" fmla="*/ 1658890 h 2260841"/>
              <a:gd name="connsiteX19" fmla="*/ 1539192 w 2020110"/>
              <a:gd name="connsiteY19" fmla="*/ 1855080 h 2260841"/>
              <a:gd name="connsiteX20" fmla="*/ 1689410 w 2020110"/>
              <a:gd name="connsiteY20" fmla="*/ 2080767 h 2260841"/>
              <a:gd name="connsiteX21" fmla="*/ 1794376 w 2020110"/>
              <a:gd name="connsiteY21" fmla="*/ 2260841 h 2260841"/>
              <a:gd name="connsiteX0" fmla="*/ 0 w 2020110"/>
              <a:gd name="connsiteY0" fmla="*/ 1663559 h 2260841"/>
              <a:gd name="connsiteX1" fmla="*/ 352056 w 2020110"/>
              <a:gd name="connsiteY1" fmla="*/ 1484574 h 2260841"/>
              <a:gd name="connsiteX2" fmla="*/ 698319 w 2020110"/>
              <a:gd name="connsiteY2" fmla="*/ 1358565 h 2260841"/>
              <a:gd name="connsiteX3" fmla="*/ 1053503 w 2020110"/>
              <a:gd name="connsiteY3" fmla="*/ 1312484 h 2260841"/>
              <a:gd name="connsiteX4" fmla="*/ 1399910 w 2020110"/>
              <a:gd name="connsiteY4" fmla="*/ 1361190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76960 w 2020110"/>
              <a:gd name="connsiteY18" fmla="*/ 1658890 h 2260841"/>
              <a:gd name="connsiteX19" fmla="*/ 1539192 w 2020110"/>
              <a:gd name="connsiteY19" fmla="*/ 1855080 h 2260841"/>
              <a:gd name="connsiteX20" fmla="*/ 1689410 w 2020110"/>
              <a:gd name="connsiteY20" fmla="*/ 2080767 h 2260841"/>
              <a:gd name="connsiteX21" fmla="*/ 1794376 w 2020110"/>
              <a:gd name="connsiteY21" fmla="*/ 2260841 h 2260841"/>
              <a:gd name="connsiteX0" fmla="*/ 0 w 2020110"/>
              <a:gd name="connsiteY0" fmla="*/ 1663559 h 2260841"/>
              <a:gd name="connsiteX1" fmla="*/ 352056 w 2020110"/>
              <a:gd name="connsiteY1" fmla="*/ 1484574 h 2260841"/>
              <a:gd name="connsiteX2" fmla="*/ 698319 w 2020110"/>
              <a:gd name="connsiteY2" fmla="*/ 1358565 h 2260841"/>
              <a:gd name="connsiteX3" fmla="*/ 1043795 w 2020110"/>
              <a:gd name="connsiteY3" fmla="*/ 1230076 h 2260841"/>
              <a:gd name="connsiteX4" fmla="*/ 1399910 w 2020110"/>
              <a:gd name="connsiteY4" fmla="*/ 1361190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76960 w 2020110"/>
              <a:gd name="connsiteY18" fmla="*/ 1658890 h 2260841"/>
              <a:gd name="connsiteX19" fmla="*/ 1539192 w 2020110"/>
              <a:gd name="connsiteY19" fmla="*/ 1855080 h 2260841"/>
              <a:gd name="connsiteX20" fmla="*/ 1689410 w 2020110"/>
              <a:gd name="connsiteY20" fmla="*/ 2080767 h 2260841"/>
              <a:gd name="connsiteX21" fmla="*/ 1794376 w 2020110"/>
              <a:gd name="connsiteY21" fmla="*/ 2260841 h 2260841"/>
              <a:gd name="connsiteX0" fmla="*/ 0 w 2020110"/>
              <a:gd name="connsiteY0" fmla="*/ 1663559 h 2260841"/>
              <a:gd name="connsiteX1" fmla="*/ 352056 w 2020110"/>
              <a:gd name="connsiteY1" fmla="*/ 1484574 h 2260841"/>
              <a:gd name="connsiteX2" fmla="*/ 698319 w 2020110"/>
              <a:gd name="connsiteY2" fmla="*/ 1358565 h 2260841"/>
              <a:gd name="connsiteX3" fmla="*/ 1043795 w 2020110"/>
              <a:gd name="connsiteY3" fmla="*/ 1230076 h 2260841"/>
              <a:gd name="connsiteX4" fmla="*/ 1390202 w 2020110"/>
              <a:gd name="connsiteY4" fmla="*/ 1278781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76960 w 2020110"/>
              <a:gd name="connsiteY18" fmla="*/ 1658890 h 2260841"/>
              <a:gd name="connsiteX19" fmla="*/ 1539192 w 2020110"/>
              <a:gd name="connsiteY19" fmla="*/ 1855080 h 2260841"/>
              <a:gd name="connsiteX20" fmla="*/ 1689410 w 2020110"/>
              <a:gd name="connsiteY20" fmla="*/ 2080767 h 2260841"/>
              <a:gd name="connsiteX21" fmla="*/ 1794376 w 2020110"/>
              <a:gd name="connsiteY21" fmla="*/ 2260841 h 2260841"/>
              <a:gd name="connsiteX0" fmla="*/ 0 w 2020110"/>
              <a:gd name="connsiteY0" fmla="*/ 1663559 h 2260841"/>
              <a:gd name="connsiteX1" fmla="*/ 352056 w 2020110"/>
              <a:gd name="connsiteY1" fmla="*/ 1484574 h 2260841"/>
              <a:gd name="connsiteX2" fmla="*/ 698319 w 2020110"/>
              <a:gd name="connsiteY2" fmla="*/ 1358565 h 2260841"/>
              <a:gd name="connsiteX3" fmla="*/ 1043795 w 2020110"/>
              <a:gd name="connsiteY3" fmla="*/ 1230076 h 2260841"/>
              <a:gd name="connsiteX4" fmla="*/ 1390202 w 2020110"/>
              <a:gd name="connsiteY4" fmla="*/ 1278781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61845 w 2020110"/>
              <a:gd name="connsiteY18" fmla="*/ 1705758 h 2260841"/>
              <a:gd name="connsiteX19" fmla="*/ 1539192 w 2020110"/>
              <a:gd name="connsiteY19" fmla="*/ 1855080 h 2260841"/>
              <a:gd name="connsiteX20" fmla="*/ 1689410 w 2020110"/>
              <a:gd name="connsiteY20" fmla="*/ 2080767 h 2260841"/>
              <a:gd name="connsiteX21" fmla="*/ 1794376 w 2020110"/>
              <a:gd name="connsiteY21" fmla="*/ 2260841 h 2260841"/>
              <a:gd name="connsiteX0" fmla="*/ 0 w 2020110"/>
              <a:gd name="connsiteY0" fmla="*/ 1663559 h 2260841"/>
              <a:gd name="connsiteX1" fmla="*/ 352056 w 2020110"/>
              <a:gd name="connsiteY1" fmla="*/ 1484574 h 2260841"/>
              <a:gd name="connsiteX2" fmla="*/ 698319 w 2020110"/>
              <a:gd name="connsiteY2" fmla="*/ 1358565 h 2260841"/>
              <a:gd name="connsiteX3" fmla="*/ 1043795 w 2020110"/>
              <a:gd name="connsiteY3" fmla="*/ 1230076 h 2260841"/>
              <a:gd name="connsiteX4" fmla="*/ 1390202 w 2020110"/>
              <a:gd name="connsiteY4" fmla="*/ 1278781 h 2260841"/>
              <a:gd name="connsiteX5" fmla="*/ 1615309 w 2020110"/>
              <a:gd name="connsiteY5" fmla="*/ 1424284 h 2260841"/>
              <a:gd name="connsiteX6" fmla="*/ 1812864 w 2020110"/>
              <a:gd name="connsiteY6" fmla="*/ 1234281 h 2260841"/>
              <a:gd name="connsiteX7" fmla="*/ 2004594 w 2020110"/>
              <a:gd name="connsiteY7" fmla="*/ 743124 h 2260841"/>
              <a:gd name="connsiteX8" fmla="*/ 1992939 w 2020110"/>
              <a:gd name="connsiteY8" fmla="*/ 365853 h 2260841"/>
              <a:gd name="connsiteX9" fmla="*/ 1867758 w 2020110"/>
              <a:gd name="connsiteY9" fmla="*/ 132613 h 2260841"/>
              <a:gd name="connsiteX10" fmla="*/ 1641711 w 2020110"/>
              <a:gd name="connsiteY10" fmla="*/ 9806 h 2260841"/>
              <a:gd name="connsiteX11" fmla="*/ 1349837 w 2020110"/>
              <a:gd name="connsiteY11" fmla="*/ 30741 h 2260841"/>
              <a:gd name="connsiteX12" fmla="*/ 1097748 w 2020110"/>
              <a:gd name="connsiteY12" fmla="*/ 213908 h 2260841"/>
              <a:gd name="connsiteX13" fmla="*/ 935516 w 2020110"/>
              <a:gd name="connsiteY13" fmla="*/ 545567 h 2260841"/>
              <a:gd name="connsiteX14" fmla="*/ 891271 w 2020110"/>
              <a:gd name="connsiteY14" fmla="*/ 811038 h 2260841"/>
              <a:gd name="connsiteX15" fmla="*/ 891271 w 2020110"/>
              <a:gd name="connsiteY15" fmla="*/ 1076509 h 2260841"/>
              <a:gd name="connsiteX16" fmla="*/ 965013 w 2020110"/>
              <a:gd name="connsiteY16" fmla="*/ 1477450 h 2260841"/>
              <a:gd name="connsiteX17" fmla="*/ 1205807 w 2020110"/>
              <a:gd name="connsiteY17" fmla="*/ 1593709 h 2260841"/>
              <a:gd name="connsiteX18" fmla="*/ 1361845 w 2020110"/>
              <a:gd name="connsiteY18" fmla="*/ 1705758 h 2260841"/>
              <a:gd name="connsiteX19" fmla="*/ 1539192 w 2020110"/>
              <a:gd name="connsiteY19" fmla="*/ 1855080 h 2260841"/>
              <a:gd name="connsiteX20" fmla="*/ 1794376 w 2020110"/>
              <a:gd name="connsiteY20" fmla="*/ 2260841 h 2260841"/>
              <a:gd name="connsiteX0" fmla="*/ 0 w 2020110"/>
              <a:gd name="connsiteY0" fmla="*/ 1663559 h 1855080"/>
              <a:gd name="connsiteX1" fmla="*/ 352056 w 2020110"/>
              <a:gd name="connsiteY1" fmla="*/ 1484574 h 1855080"/>
              <a:gd name="connsiteX2" fmla="*/ 698319 w 2020110"/>
              <a:gd name="connsiteY2" fmla="*/ 1358565 h 1855080"/>
              <a:gd name="connsiteX3" fmla="*/ 1043795 w 2020110"/>
              <a:gd name="connsiteY3" fmla="*/ 1230076 h 1855080"/>
              <a:gd name="connsiteX4" fmla="*/ 1390202 w 2020110"/>
              <a:gd name="connsiteY4" fmla="*/ 1278781 h 1855080"/>
              <a:gd name="connsiteX5" fmla="*/ 1615309 w 2020110"/>
              <a:gd name="connsiteY5" fmla="*/ 1424284 h 1855080"/>
              <a:gd name="connsiteX6" fmla="*/ 1812864 w 2020110"/>
              <a:gd name="connsiteY6" fmla="*/ 1234281 h 1855080"/>
              <a:gd name="connsiteX7" fmla="*/ 2004594 w 2020110"/>
              <a:gd name="connsiteY7" fmla="*/ 743124 h 1855080"/>
              <a:gd name="connsiteX8" fmla="*/ 1992939 w 2020110"/>
              <a:gd name="connsiteY8" fmla="*/ 365853 h 1855080"/>
              <a:gd name="connsiteX9" fmla="*/ 1867758 w 2020110"/>
              <a:gd name="connsiteY9" fmla="*/ 132613 h 1855080"/>
              <a:gd name="connsiteX10" fmla="*/ 1641711 w 2020110"/>
              <a:gd name="connsiteY10" fmla="*/ 9806 h 1855080"/>
              <a:gd name="connsiteX11" fmla="*/ 1349837 w 2020110"/>
              <a:gd name="connsiteY11" fmla="*/ 30741 h 1855080"/>
              <a:gd name="connsiteX12" fmla="*/ 1097748 w 2020110"/>
              <a:gd name="connsiteY12" fmla="*/ 213908 h 1855080"/>
              <a:gd name="connsiteX13" fmla="*/ 935516 w 2020110"/>
              <a:gd name="connsiteY13" fmla="*/ 545567 h 1855080"/>
              <a:gd name="connsiteX14" fmla="*/ 891271 w 2020110"/>
              <a:gd name="connsiteY14" fmla="*/ 811038 h 1855080"/>
              <a:gd name="connsiteX15" fmla="*/ 891271 w 2020110"/>
              <a:gd name="connsiteY15" fmla="*/ 1076509 h 1855080"/>
              <a:gd name="connsiteX16" fmla="*/ 965013 w 2020110"/>
              <a:gd name="connsiteY16" fmla="*/ 1477450 h 1855080"/>
              <a:gd name="connsiteX17" fmla="*/ 1205807 w 2020110"/>
              <a:gd name="connsiteY17" fmla="*/ 1593709 h 1855080"/>
              <a:gd name="connsiteX18" fmla="*/ 1361845 w 2020110"/>
              <a:gd name="connsiteY18" fmla="*/ 1705758 h 1855080"/>
              <a:gd name="connsiteX19" fmla="*/ 1539192 w 2020110"/>
              <a:gd name="connsiteY19" fmla="*/ 1855080 h 1855080"/>
              <a:gd name="connsiteX0" fmla="*/ 0 w 2020110"/>
              <a:gd name="connsiteY0" fmla="*/ 1663559 h 1918832"/>
              <a:gd name="connsiteX1" fmla="*/ 352056 w 2020110"/>
              <a:gd name="connsiteY1" fmla="*/ 1484574 h 1918832"/>
              <a:gd name="connsiteX2" fmla="*/ 698319 w 2020110"/>
              <a:gd name="connsiteY2" fmla="*/ 1358565 h 1918832"/>
              <a:gd name="connsiteX3" fmla="*/ 1043795 w 2020110"/>
              <a:gd name="connsiteY3" fmla="*/ 1230076 h 1918832"/>
              <a:gd name="connsiteX4" fmla="*/ 1390202 w 2020110"/>
              <a:gd name="connsiteY4" fmla="*/ 1278781 h 1918832"/>
              <a:gd name="connsiteX5" fmla="*/ 1615309 w 2020110"/>
              <a:gd name="connsiteY5" fmla="*/ 1424284 h 1918832"/>
              <a:gd name="connsiteX6" fmla="*/ 1812864 w 2020110"/>
              <a:gd name="connsiteY6" fmla="*/ 1234281 h 1918832"/>
              <a:gd name="connsiteX7" fmla="*/ 2004594 w 2020110"/>
              <a:gd name="connsiteY7" fmla="*/ 743124 h 1918832"/>
              <a:gd name="connsiteX8" fmla="*/ 1992939 w 2020110"/>
              <a:gd name="connsiteY8" fmla="*/ 365853 h 1918832"/>
              <a:gd name="connsiteX9" fmla="*/ 1867758 w 2020110"/>
              <a:gd name="connsiteY9" fmla="*/ 132613 h 1918832"/>
              <a:gd name="connsiteX10" fmla="*/ 1641711 w 2020110"/>
              <a:gd name="connsiteY10" fmla="*/ 9806 h 1918832"/>
              <a:gd name="connsiteX11" fmla="*/ 1349837 w 2020110"/>
              <a:gd name="connsiteY11" fmla="*/ 30741 h 1918832"/>
              <a:gd name="connsiteX12" fmla="*/ 1097748 w 2020110"/>
              <a:gd name="connsiteY12" fmla="*/ 213908 h 1918832"/>
              <a:gd name="connsiteX13" fmla="*/ 935516 w 2020110"/>
              <a:gd name="connsiteY13" fmla="*/ 545567 h 1918832"/>
              <a:gd name="connsiteX14" fmla="*/ 891271 w 2020110"/>
              <a:gd name="connsiteY14" fmla="*/ 811038 h 1918832"/>
              <a:gd name="connsiteX15" fmla="*/ 891271 w 2020110"/>
              <a:gd name="connsiteY15" fmla="*/ 1076509 h 1918832"/>
              <a:gd name="connsiteX16" fmla="*/ 965013 w 2020110"/>
              <a:gd name="connsiteY16" fmla="*/ 1477450 h 1918832"/>
              <a:gd name="connsiteX17" fmla="*/ 1205807 w 2020110"/>
              <a:gd name="connsiteY17" fmla="*/ 1593709 h 1918832"/>
              <a:gd name="connsiteX18" fmla="*/ 1361845 w 2020110"/>
              <a:gd name="connsiteY18" fmla="*/ 1705758 h 1918832"/>
              <a:gd name="connsiteX19" fmla="*/ 1514601 w 2020110"/>
              <a:gd name="connsiteY19" fmla="*/ 1918832 h 191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20110" h="1918832">
                <a:moveTo>
                  <a:pt x="0" y="1663559"/>
                </a:moveTo>
                <a:cubicBezTo>
                  <a:pt x="94635" y="1602107"/>
                  <a:pt x="235670" y="1535406"/>
                  <a:pt x="352056" y="1484574"/>
                </a:cubicBezTo>
                <a:cubicBezTo>
                  <a:pt x="468442" y="1433742"/>
                  <a:pt x="583029" y="1400981"/>
                  <a:pt x="698319" y="1358565"/>
                </a:cubicBezTo>
                <a:cubicBezTo>
                  <a:pt x="813609" y="1316149"/>
                  <a:pt x="928481" y="1243373"/>
                  <a:pt x="1043795" y="1230076"/>
                </a:cubicBezTo>
                <a:cubicBezTo>
                  <a:pt x="1159109" y="1216779"/>
                  <a:pt x="1294950" y="1246413"/>
                  <a:pt x="1390202" y="1278781"/>
                </a:cubicBezTo>
                <a:cubicBezTo>
                  <a:pt x="1485454" y="1311149"/>
                  <a:pt x="1544865" y="1431701"/>
                  <a:pt x="1615309" y="1424284"/>
                </a:cubicBezTo>
                <a:cubicBezTo>
                  <a:pt x="1685753" y="1416867"/>
                  <a:pt x="1747983" y="1347808"/>
                  <a:pt x="1812864" y="1234281"/>
                </a:cubicBezTo>
                <a:cubicBezTo>
                  <a:pt x="1877745" y="1120754"/>
                  <a:pt x="1974582" y="887862"/>
                  <a:pt x="2004594" y="743124"/>
                </a:cubicBezTo>
                <a:cubicBezTo>
                  <a:pt x="2034606" y="598386"/>
                  <a:pt x="2015745" y="467605"/>
                  <a:pt x="1992939" y="365853"/>
                </a:cubicBezTo>
                <a:cubicBezTo>
                  <a:pt x="1970133" y="264101"/>
                  <a:pt x="1926296" y="191954"/>
                  <a:pt x="1867758" y="132613"/>
                </a:cubicBezTo>
                <a:cubicBezTo>
                  <a:pt x="1809220" y="73272"/>
                  <a:pt x="1728031" y="26785"/>
                  <a:pt x="1641711" y="9806"/>
                </a:cubicBezTo>
                <a:cubicBezTo>
                  <a:pt x="1555391" y="-7173"/>
                  <a:pt x="1440498" y="-3276"/>
                  <a:pt x="1349837" y="30741"/>
                </a:cubicBezTo>
                <a:cubicBezTo>
                  <a:pt x="1259177" y="64758"/>
                  <a:pt x="1166802" y="128104"/>
                  <a:pt x="1097748" y="213908"/>
                </a:cubicBezTo>
                <a:cubicBezTo>
                  <a:pt x="1028695" y="299712"/>
                  <a:pt x="969929" y="446045"/>
                  <a:pt x="935516" y="545567"/>
                </a:cubicBezTo>
                <a:cubicBezTo>
                  <a:pt x="901103" y="645089"/>
                  <a:pt x="898645" y="722548"/>
                  <a:pt x="891271" y="811038"/>
                </a:cubicBezTo>
                <a:cubicBezTo>
                  <a:pt x="883897" y="899528"/>
                  <a:pt x="878981" y="965440"/>
                  <a:pt x="891271" y="1076509"/>
                </a:cubicBezTo>
                <a:cubicBezTo>
                  <a:pt x="903561" y="1187578"/>
                  <a:pt x="912590" y="1391250"/>
                  <a:pt x="965013" y="1477450"/>
                </a:cubicBezTo>
                <a:cubicBezTo>
                  <a:pt x="1017436" y="1563650"/>
                  <a:pt x="1139668" y="1555658"/>
                  <a:pt x="1205807" y="1593709"/>
                </a:cubicBezTo>
                <a:cubicBezTo>
                  <a:pt x="1271946" y="1631760"/>
                  <a:pt x="1310379" y="1651571"/>
                  <a:pt x="1361845" y="1705758"/>
                </a:cubicBezTo>
                <a:cubicBezTo>
                  <a:pt x="1413311" y="1759945"/>
                  <a:pt x="1442513" y="1826318"/>
                  <a:pt x="1514601" y="1918832"/>
                </a:cubicBezTo>
              </a:path>
            </a:pathLst>
          </a:custGeom>
          <a:noFill/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/>
          </a:p>
        </p:txBody>
      </p:sp>
    </p:spTree>
    <p:extLst>
      <p:ext uri="{BB962C8B-B14F-4D97-AF65-F5344CB8AC3E}">
        <p14:creationId xmlns:p14="http://schemas.microsoft.com/office/powerpoint/2010/main" val="4268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-1487238" y="-4733336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K</a:t>
            </a:r>
            <a:r>
              <a:rPr lang="en-US" i="1" dirty="0"/>
              <a:t>. </a:t>
            </a:r>
            <a:r>
              <a:rPr lang="en-US" i="1" dirty="0" err="1"/>
              <a:t>pneumoniae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 bwMode="auto">
          <a:xfrm rot="12236148">
            <a:off x="6969163" y="2782195"/>
            <a:ext cx="1059073" cy="636758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91105 h 1191105"/>
              <a:gd name="connsiteX1" fmla="*/ 679770 w 1513553"/>
              <a:gd name="connsiteY1" fmla="*/ 85241 h 1191105"/>
              <a:gd name="connsiteX2" fmla="*/ 1513553 w 1513553"/>
              <a:gd name="connsiteY2" fmla="*/ 138341 h 1191105"/>
              <a:gd name="connsiteX0" fmla="*/ 0 w 1513553"/>
              <a:gd name="connsiteY0" fmla="*/ 1150915 h 1150915"/>
              <a:gd name="connsiteX1" fmla="*/ 622289 w 1513553"/>
              <a:gd name="connsiteY1" fmla="*/ 128794 h 1150915"/>
              <a:gd name="connsiteX2" fmla="*/ 1513553 w 1513553"/>
              <a:gd name="connsiteY2" fmla="*/ 98151 h 1150915"/>
              <a:gd name="connsiteX0" fmla="*/ 0 w 1513553"/>
              <a:gd name="connsiteY0" fmla="*/ 1144674 h 1144674"/>
              <a:gd name="connsiteX1" fmla="*/ 629505 w 1513553"/>
              <a:gd name="connsiteY1" fmla="*/ 139856 h 1144674"/>
              <a:gd name="connsiteX2" fmla="*/ 1513553 w 1513553"/>
              <a:gd name="connsiteY2" fmla="*/ 91910 h 1144674"/>
              <a:gd name="connsiteX0" fmla="*/ 0 w 1513553"/>
              <a:gd name="connsiteY0" fmla="*/ 1157984 h 1157984"/>
              <a:gd name="connsiteX1" fmla="*/ 629505 w 1513553"/>
              <a:gd name="connsiteY1" fmla="*/ 153166 h 1157984"/>
              <a:gd name="connsiteX2" fmla="*/ 1513553 w 1513553"/>
              <a:gd name="connsiteY2" fmla="*/ 105220 h 11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3553" h="1157984">
                <a:moveTo>
                  <a:pt x="0" y="1157984"/>
                </a:moveTo>
                <a:cubicBezTo>
                  <a:pt x="55742" y="773412"/>
                  <a:pt x="365432" y="324913"/>
                  <a:pt x="629505" y="153166"/>
                </a:cubicBezTo>
                <a:cubicBezTo>
                  <a:pt x="893578" y="-18581"/>
                  <a:pt x="1181421" y="-61515"/>
                  <a:pt x="1513553" y="10522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890559" y="2392479"/>
            <a:ext cx="671980" cy="64481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</p:cxnSp>
      <p:sp>
        <p:nvSpPr>
          <p:cNvPr id="17" name="Oval 16"/>
          <p:cNvSpPr/>
          <p:nvPr/>
        </p:nvSpPr>
        <p:spPr>
          <a:xfrm>
            <a:off x="7787353" y="1703735"/>
            <a:ext cx="84871" cy="84871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dash"/>
            <a:tailEnd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642358" y="2051742"/>
            <a:ext cx="84871" cy="84871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dash"/>
            <a:tailEnd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53063" y="833068"/>
            <a:ext cx="84871" cy="84871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dash"/>
            <a:tailEnd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525028" y="2342457"/>
            <a:ext cx="84871" cy="84871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dash"/>
            <a:tailEnd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23774" y="1081762"/>
            <a:ext cx="84871" cy="84871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dash"/>
            <a:tailEnd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8175469" y="1060310"/>
            <a:ext cx="84871" cy="84871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dash"/>
            <a:tailEnd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6884355" y="1134758"/>
            <a:ext cx="1292536" cy="1911303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292536"/>
              <a:gd name="connsiteY0" fmla="*/ 1911303 h 1911303"/>
              <a:gd name="connsiteX1" fmla="*/ 334434 w 1292536"/>
              <a:gd name="connsiteY1" fmla="*/ 658358 h 1911303"/>
              <a:gd name="connsiteX2" fmla="*/ 1292536 w 1292536"/>
              <a:gd name="connsiteY2" fmla="*/ 0 h 1911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2536" h="1911303">
                <a:moveTo>
                  <a:pt x="0" y="1911303"/>
                </a:moveTo>
                <a:cubicBezTo>
                  <a:pt x="6302" y="1464415"/>
                  <a:pt x="-11618" y="1107536"/>
                  <a:pt x="334434" y="658358"/>
                </a:cubicBezTo>
                <a:cubicBezTo>
                  <a:pt x="680486" y="209180"/>
                  <a:pt x="1017528" y="61017"/>
                  <a:pt x="1292536" y="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5799522" y="880850"/>
            <a:ext cx="1360455" cy="1596235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505667"/>
              <a:gd name="connsiteY0" fmla="*/ 1285080 h 1285080"/>
              <a:gd name="connsiteX1" fmla="*/ 433137 w 1505667"/>
              <a:gd name="connsiteY1" fmla="*/ 432556 h 1285080"/>
              <a:gd name="connsiteX2" fmla="*/ 1505667 w 1505667"/>
              <a:gd name="connsiteY2" fmla="*/ 0 h 1285080"/>
              <a:gd name="connsiteX0" fmla="*/ 0 w 1505667"/>
              <a:gd name="connsiteY0" fmla="*/ 1285080 h 1285080"/>
              <a:gd name="connsiteX1" fmla="*/ 433137 w 1505667"/>
              <a:gd name="connsiteY1" fmla="*/ 432556 h 1285080"/>
              <a:gd name="connsiteX2" fmla="*/ 1505667 w 1505667"/>
              <a:gd name="connsiteY2" fmla="*/ 0 h 1285080"/>
              <a:gd name="connsiteX0" fmla="*/ 0 w 1505667"/>
              <a:gd name="connsiteY0" fmla="*/ 1285080 h 1285080"/>
              <a:gd name="connsiteX1" fmla="*/ 463873 w 1505667"/>
              <a:gd name="connsiteY1" fmla="*/ 328160 h 1285080"/>
              <a:gd name="connsiteX2" fmla="*/ 1505667 w 1505667"/>
              <a:gd name="connsiteY2" fmla="*/ 0 h 1285080"/>
              <a:gd name="connsiteX0" fmla="*/ 0 w 1298724"/>
              <a:gd name="connsiteY0" fmla="*/ 1588655 h 1588655"/>
              <a:gd name="connsiteX1" fmla="*/ 463873 w 1298724"/>
              <a:gd name="connsiteY1" fmla="*/ 631735 h 1588655"/>
              <a:gd name="connsiteX2" fmla="*/ 1298724 w 1298724"/>
              <a:gd name="connsiteY2" fmla="*/ 0 h 1588655"/>
              <a:gd name="connsiteX0" fmla="*/ 0 w 1298724"/>
              <a:gd name="connsiteY0" fmla="*/ 1588655 h 1588655"/>
              <a:gd name="connsiteX1" fmla="*/ 333932 w 1298724"/>
              <a:gd name="connsiteY1" fmla="*/ 542997 h 1588655"/>
              <a:gd name="connsiteX2" fmla="*/ 1298724 w 1298724"/>
              <a:gd name="connsiteY2" fmla="*/ 0 h 1588655"/>
              <a:gd name="connsiteX0" fmla="*/ 0 w 1298724"/>
              <a:gd name="connsiteY0" fmla="*/ 1588655 h 1588655"/>
              <a:gd name="connsiteX1" fmla="*/ 333932 w 1298724"/>
              <a:gd name="connsiteY1" fmla="*/ 542997 h 1588655"/>
              <a:gd name="connsiteX2" fmla="*/ 1298724 w 1298724"/>
              <a:gd name="connsiteY2" fmla="*/ 0 h 1588655"/>
              <a:gd name="connsiteX0" fmla="*/ 0 w 1298724"/>
              <a:gd name="connsiteY0" fmla="*/ 1588655 h 1588655"/>
              <a:gd name="connsiteX1" fmla="*/ 564938 w 1298724"/>
              <a:gd name="connsiteY1" fmla="*/ 767175 h 1588655"/>
              <a:gd name="connsiteX2" fmla="*/ 1298724 w 1298724"/>
              <a:gd name="connsiteY2" fmla="*/ 0 h 1588655"/>
              <a:gd name="connsiteX0" fmla="*/ 0 w 1298724"/>
              <a:gd name="connsiteY0" fmla="*/ 1588655 h 1588655"/>
              <a:gd name="connsiteX1" fmla="*/ 564938 w 1298724"/>
              <a:gd name="connsiteY1" fmla="*/ 767175 h 1588655"/>
              <a:gd name="connsiteX2" fmla="*/ 1298724 w 1298724"/>
              <a:gd name="connsiteY2" fmla="*/ 0 h 1588655"/>
              <a:gd name="connsiteX0" fmla="*/ 0 w 1298724"/>
              <a:gd name="connsiteY0" fmla="*/ 1588655 h 1588655"/>
              <a:gd name="connsiteX1" fmla="*/ 564938 w 1298724"/>
              <a:gd name="connsiteY1" fmla="*/ 767175 h 1588655"/>
              <a:gd name="connsiteX2" fmla="*/ 1298724 w 1298724"/>
              <a:gd name="connsiteY2" fmla="*/ 0 h 1588655"/>
              <a:gd name="connsiteX0" fmla="*/ 0 w 1298724"/>
              <a:gd name="connsiteY0" fmla="*/ 1588655 h 1588655"/>
              <a:gd name="connsiteX1" fmla="*/ 564938 w 1298724"/>
              <a:gd name="connsiteY1" fmla="*/ 767175 h 1588655"/>
              <a:gd name="connsiteX2" fmla="*/ 1298724 w 1298724"/>
              <a:gd name="connsiteY2" fmla="*/ 0 h 1588655"/>
              <a:gd name="connsiteX0" fmla="*/ 0 w 1330474"/>
              <a:gd name="connsiteY0" fmla="*/ 1539357 h 1539357"/>
              <a:gd name="connsiteX1" fmla="*/ 564938 w 1330474"/>
              <a:gd name="connsiteY1" fmla="*/ 717877 h 1539357"/>
              <a:gd name="connsiteX2" fmla="*/ 1330474 w 1330474"/>
              <a:gd name="connsiteY2" fmla="*/ 0 h 1539357"/>
              <a:gd name="connsiteX0" fmla="*/ 0 w 1330474"/>
              <a:gd name="connsiteY0" fmla="*/ 1539357 h 1539357"/>
              <a:gd name="connsiteX1" fmla="*/ 412538 w 1330474"/>
              <a:gd name="connsiteY1" fmla="*/ 711715 h 1539357"/>
              <a:gd name="connsiteX2" fmla="*/ 1330474 w 1330474"/>
              <a:gd name="connsiteY2" fmla="*/ 0 h 1539357"/>
              <a:gd name="connsiteX0" fmla="*/ 0 w 1330474"/>
              <a:gd name="connsiteY0" fmla="*/ 1539357 h 1539357"/>
              <a:gd name="connsiteX1" fmla="*/ 412538 w 1330474"/>
              <a:gd name="connsiteY1" fmla="*/ 711715 h 1539357"/>
              <a:gd name="connsiteX2" fmla="*/ 1330474 w 1330474"/>
              <a:gd name="connsiteY2" fmla="*/ 0 h 1539357"/>
              <a:gd name="connsiteX0" fmla="*/ 0 w 1330474"/>
              <a:gd name="connsiteY0" fmla="*/ 1539357 h 1539357"/>
              <a:gd name="connsiteX1" fmla="*/ 412538 w 1330474"/>
              <a:gd name="connsiteY1" fmla="*/ 711715 h 1539357"/>
              <a:gd name="connsiteX2" fmla="*/ 1330474 w 1330474"/>
              <a:gd name="connsiteY2" fmla="*/ 0 h 1539357"/>
              <a:gd name="connsiteX0" fmla="*/ 0 w 1330474"/>
              <a:gd name="connsiteY0" fmla="*/ 1539357 h 1539357"/>
              <a:gd name="connsiteX1" fmla="*/ 532459 w 1330474"/>
              <a:gd name="connsiteY1" fmla="*/ 517754 h 1539357"/>
              <a:gd name="connsiteX2" fmla="*/ 1330474 w 1330474"/>
              <a:gd name="connsiteY2" fmla="*/ 0 h 1539357"/>
              <a:gd name="connsiteX0" fmla="*/ 0 w 1360455"/>
              <a:gd name="connsiteY0" fmla="*/ 1549055 h 1549055"/>
              <a:gd name="connsiteX1" fmla="*/ 532459 w 1360455"/>
              <a:gd name="connsiteY1" fmla="*/ 527452 h 1549055"/>
              <a:gd name="connsiteX2" fmla="*/ 1360455 w 1360455"/>
              <a:gd name="connsiteY2" fmla="*/ 0 h 154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0455" h="1549055">
                <a:moveTo>
                  <a:pt x="0" y="1549055"/>
                </a:moveTo>
                <a:cubicBezTo>
                  <a:pt x="6302" y="1102167"/>
                  <a:pt x="240863" y="784011"/>
                  <a:pt x="532459" y="527452"/>
                </a:cubicBezTo>
                <a:cubicBezTo>
                  <a:pt x="824055" y="270893"/>
                  <a:pt x="1139564" y="66542"/>
                  <a:pt x="1360455" y="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62381" y="2434448"/>
            <a:ext cx="84871" cy="84871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dash"/>
            <a:tailEnd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3861" y="1969843"/>
            <a:ext cx="84871" cy="84871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dash"/>
            <a:tailEnd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082133" y="2968166"/>
            <a:ext cx="84871" cy="84871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dash"/>
            <a:tailEnd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061831" y="2218026"/>
            <a:ext cx="84871" cy="84871"/>
          </a:xfrm>
          <a:prstGeom prst="ellipse">
            <a:avLst/>
          </a:prstGeom>
          <a:solidFill>
            <a:sysClr val="windowText" lastClr="000000"/>
          </a:solidFill>
          <a:ln w="19050" cap="flat" cmpd="sng" algn="ctr">
            <a:solidFill>
              <a:sysClr val="windowText" lastClr="000000"/>
            </a:solidFill>
            <a:prstDash val="dash"/>
            <a:tailEnd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29" name="Freeform 28"/>
          <p:cNvSpPr/>
          <p:nvPr/>
        </p:nvSpPr>
        <p:spPr bwMode="auto">
          <a:xfrm rot="18196363" flipV="1">
            <a:off x="7855219" y="1744189"/>
            <a:ext cx="927054" cy="1185206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6362" h="1490854">
                <a:moveTo>
                  <a:pt x="0" y="1490854"/>
                </a:moveTo>
                <a:cubicBezTo>
                  <a:pt x="6302" y="1043966"/>
                  <a:pt x="82869" y="742903"/>
                  <a:pt x="257263" y="494427"/>
                </a:cubicBezTo>
                <a:cubicBezTo>
                  <a:pt x="431657" y="245951"/>
                  <a:pt x="599473" y="88517"/>
                  <a:pt x="1046362" y="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30" name="Freeform 29"/>
          <p:cNvSpPr/>
          <p:nvPr/>
        </p:nvSpPr>
        <p:spPr bwMode="auto">
          <a:xfrm rot="11623248" flipV="1">
            <a:off x="8161019" y="1224820"/>
            <a:ext cx="1054760" cy="924979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473020 w 1046362"/>
              <a:gd name="connsiteY1" fmla="*/ 387633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473020 w 1046362"/>
              <a:gd name="connsiteY1" fmla="*/ 387633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441458 w 1046362"/>
              <a:gd name="connsiteY1" fmla="*/ 359512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483574 w 1046362"/>
              <a:gd name="connsiteY1" fmla="*/ 407072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362205 w 1046362"/>
              <a:gd name="connsiteY1" fmla="*/ 275559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362205 w 1046362"/>
              <a:gd name="connsiteY1" fmla="*/ 275559 h 1490854"/>
              <a:gd name="connsiteX2" fmla="*/ 1046362 w 1046362"/>
              <a:gd name="connsiteY2" fmla="*/ 0 h 1490854"/>
              <a:gd name="connsiteX0" fmla="*/ 0 w 1020808"/>
              <a:gd name="connsiteY0" fmla="*/ 1448882 h 1448882"/>
              <a:gd name="connsiteX1" fmla="*/ 362205 w 1020808"/>
              <a:gd name="connsiteY1" fmla="*/ 233587 h 1448882"/>
              <a:gd name="connsiteX2" fmla="*/ 1020808 w 1020808"/>
              <a:gd name="connsiteY2" fmla="*/ -1 h 1448882"/>
              <a:gd name="connsiteX0" fmla="*/ 0 w 1020808"/>
              <a:gd name="connsiteY0" fmla="*/ 1461684 h 1461684"/>
              <a:gd name="connsiteX1" fmla="*/ 362205 w 1020808"/>
              <a:gd name="connsiteY1" fmla="*/ 246389 h 1461684"/>
              <a:gd name="connsiteX2" fmla="*/ 1020808 w 1020808"/>
              <a:gd name="connsiteY2" fmla="*/ 12801 h 1461684"/>
              <a:gd name="connsiteX0" fmla="*/ 0 w 1020808"/>
              <a:gd name="connsiteY0" fmla="*/ 1454972 h 1454972"/>
              <a:gd name="connsiteX1" fmla="*/ 282014 w 1020808"/>
              <a:gd name="connsiteY1" fmla="*/ 327565 h 1454972"/>
              <a:gd name="connsiteX2" fmla="*/ 1020808 w 1020808"/>
              <a:gd name="connsiteY2" fmla="*/ 6089 h 1454972"/>
              <a:gd name="connsiteX0" fmla="*/ 0 w 1020808"/>
              <a:gd name="connsiteY0" fmla="*/ 1454254 h 1454254"/>
              <a:gd name="connsiteX1" fmla="*/ 305757 w 1020808"/>
              <a:gd name="connsiteY1" fmla="*/ 347145 h 1454254"/>
              <a:gd name="connsiteX2" fmla="*/ 1020808 w 1020808"/>
              <a:gd name="connsiteY2" fmla="*/ 5371 h 1454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0808" h="1454254">
                <a:moveTo>
                  <a:pt x="0" y="1454254"/>
                </a:moveTo>
                <a:cubicBezTo>
                  <a:pt x="14402" y="1017166"/>
                  <a:pt x="131363" y="595621"/>
                  <a:pt x="305757" y="347145"/>
                </a:cubicBezTo>
                <a:cubicBezTo>
                  <a:pt x="480151" y="98669"/>
                  <a:pt x="793382" y="-28420"/>
                  <a:pt x="1020808" y="5371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31" name="Freeform 30"/>
          <p:cNvSpPr/>
          <p:nvPr/>
        </p:nvSpPr>
        <p:spPr bwMode="auto">
          <a:xfrm rot="19617169" flipH="1">
            <a:off x="6213072" y="768705"/>
            <a:ext cx="969137" cy="398235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91105 h 1191105"/>
              <a:gd name="connsiteX1" fmla="*/ 679770 w 1513553"/>
              <a:gd name="connsiteY1" fmla="*/ 85241 h 1191105"/>
              <a:gd name="connsiteX2" fmla="*/ 1513553 w 1513553"/>
              <a:gd name="connsiteY2" fmla="*/ 138341 h 1191105"/>
              <a:gd name="connsiteX0" fmla="*/ 0 w 1513553"/>
              <a:gd name="connsiteY0" fmla="*/ 1150915 h 1150915"/>
              <a:gd name="connsiteX1" fmla="*/ 622289 w 1513553"/>
              <a:gd name="connsiteY1" fmla="*/ 128794 h 1150915"/>
              <a:gd name="connsiteX2" fmla="*/ 1513553 w 1513553"/>
              <a:gd name="connsiteY2" fmla="*/ 98151 h 1150915"/>
              <a:gd name="connsiteX0" fmla="*/ 0 w 1513553"/>
              <a:gd name="connsiteY0" fmla="*/ 1144674 h 1144674"/>
              <a:gd name="connsiteX1" fmla="*/ 629505 w 1513553"/>
              <a:gd name="connsiteY1" fmla="*/ 139856 h 1144674"/>
              <a:gd name="connsiteX2" fmla="*/ 1513553 w 1513553"/>
              <a:gd name="connsiteY2" fmla="*/ 91910 h 1144674"/>
              <a:gd name="connsiteX0" fmla="*/ 0 w 1513553"/>
              <a:gd name="connsiteY0" fmla="*/ 1157984 h 1157984"/>
              <a:gd name="connsiteX1" fmla="*/ 629505 w 1513553"/>
              <a:gd name="connsiteY1" fmla="*/ 153166 h 1157984"/>
              <a:gd name="connsiteX2" fmla="*/ 1513553 w 1513553"/>
              <a:gd name="connsiteY2" fmla="*/ 105220 h 1157984"/>
              <a:gd name="connsiteX0" fmla="*/ 0 w 1495104"/>
              <a:gd name="connsiteY0" fmla="*/ 1270261 h 1270261"/>
              <a:gd name="connsiteX1" fmla="*/ 629505 w 1495104"/>
              <a:gd name="connsiteY1" fmla="*/ 265443 h 1270261"/>
              <a:gd name="connsiteX2" fmla="*/ 1495104 w 1495104"/>
              <a:gd name="connsiteY2" fmla="*/ 63111 h 1270261"/>
              <a:gd name="connsiteX0" fmla="*/ 0 w 1495104"/>
              <a:gd name="connsiteY0" fmla="*/ 1289166 h 1289166"/>
              <a:gd name="connsiteX1" fmla="*/ 576494 w 1495104"/>
              <a:gd name="connsiteY1" fmla="*/ 199089 h 1289166"/>
              <a:gd name="connsiteX2" fmla="*/ 1495104 w 1495104"/>
              <a:gd name="connsiteY2" fmla="*/ 82016 h 1289166"/>
              <a:gd name="connsiteX0" fmla="*/ 0 w 1495104"/>
              <a:gd name="connsiteY0" fmla="*/ 1340310 h 1340310"/>
              <a:gd name="connsiteX1" fmla="*/ 639162 w 1495104"/>
              <a:gd name="connsiteY1" fmla="*/ 121163 h 1340310"/>
              <a:gd name="connsiteX2" fmla="*/ 1495104 w 1495104"/>
              <a:gd name="connsiteY2" fmla="*/ 133160 h 1340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5104" h="1340310">
                <a:moveTo>
                  <a:pt x="0" y="1340310"/>
                </a:moveTo>
                <a:cubicBezTo>
                  <a:pt x="55742" y="955738"/>
                  <a:pt x="375089" y="292910"/>
                  <a:pt x="639162" y="121163"/>
                </a:cubicBezTo>
                <a:cubicBezTo>
                  <a:pt x="903235" y="-50584"/>
                  <a:pt x="1162972" y="-33575"/>
                  <a:pt x="1495104" y="13316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32" name="Freeform 31"/>
          <p:cNvSpPr/>
          <p:nvPr/>
        </p:nvSpPr>
        <p:spPr bwMode="auto">
          <a:xfrm rot="15985676">
            <a:off x="7548864" y="2470071"/>
            <a:ext cx="593131" cy="510609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65617 h 1165617"/>
              <a:gd name="connsiteX1" fmla="*/ 560493 w 1513553"/>
              <a:gd name="connsiteY1" fmla="*/ 145549 h 1165617"/>
              <a:gd name="connsiteX2" fmla="*/ 1513553 w 1513553"/>
              <a:gd name="connsiteY2" fmla="*/ 112853 h 1165617"/>
              <a:gd name="connsiteX0" fmla="*/ 0 w 1144130"/>
              <a:gd name="connsiteY0" fmla="*/ 1146375 h 1146375"/>
              <a:gd name="connsiteX1" fmla="*/ 560493 w 1144130"/>
              <a:gd name="connsiteY1" fmla="*/ 126307 h 1146375"/>
              <a:gd name="connsiteX2" fmla="*/ 1144131 w 1144130"/>
              <a:gd name="connsiteY2" fmla="*/ 126267 h 1146375"/>
              <a:gd name="connsiteX0" fmla="*/ 0 w 1144132"/>
              <a:gd name="connsiteY0" fmla="*/ 1080349 h 1080349"/>
              <a:gd name="connsiteX1" fmla="*/ 473790 w 1144132"/>
              <a:gd name="connsiteY1" fmla="*/ 278032 h 1080349"/>
              <a:gd name="connsiteX2" fmla="*/ 1144131 w 1144132"/>
              <a:gd name="connsiteY2" fmla="*/ 60241 h 1080349"/>
              <a:gd name="connsiteX0" fmla="*/ 0 w 1144130"/>
              <a:gd name="connsiteY0" fmla="*/ 1024993 h 1024993"/>
              <a:gd name="connsiteX1" fmla="*/ 473790 w 1144130"/>
              <a:gd name="connsiteY1" fmla="*/ 222676 h 1024993"/>
              <a:gd name="connsiteX2" fmla="*/ 1144131 w 1144130"/>
              <a:gd name="connsiteY2" fmla="*/ 4885 h 102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130" h="1024993">
                <a:moveTo>
                  <a:pt x="0" y="1024993"/>
                </a:moveTo>
                <a:cubicBezTo>
                  <a:pt x="55742" y="640421"/>
                  <a:pt x="283102" y="392694"/>
                  <a:pt x="473790" y="222676"/>
                </a:cubicBezTo>
                <a:cubicBezTo>
                  <a:pt x="664479" y="52658"/>
                  <a:pt x="867400" y="-20420"/>
                  <a:pt x="1144131" y="4885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33" name="Freeform 32"/>
          <p:cNvSpPr/>
          <p:nvPr/>
        </p:nvSpPr>
        <p:spPr bwMode="auto">
          <a:xfrm rot="3623998">
            <a:off x="7951142" y="1559818"/>
            <a:ext cx="1014604" cy="847776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91105 h 1191105"/>
              <a:gd name="connsiteX1" fmla="*/ 679770 w 1513553"/>
              <a:gd name="connsiteY1" fmla="*/ 85241 h 1191105"/>
              <a:gd name="connsiteX2" fmla="*/ 1513553 w 1513553"/>
              <a:gd name="connsiteY2" fmla="*/ 138341 h 1191105"/>
              <a:gd name="connsiteX0" fmla="*/ 0 w 1513553"/>
              <a:gd name="connsiteY0" fmla="*/ 1150915 h 1150915"/>
              <a:gd name="connsiteX1" fmla="*/ 622289 w 1513553"/>
              <a:gd name="connsiteY1" fmla="*/ 128794 h 1150915"/>
              <a:gd name="connsiteX2" fmla="*/ 1513553 w 1513553"/>
              <a:gd name="connsiteY2" fmla="*/ 98151 h 1150915"/>
              <a:gd name="connsiteX0" fmla="*/ 0 w 1513553"/>
              <a:gd name="connsiteY0" fmla="*/ 1144674 h 1144674"/>
              <a:gd name="connsiteX1" fmla="*/ 629505 w 1513553"/>
              <a:gd name="connsiteY1" fmla="*/ 139856 h 1144674"/>
              <a:gd name="connsiteX2" fmla="*/ 1513553 w 1513553"/>
              <a:gd name="connsiteY2" fmla="*/ 91910 h 1144674"/>
              <a:gd name="connsiteX0" fmla="*/ 0 w 1513553"/>
              <a:gd name="connsiteY0" fmla="*/ 1157984 h 1157984"/>
              <a:gd name="connsiteX1" fmla="*/ 629505 w 1513553"/>
              <a:gd name="connsiteY1" fmla="*/ 153166 h 1157984"/>
              <a:gd name="connsiteX2" fmla="*/ 1513553 w 1513553"/>
              <a:gd name="connsiteY2" fmla="*/ 105220 h 1157984"/>
              <a:gd name="connsiteX0" fmla="*/ 0 w 1513553"/>
              <a:gd name="connsiteY0" fmla="*/ 1103721 h 1103721"/>
              <a:gd name="connsiteX1" fmla="*/ 576790 w 1513553"/>
              <a:gd name="connsiteY1" fmla="*/ 337247 h 1103721"/>
              <a:gd name="connsiteX2" fmla="*/ 1513553 w 1513553"/>
              <a:gd name="connsiteY2" fmla="*/ 50957 h 1103721"/>
              <a:gd name="connsiteX0" fmla="*/ 0 w 1513553"/>
              <a:gd name="connsiteY0" fmla="*/ 1103721 h 1103721"/>
              <a:gd name="connsiteX1" fmla="*/ 576790 w 1513553"/>
              <a:gd name="connsiteY1" fmla="*/ 337247 h 1103721"/>
              <a:gd name="connsiteX2" fmla="*/ 1513553 w 1513553"/>
              <a:gd name="connsiteY2" fmla="*/ 50957 h 1103721"/>
              <a:gd name="connsiteX0" fmla="*/ 0 w 1513553"/>
              <a:gd name="connsiteY0" fmla="*/ 1114900 h 1114900"/>
              <a:gd name="connsiteX1" fmla="*/ 666264 w 1513553"/>
              <a:gd name="connsiteY1" fmla="*/ 270088 h 1114900"/>
              <a:gd name="connsiteX2" fmla="*/ 1513553 w 1513553"/>
              <a:gd name="connsiteY2" fmla="*/ 62136 h 1114900"/>
              <a:gd name="connsiteX0" fmla="*/ 0 w 1499601"/>
              <a:gd name="connsiteY0" fmla="*/ 1135656 h 1135656"/>
              <a:gd name="connsiteX1" fmla="*/ 666264 w 1499601"/>
              <a:gd name="connsiteY1" fmla="*/ 290844 h 1135656"/>
              <a:gd name="connsiteX2" fmla="*/ 1499601 w 1499601"/>
              <a:gd name="connsiteY2" fmla="*/ 58148 h 1135656"/>
              <a:gd name="connsiteX0" fmla="*/ 0 w 1499601"/>
              <a:gd name="connsiteY0" fmla="*/ 1077508 h 1077508"/>
              <a:gd name="connsiteX1" fmla="*/ 666264 w 1499601"/>
              <a:gd name="connsiteY1" fmla="*/ 232696 h 1077508"/>
              <a:gd name="connsiteX2" fmla="*/ 1499601 w 1499601"/>
              <a:gd name="connsiteY2" fmla="*/ 0 h 107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601" h="1077508">
                <a:moveTo>
                  <a:pt x="0" y="1077508"/>
                </a:moveTo>
                <a:cubicBezTo>
                  <a:pt x="177548" y="719343"/>
                  <a:pt x="402191" y="404443"/>
                  <a:pt x="666264" y="232696"/>
                </a:cubicBezTo>
                <a:cubicBezTo>
                  <a:pt x="930337" y="60949"/>
                  <a:pt x="1291839" y="11175"/>
                  <a:pt x="1499601" y="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solid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34" name="Freeform 33"/>
          <p:cNvSpPr/>
          <p:nvPr/>
        </p:nvSpPr>
        <p:spPr bwMode="auto">
          <a:xfrm rot="20825394">
            <a:off x="7509392" y="1835312"/>
            <a:ext cx="376817" cy="521196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65617 h 1165617"/>
              <a:gd name="connsiteX1" fmla="*/ 560493 w 1513553"/>
              <a:gd name="connsiteY1" fmla="*/ 145549 h 1165617"/>
              <a:gd name="connsiteX2" fmla="*/ 1513553 w 1513553"/>
              <a:gd name="connsiteY2" fmla="*/ 112853 h 1165617"/>
              <a:gd name="connsiteX0" fmla="*/ 0 w 1144130"/>
              <a:gd name="connsiteY0" fmla="*/ 1146375 h 1146375"/>
              <a:gd name="connsiteX1" fmla="*/ 560493 w 1144130"/>
              <a:gd name="connsiteY1" fmla="*/ 126307 h 1146375"/>
              <a:gd name="connsiteX2" fmla="*/ 1144131 w 1144130"/>
              <a:gd name="connsiteY2" fmla="*/ 126267 h 1146375"/>
              <a:gd name="connsiteX0" fmla="*/ 0 w 1144132"/>
              <a:gd name="connsiteY0" fmla="*/ 1080349 h 1080349"/>
              <a:gd name="connsiteX1" fmla="*/ 473790 w 1144132"/>
              <a:gd name="connsiteY1" fmla="*/ 278032 h 1080349"/>
              <a:gd name="connsiteX2" fmla="*/ 1144131 w 1144132"/>
              <a:gd name="connsiteY2" fmla="*/ 60241 h 1080349"/>
              <a:gd name="connsiteX0" fmla="*/ 0 w 1144130"/>
              <a:gd name="connsiteY0" fmla="*/ 1024993 h 1024993"/>
              <a:gd name="connsiteX1" fmla="*/ 473790 w 1144130"/>
              <a:gd name="connsiteY1" fmla="*/ 222676 h 1024993"/>
              <a:gd name="connsiteX2" fmla="*/ 1144131 w 1144130"/>
              <a:gd name="connsiteY2" fmla="*/ 4885 h 1024993"/>
              <a:gd name="connsiteX0" fmla="*/ 0 w 1144130"/>
              <a:gd name="connsiteY0" fmla="*/ 1022169 h 1022169"/>
              <a:gd name="connsiteX1" fmla="*/ 277022 w 1144130"/>
              <a:gd name="connsiteY1" fmla="*/ 359676 h 1022169"/>
              <a:gd name="connsiteX2" fmla="*/ 1144131 w 1144130"/>
              <a:gd name="connsiteY2" fmla="*/ 2061 h 1022169"/>
              <a:gd name="connsiteX0" fmla="*/ 0 w 1144130"/>
              <a:gd name="connsiteY0" fmla="*/ 1022331 h 1022331"/>
              <a:gd name="connsiteX1" fmla="*/ 323944 w 1144130"/>
              <a:gd name="connsiteY1" fmla="*/ 342428 h 1022331"/>
              <a:gd name="connsiteX2" fmla="*/ 1144131 w 1144130"/>
              <a:gd name="connsiteY2" fmla="*/ 2223 h 1022331"/>
              <a:gd name="connsiteX0" fmla="*/ 6176 w 1150306"/>
              <a:gd name="connsiteY0" fmla="*/ 1022331 h 1022331"/>
              <a:gd name="connsiteX1" fmla="*/ 330120 w 1150306"/>
              <a:gd name="connsiteY1" fmla="*/ 342428 h 1022331"/>
              <a:gd name="connsiteX2" fmla="*/ 1150307 w 1150306"/>
              <a:gd name="connsiteY2" fmla="*/ 2223 h 1022331"/>
              <a:gd name="connsiteX0" fmla="*/ 6176 w 1150306"/>
              <a:gd name="connsiteY0" fmla="*/ 1020108 h 1020108"/>
              <a:gd name="connsiteX1" fmla="*/ 330120 w 1150306"/>
              <a:gd name="connsiteY1" fmla="*/ 340205 h 1020108"/>
              <a:gd name="connsiteX2" fmla="*/ 1150307 w 1150306"/>
              <a:gd name="connsiteY2" fmla="*/ 0 h 10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306" h="1020108">
                <a:moveTo>
                  <a:pt x="6176" y="1020108"/>
                </a:moveTo>
                <a:cubicBezTo>
                  <a:pt x="-35377" y="795725"/>
                  <a:pt x="139432" y="510223"/>
                  <a:pt x="330120" y="340205"/>
                </a:cubicBezTo>
                <a:cubicBezTo>
                  <a:pt x="520809" y="170187"/>
                  <a:pt x="838496" y="72822"/>
                  <a:pt x="1150307" y="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35" name="Freeform 34"/>
          <p:cNvSpPr/>
          <p:nvPr/>
        </p:nvSpPr>
        <p:spPr bwMode="auto">
          <a:xfrm rot="471593">
            <a:off x="5845238" y="2038332"/>
            <a:ext cx="763743" cy="502610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65617 h 1165617"/>
              <a:gd name="connsiteX1" fmla="*/ 560493 w 1513553"/>
              <a:gd name="connsiteY1" fmla="*/ 145549 h 1165617"/>
              <a:gd name="connsiteX2" fmla="*/ 1513553 w 1513553"/>
              <a:gd name="connsiteY2" fmla="*/ 112853 h 1165617"/>
              <a:gd name="connsiteX0" fmla="*/ 0 w 1144130"/>
              <a:gd name="connsiteY0" fmla="*/ 1146375 h 1146375"/>
              <a:gd name="connsiteX1" fmla="*/ 560493 w 1144130"/>
              <a:gd name="connsiteY1" fmla="*/ 126307 h 1146375"/>
              <a:gd name="connsiteX2" fmla="*/ 1144131 w 1144130"/>
              <a:gd name="connsiteY2" fmla="*/ 126267 h 1146375"/>
              <a:gd name="connsiteX0" fmla="*/ 0 w 1144132"/>
              <a:gd name="connsiteY0" fmla="*/ 1080349 h 1080349"/>
              <a:gd name="connsiteX1" fmla="*/ 473790 w 1144132"/>
              <a:gd name="connsiteY1" fmla="*/ 278032 h 1080349"/>
              <a:gd name="connsiteX2" fmla="*/ 1144131 w 1144132"/>
              <a:gd name="connsiteY2" fmla="*/ 60241 h 1080349"/>
              <a:gd name="connsiteX0" fmla="*/ 0 w 1144130"/>
              <a:gd name="connsiteY0" fmla="*/ 1024993 h 1024993"/>
              <a:gd name="connsiteX1" fmla="*/ 473790 w 1144130"/>
              <a:gd name="connsiteY1" fmla="*/ 222676 h 1024993"/>
              <a:gd name="connsiteX2" fmla="*/ 1144131 w 1144130"/>
              <a:gd name="connsiteY2" fmla="*/ 4885 h 102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130" h="1024993">
                <a:moveTo>
                  <a:pt x="0" y="1024993"/>
                </a:moveTo>
                <a:cubicBezTo>
                  <a:pt x="55742" y="640421"/>
                  <a:pt x="283102" y="392694"/>
                  <a:pt x="473790" y="222676"/>
                </a:cubicBezTo>
                <a:cubicBezTo>
                  <a:pt x="664479" y="52658"/>
                  <a:pt x="867400" y="-20420"/>
                  <a:pt x="1144131" y="4885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36" name="Freeform 35"/>
          <p:cNvSpPr/>
          <p:nvPr/>
        </p:nvSpPr>
        <p:spPr bwMode="auto">
          <a:xfrm rot="15985676" flipV="1">
            <a:off x="7753838" y="1234049"/>
            <a:ext cx="562190" cy="422876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65617 h 1165617"/>
              <a:gd name="connsiteX1" fmla="*/ 560493 w 1513553"/>
              <a:gd name="connsiteY1" fmla="*/ 145549 h 1165617"/>
              <a:gd name="connsiteX2" fmla="*/ 1513553 w 1513553"/>
              <a:gd name="connsiteY2" fmla="*/ 112853 h 1165617"/>
              <a:gd name="connsiteX0" fmla="*/ 0 w 1144130"/>
              <a:gd name="connsiteY0" fmla="*/ 1146375 h 1146375"/>
              <a:gd name="connsiteX1" fmla="*/ 560493 w 1144130"/>
              <a:gd name="connsiteY1" fmla="*/ 126307 h 1146375"/>
              <a:gd name="connsiteX2" fmla="*/ 1144131 w 1144130"/>
              <a:gd name="connsiteY2" fmla="*/ 126267 h 1146375"/>
              <a:gd name="connsiteX0" fmla="*/ 0 w 1144132"/>
              <a:gd name="connsiteY0" fmla="*/ 1080349 h 1080349"/>
              <a:gd name="connsiteX1" fmla="*/ 473790 w 1144132"/>
              <a:gd name="connsiteY1" fmla="*/ 278032 h 1080349"/>
              <a:gd name="connsiteX2" fmla="*/ 1144131 w 1144132"/>
              <a:gd name="connsiteY2" fmla="*/ 60241 h 1080349"/>
              <a:gd name="connsiteX0" fmla="*/ 0 w 1144130"/>
              <a:gd name="connsiteY0" fmla="*/ 1024993 h 1024993"/>
              <a:gd name="connsiteX1" fmla="*/ 473790 w 1144130"/>
              <a:gd name="connsiteY1" fmla="*/ 222676 h 1024993"/>
              <a:gd name="connsiteX2" fmla="*/ 1144131 w 1144130"/>
              <a:gd name="connsiteY2" fmla="*/ 4885 h 102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130" h="1024993">
                <a:moveTo>
                  <a:pt x="0" y="1024993"/>
                </a:moveTo>
                <a:cubicBezTo>
                  <a:pt x="55742" y="640421"/>
                  <a:pt x="283102" y="392694"/>
                  <a:pt x="473790" y="222676"/>
                </a:cubicBezTo>
                <a:cubicBezTo>
                  <a:pt x="664479" y="52658"/>
                  <a:pt x="867400" y="-20420"/>
                  <a:pt x="1144131" y="4885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37" name="Freeform 36"/>
          <p:cNvSpPr/>
          <p:nvPr/>
        </p:nvSpPr>
        <p:spPr bwMode="auto">
          <a:xfrm rot="3148824" flipH="1">
            <a:off x="7508437" y="1453275"/>
            <a:ext cx="1394164" cy="1236601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505667"/>
              <a:gd name="connsiteY0" fmla="*/ 1285080 h 1285080"/>
              <a:gd name="connsiteX1" fmla="*/ 433137 w 1505667"/>
              <a:gd name="connsiteY1" fmla="*/ 432556 h 1285080"/>
              <a:gd name="connsiteX2" fmla="*/ 1505667 w 1505667"/>
              <a:gd name="connsiteY2" fmla="*/ 0 h 1285080"/>
              <a:gd name="connsiteX0" fmla="*/ 0 w 1505667"/>
              <a:gd name="connsiteY0" fmla="*/ 1285080 h 1285080"/>
              <a:gd name="connsiteX1" fmla="*/ 433137 w 1505667"/>
              <a:gd name="connsiteY1" fmla="*/ 432556 h 1285080"/>
              <a:gd name="connsiteX2" fmla="*/ 1505667 w 1505667"/>
              <a:gd name="connsiteY2" fmla="*/ 0 h 1285080"/>
              <a:gd name="connsiteX0" fmla="*/ 0 w 1505667"/>
              <a:gd name="connsiteY0" fmla="*/ 1285080 h 1285080"/>
              <a:gd name="connsiteX1" fmla="*/ 463873 w 1505667"/>
              <a:gd name="connsiteY1" fmla="*/ 328160 h 1285080"/>
              <a:gd name="connsiteX2" fmla="*/ 1505667 w 1505667"/>
              <a:gd name="connsiteY2" fmla="*/ 0 h 128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5667" h="1285080">
                <a:moveTo>
                  <a:pt x="0" y="1285080"/>
                </a:moveTo>
                <a:cubicBezTo>
                  <a:pt x="6302" y="838192"/>
                  <a:pt x="212929" y="543583"/>
                  <a:pt x="463873" y="328160"/>
                </a:cubicBezTo>
                <a:cubicBezTo>
                  <a:pt x="714817" y="112737"/>
                  <a:pt x="1058778" y="28861"/>
                  <a:pt x="1505667" y="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38" name="Freeform 37"/>
          <p:cNvSpPr/>
          <p:nvPr/>
        </p:nvSpPr>
        <p:spPr bwMode="auto">
          <a:xfrm rot="17989675" flipV="1">
            <a:off x="6953617" y="1866558"/>
            <a:ext cx="255094" cy="847269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65617 h 1165617"/>
              <a:gd name="connsiteX1" fmla="*/ 560493 w 1513553"/>
              <a:gd name="connsiteY1" fmla="*/ 145549 h 1165617"/>
              <a:gd name="connsiteX2" fmla="*/ 1513553 w 1513553"/>
              <a:gd name="connsiteY2" fmla="*/ 112853 h 1165617"/>
              <a:gd name="connsiteX0" fmla="*/ 0 w 1144130"/>
              <a:gd name="connsiteY0" fmla="*/ 1146375 h 1146375"/>
              <a:gd name="connsiteX1" fmla="*/ 560493 w 1144130"/>
              <a:gd name="connsiteY1" fmla="*/ 126307 h 1146375"/>
              <a:gd name="connsiteX2" fmla="*/ 1144131 w 1144130"/>
              <a:gd name="connsiteY2" fmla="*/ 126267 h 1146375"/>
              <a:gd name="connsiteX0" fmla="*/ 0 w 1144132"/>
              <a:gd name="connsiteY0" fmla="*/ 1080349 h 1080349"/>
              <a:gd name="connsiteX1" fmla="*/ 473790 w 1144132"/>
              <a:gd name="connsiteY1" fmla="*/ 278032 h 1080349"/>
              <a:gd name="connsiteX2" fmla="*/ 1144131 w 1144132"/>
              <a:gd name="connsiteY2" fmla="*/ 60241 h 1080349"/>
              <a:gd name="connsiteX0" fmla="*/ 0 w 1144130"/>
              <a:gd name="connsiteY0" fmla="*/ 1024993 h 1024993"/>
              <a:gd name="connsiteX1" fmla="*/ 473790 w 1144130"/>
              <a:gd name="connsiteY1" fmla="*/ 222676 h 1024993"/>
              <a:gd name="connsiteX2" fmla="*/ 1144131 w 1144130"/>
              <a:gd name="connsiteY2" fmla="*/ 4885 h 1024993"/>
              <a:gd name="connsiteX0" fmla="*/ 111315 w 1255445"/>
              <a:gd name="connsiteY0" fmla="*/ 1021889 h 1021889"/>
              <a:gd name="connsiteX1" fmla="*/ 65444 w 1255445"/>
              <a:gd name="connsiteY1" fmla="*/ 396502 h 1021889"/>
              <a:gd name="connsiteX2" fmla="*/ 1255446 w 1255445"/>
              <a:gd name="connsiteY2" fmla="*/ 1781 h 1021889"/>
              <a:gd name="connsiteX0" fmla="*/ 170842 w 1314972"/>
              <a:gd name="connsiteY0" fmla="*/ 1021889 h 1021889"/>
              <a:gd name="connsiteX1" fmla="*/ 124971 w 1314972"/>
              <a:gd name="connsiteY1" fmla="*/ 396502 h 1021889"/>
              <a:gd name="connsiteX2" fmla="*/ 1314973 w 1314972"/>
              <a:gd name="connsiteY2" fmla="*/ 1781 h 1021889"/>
              <a:gd name="connsiteX0" fmla="*/ 170842 w 771320"/>
              <a:gd name="connsiteY0" fmla="*/ 934255 h 934255"/>
              <a:gd name="connsiteX1" fmla="*/ 124971 w 771320"/>
              <a:gd name="connsiteY1" fmla="*/ 308868 h 934255"/>
              <a:gd name="connsiteX2" fmla="*/ 771320 w 771320"/>
              <a:gd name="connsiteY2" fmla="*/ 2629 h 934255"/>
              <a:gd name="connsiteX0" fmla="*/ 385619 w 986097"/>
              <a:gd name="connsiteY0" fmla="*/ 933160 h 933160"/>
              <a:gd name="connsiteX1" fmla="*/ 58649 w 986097"/>
              <a:gd name="connsiteY1" fmla="*/ 440077 h 933160"/>
              <a:gd name="connsiteX2" fmla="*/ 986097 w 986097"/>
              <a:gd name="connsiteY2" fmla="*/ 1534 h 933160"/>
              <a:gd name="connsiteX0" fmla="*/ 385619 w 986097"/>
              <a:gd name="connsiteY0" fmla="*/ 933104 h 933104"/>
              <a:gd name="connsiteX1" fmla="*/ 58649 w 986097"/>
              <a:gd name="connsiteY1" fmla="*/ 440021 h 933104"/>
              <a:gd name="connsiteX2" fmla="*/ 986097 w 986097"/>
              <a:gd name="connsiteY2" fmla="*/ 1478 h 933104"/>
              <a:gd name="connsiteX0" fmla="*/ 346077 w 946555"/>
              <a:gd name="connsiteY0" fmla="*/ 933104 h 933104"/>
              <a:gd name="connsiteX1" fmla="*/ 19107 w 946555"/>
              <a:gd name="connsiteY1" fmla="*/ 440021 h 933104"/>
              <a:gd name="connsiteX2" fmla="*/ 946555 w 946555"/>
              <a:gd name="connsiteY2" fmla="*/ 1478 h 933104"/>
              <a:gd name="connsiteX0" fmla="*/ 346077 w 946555"/>
              <a:gd name="connsiteY0" fmla="*/ 931626 h 931626"/>
              <a:gd name="connsiteX1" fmla="*/ 19107 w 946555"/>
              <a:gd name="connsiteY1" fmla="*/ 438543 h 931626"/>
              <a:gd name="connsiteX2" fmla="*/ 946555 w 946555"/>
              <a:gd name="connsiteY2" fmla="*/ 0 h 931626"/>
              <a:gd name="connsiteX0" fmla="*/ 434533 w 1035011"/>
              <a:gd name="connsiteY0" fmla="*/ 931626 h 931626"/>
              <a:gd name="connsiteX1" fmla="*/ 14483 w 1035011"/>
              <a:gd name="connsiteY1" fmla="*/ 506643 h 931626"/>
              <a:gd name="connsiteX2" fmla="*/ 1035011 w 1035011"/>
              <a:gd name="connsiteY2" fmla="*/ 0 h 931626"/>
              <a:gd name="connsiteX0" fmla="*/ 362900 w 963378"/>
              <a:gd name="connsiteY0" fmla="*/ 931626 h 931626"/>
              <a:gd name="connsiteX1" fmla="*/ 18012 w 963378"/>
              <a:gd name="connsiteY1" fmla="*/ 489318 h 931626"/>
              <a:gd name="connsiteX2" fmla="*/ 963378 w 963378"/>
              <a:gd name="connsiteY2" fmla="*/ 0 h 931626"/>
              <a:gd name="connsiteX0" fmla="*/ 363036 w 963514"/>
              <a:gd name="connsiteY0" fmla="*/ 931626 h 931626"/>
              <a:gd name="connsiteX1" fmla="*/ 18148 w 963514"/>
              <a:gd name="connsiteY1" fmla="*/ 489318 h 931626"/>
              <a:gd name="connsiteX2" fmla="*/ 963514 w 963514"/>
              <a:gd name="connsiteY2" fmla="*/ 0 h 9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3514" h="931626">
                <a:moveTo>
                  <a:pt x="363036" y="931626"/>
                </a:moveTo>
                <a:cubicBezTo>
                  <a:pt x="161231" y="822176"/>
                  <a:pt x="-66482" y="647166"/>
                  <a:pt x="18148" y="489318"/>
                </a:cubicBezTo>
                <a:cubicBezTo>
                  <a:pt x="102778" y="331470"/>
                  <a:pt x="540360" y="111556"/>
                  <a:pt x="963514" y="0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39" name="Freeform 38"/>
          <p:cNvSpPr/>
          <p:nvPr/>
        </p:nvSpPr>
        <p:spPr bwMode="auto">
          <a:xfrm rot="2135407" flipV="1">
            <a:off x="5933877" y="1354687"/>
            <a:ext cx="935008" cy="509692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91105 h 1191105"/>
              <a:gd name="connsiteX1" fmla="*/ 679770 w 1513553"/>
              <a:gd name="connsiteY1" fmla="*/ 85241 h 1191105"/>
              <a:gd name="connsiteX2" fmla="*/ 1513553 w 1513553"/>
              <a:gd name="connsiteY2" fmla="*/ 138341 h 1191105"/>
              <a:gd name="connsiteX0" fmla="*/ 0 w 1513553"/>
              <a:gd name="connsiteY0" fmla="*/ 1150915 h 1150915"/>
              <a:gd name="connsiteX1" fmla="*/ 622289 w 1513553"/>
              <a:gd name="connsiteY1" fmla="*/ 128794 h 1150915"/>
              <a:gd name="connsiteX2" fmla="*/ 1513553 w 1513553"/>
              <a:gd name="connsiteY2" fmla="*/ 98151 h 1150915"/>
              <a:gd name="connsiteX0" fmla="*/ 0 w 1513553"/>
              <a:gd name="connsiteY0" fmla="*/ 1144674 h 1144674"/>
              <a:gd name="connsiteX1" fmla="*/ 629505 w 1513553"/>
              <a:gd name="connsiteY1" fmla="*/ 139856 h 1144674"/>
              <a:gd name="connsiteX2" fmla="*/ 1513553 w 1513553"/>
              <a:gd name="connsiteY2" fmla="*/ 91910 h 1144674"/>
              <a:gd name="connsiteX0" fmla="*/ 0 w 1513553"/>
              <a:gd name="connsiteY0" fmla="*/ 1157984 h 1157984"/>
              <a:gd name="connsiteX1" fmla="*/ 629505 w 1513553"/>
              <a:gd name="connsiteY1" fmla="*/ 153166 h 1157984"/>
              <a:gd name="connsiteX2" fmla="*/ 1513553 w 1513553"/>
              <a:gd name="connsiteY2" fmla="*/ 105220 h 1157984"/>
              <a:gd name="connsiteX0" fmla="*/ 0 w 1410694"/>
              <a:gd name="connsiteY0" fmla="*/ 1626156 h 1626156"/>
              <a:gd name="connsiteX1" fmla="*/ 629505 w 1410694"/>
              <a:gd name="connsiteY1" fmla="*/ 621338 h 1626156"/>
              <a:gd name="connsiteX2" fmla="*/ 1410694 w 1410694"/>
              <a:gd name="connsiteY2" fmla="*/ 29499 h 1626156"/>
              <a:gd name="connsiteX0" fmla="*/ 0 w 1410694"/>
              <a:gd name="connsiteY0" fmla="*/ 1640560 h 1640560"/>
              <a:gd name="connsiteX1" fmla="*/ 558995 w 1410694"/>
              <a:gd name="connsiteY1" fmla="*/ 398687 h 1640560"/>
              <a:gd name="connsiteX2" fmla="*/ 1410694 w 1410694"/>
              <a:gd name="connsiteY2" fmla="*/ 43903 h 1640560"/>
              <a:gd name="connsiteX0" fmla="*/ 0 w 1410694"/>
              <a:gd name="connsiteY0" fmla="*/ 1643800 h 1643800"/>
              <a:gd name="connsiteX1" fmla="*/ 558995 w 1410694"/>
              <a:gd name="connsiteY1" fmla="*/ 401927 h 1643800"/>
              <a:gd name="connsiteX2" fmla="*/ 1410694 w 1410694"/>
              <a:gd name="connsiteY2" fmla="*/ 47143 h 1643800"/>
              <a:gd name="connsiteX0" fmla="*/ 0 w 1410694"/>
              <a:gd name="connsiteY0" fmla="*/ 1643800 h 1643800"/>
              <a:gd name="connsiteX1" fmla="*/ 558995 w 1410694"/>
              <a:gd name="connsiteY1" fmla="*/ 401927 h 1643800"/>
              <a:gd name="connsiteX2" fmla="*/ 1410694 w 1410694"/>
              <a:gd name="connsiteY2" fmla="*/ 47143 h 1643800"/>
              <a:gd name="connsiteX0" fmla="*/ 0 w 1405075"/>
              <a:gd name="connsiteY0" fmla="*/ 1715885 h 1715885"/>
              <a:gd name="connsiteX1" fmla="*/ 558995 w 1405075"/>
              <a:gd name="connsiteY1" fmla="*/ 474012 h 1715885"/>
              <a:gd name="connsiteX2" fmla="*/ 1405075 w 1405075"/>
              <a:gd name="connsiteY2" fmla="*/ 46321 h 1715885"/>
              <a:gd name="connsiteX0" fmla="*/ 0 w 1465801"/>
              <a:gd name="connsiteY0" fmla="*/ 1718559 h 1718559"/>
              <a:gd name="connsiteX1" fmla="*/ 558995 w 1465801"/>
              <a:gd name="connsiteY1" fmla="*/ 476686 h 1718559"/>
              <a:gd name="connsiteX2" fmla="*/ 1465801 w 1465801"/>
              <a:gd name="connsiteY2" fmla="*/ 46082 h 171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5801" h="1718559">
                <a:moveTo>
                  <a:pt x="0" y="1718559"/>
                </a:moveTo>
                <a:cubicBezTo>
                  <a:pt x="55742" y="1333987"/>
                  <a:pt x="314695" y="755432"/>
                  <a:pt x="558995" y="476686"/>
                </a:cubicBezTo>
                <a:cubicBezTo>
                  <a:pt x="803295" y="197940"/>
                  <a:pt x="1133669" y="-120653"/>
                  <a:pt x="1465801" y="46082"/>
                </a:cubicBez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dash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8162310" y="1067490"/>
            <a:ext cx="84871" cy="84871"/>
          </a:xfrm>
          <a:prstGeom prst="ellipse">
            <a:avLst/>
          </a:prstGeom>
          <a:solidFill>
            <a:sysClr val="windowText" lastClr="000000"/>
          </a:solidFill>
          <a:ln w="38100" cap="flat" cmpd="sng" algn="ctr">
            <a:solidFill>
              <a:srgbClr val="00CC99"/>
            </a:solidFill>
            <a:prstDash val="dash"/>
            <a:tailEnd w="lg" len="lg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5282068" y="464370"/>
            <a:ext cx="4080713" cy="2921771"/>
          </a:xfrm>
          <a:prstGeom prst="rect">
            <a:avLst/>
          </a:prstGeom>
          <a:solidFill>
            <a:schemeClr val="bg1">
              <a:alpha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endParaRPr lang="en-US" kern="0">
              <a:solidFill>
                <a:prstClr val="black"/>
              </a:solidFill>
              <a:latin typeface="Tw Cen MT"/>
            </a:endParaRPr>
          </a:p>
        </p:txBody>
      </p:sp>
      <p:sp>
        <p:nvSpPr>
          <p:cNvPr id="42" name="Freeform 41"/>
          <p:cNvSpPr/>
          <p:nvPr/>
        </p:nvSpPr>
        <p:spPr bwMode="auto">
          <a:xfrm rot="20015231" flipH="1">
            <a:off x="7312225" y="631310"/>
            <a:ext cx="781202" cy="682254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65617 h 1165617"/>
              <a:gd name="connsiteX1" fmla="*/ 560493 w 1513553"/>
              <a:gd name="connsiteY1" fmla="*/ 145549 h 1165617"/>
              <a:gd name="connsiteX2" fmla="*/ 1513553 w 1513553"/>
              <a:gd name="connsiteY2" fmla="*/ 112853 h 1165617"/>
              <a:gd name="connsiteX0" fmla="*/ 0 w 1144130"/>
              <a:gd name="connsiteY0" fmla="*/ 1146375 h 1146375"/>
              <a:gd name="connsiteX1" fmla="*/ 560493 w 1144130"/>
              <a:gd name="connsiteY1" fmla="*/ 126307 h 1146375"/>
              <a:gd name="connsiteX2" fmla="*/ 1144131 w 1144130"/>
              <a:gd name="connsiteY2" fmla="*/ 126267 h 1146375"/>
              <a:gd name="connsiteX0" fmla="*/ 0 w 1144132"/>
              <a:gd name="connsiteY0" fmla="*/ 1080349 h 1080349"/>
              <a:gd name="connsiteX1" fmla="*/ 473790 w 1144132"/>
              <a:gd name="connsiteY1" fmla="*/ 278032 h 1080349"/>
              <a:gd name="connsiteX2" fmla="*/ 1144131 w 1144132"/>
              <a:gd name="connsiteY2" fmla="*/ 60241 h 1080349"/>
              <a:gd name="connsiteX0" fmla="*/ 0 w 1144130"/>
              <a:gd name="connsiteY0" fmla="*/ 1024993 h 1024993"/>
              <a:gd name="connsiteX1" fmla="*/ 473790 w 1144130"/>
              <a:gd name="connsiteY1" fmla="*/ 222676 h 1024993"/>
              <a:gd name="connsiteX2" fmla="*/ 1144131 w 1144130"/>
              <a:gd name="connsiteY2" fmla="*/ 4885 h 1024993"/>
              <a:gd name="connsiteX0" fmla="*/ 0 w 1330859"/>
              <a:gd name="connsiteY0" fmla="*/ 980337 h 980337"/>
              <a:gd name="connsiteX1" fmla="*/ 473790 w 1330859"/>
              <a:gd name="connsiteY1" fmla="*/ 178020 h 980337"/>
              <a:gd name="connsiteX2" fmla="*/ 1330859 w 1330859"/>
              <a:gd name="connsiteY2" fmla="*/ 8422 h 980337"/>
              <a:gd name="connsiteX0" fmla="*/ 0 w 1364722"/>
              <a:gd name="connsiteY0" fmla="*/ 936237 h 936237"/>
              <a:gd name="connsiteX1" fmla="*/ 473790 w 1364722"/>
              <a:gd name="connsiteY1" fmla="*/ 133920 h 936237"/>
              <a:gd name="connsiteX2" fmla="*/ 1364723 w 1364722"/>
              <a:gd name="connsiteY2" fmla="*/ 19862 h 936237"/>
              <a:gd name="connsiteX0" fmla="*/ 0 w 1364724"/>
              <a:gd name="connsiteY0" fmla="*/ 1013408 h 1013408"/>
              <a:gd name="connsiteX1" fmla="*/ 473790 w 1364724"/>
              <a:gd name="connsiteY1" fmla="*/ 211091 h 1013408"/>
              <a:gd name="connsiteX2" fmla="*/ 1364723 w 1364724"/>
              <a:gd name="connsiteY2" fmla="*/ 97033 h 1013408"/>
              <a:gd name="connsiteX0" fmla="*/ 0 w 1364722"/>
              <a:gd name="connsiteY0" fmla="*/ 975307 h 975307"/>
              <a:gd name="connsiteX1" fmla="*/ 219338 w 1364722"/>
              <a:gd name="connsiteY1" fmla="*/ 386933 h 975307"/>
              <a:gd name="connsiteX2" fmla="*/ 1364723 w 1364722"/>
              <a:gd name="connsiteY2" fmla="*/ 58932 h 975307"/>
              <a:gd name="connsiteX0" fmla="*/ -1 w 1415394"/>
              <a:gd name="connsiteY0" fmla="*/ 958052 h 958052"/>
              <a:gd name="connsiteX1" fmla="*/ 270008 w 1415394"/>
              <a:gd name="connsiteY1" fmla="*/ 386933 h 958052"/>
              <a:gd name="connsiteX2" fmla="*/ 1415393 w 1415394"/>
              <a:gd name="connsiteY2" fmla="*/ 58932 h 958052"/>
              <a:gd name="connsiteX0" fmla="*/ 1615 w 1417008"/>
              <a:gd name="connsiteY0" fmla="*/ 958052 h 958052"/>
              <a:gd name="connsiteX1" fmla="*/ 271624 w 1417008"/>
              <a:gd name="connsiteY1" fmla="*/ 386933 h 958052"/>
              <a:gd name="connsiteX2" fmla="*/ 1417009 w 1417008"/>
              <a:gd name="connsiteY2" fmla="*/ 58932 h 958052"/>
              <a:gd name="connsiteX0" fmla="*/ 1615 w 1417010"/>
              <a:gd name="connsiteY0" fmla="*/ 899120 h 899120"/>
              <a:gd name="connsiteX1" fmla="*/ 271624 w 1417010"/>
              <a:gd name="connsiteY1" fmla="*/ 328001 h 899120"/>
              <a:gd name="connsiteX2" fmla="*/ 1417009 w 1417010"/>
              <a:gd name="connsiteY2" fmla="*/ 0 h 899120"/>
              <a:gd name="connsiteX0" fmla="*/ 1615 w 1417008"/>
              <a:gd name="connsiteY0" fmla="*/ 906252 h 906252"/>
              <a:gd name="connsiteX1" fmla="*/ 271624 w 1417008"/>
              <a:gd name="connsiteY1" fmla="*/ 335133 h 906252"/>
              <a:gd name="connsiteX2" fmla="*/ 1417009 w 1417008"/>
              <a:gd name="connsiteY2" fmla="*/ 7132 h 906252"/>
              <a:gd name="connsiteX0" fmla="*/ 1144 w 1416538"/>
              <a:gd name="connsiteY0" fmla="*/ 906330 h 906330"/>
              <a:gd name="connsiteX1" fmla="*/ 317996 w 1416538"/>
              <a:gd name="connsiteY1" fmla="*/ 332442 h 906330"/>
              <a:gd name="connsiteX2" fmla="*/ 1416538 w 1416538"/>
              <a:gd name="connsiteY2" fmla="*/ 7210 h 90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6538" h="906330">
                <a:moveTo>
                  <a:pt x="1144" y="906330"/>
                </a:moveTo>
                <a:cubicBezTo>
                  <a:pt x="-14233" y="761790"/>
                  <a:pt x="127308" y="502460"/>
                  <a:pt x="317996" y="332442"/>
                </a:cubicBezTo>
                <a:cubicBezTo>
                  <a:pt x="508685" y="162424"/>
                  <a:pt x="1004152" y="-41045"/>
                  <a:pt x="1416538" y="7210"/>
                </a:cubicBezTo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43" name="Freeform 42"/>
          <p:cNvSpPr/>
          <p:nvPr/>
        </p:nvSpPr>
        <p:spPr bwMode="auto">
          <a:xfrm rot="13714065">
            <a:off x="5734336" y="2585521"/>
            <a:ext cx="1129820" cy="415378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91105 h 1191105"/>
              <a:gd name="connsiteX1" fmla="*/ 679770 w 1513553"/>
              <a:gd name="connsiteY1" fmla="*/ 85241 h 1191105"/>
              <a:gd name="connsiteX2" fmla="*/ 1513553 w 1513553"/>
              <a:gd name="connsiteY2" fmla="*/ 138341 h 1191105"/>
              <a:gd name="connsiteX0" fmla="*/ 0 w 1513553"/>
              <a:gd name="connsiteY0" fmla="*/ 1150915 h 1150915"/>
              <a:gd name="connsiteX1" fmla="*/ 622289 w 1513553"/>
              <a:gd name="connsiteY1" fmla="*/ 128794 h 1150915"/>
              <a:gd name="connsiteX2" fmla="*/ 1513553 w 1513553"/>
              <a:gd name="connsiteY2" fmla="*/ 98151 h 1150915"/>
              <a:gd name="connsiteX0" fmla="*/ 0 w 1513553"/>
              <a:gd name="connsiteY0" fmla="*/ 1144674 h 1144674"/>
              <a:gd name="connsiteX1" fmla="*/ 629505 w 1513553"/>
              <a:gd name="connsiteY1" fmla="*/ 139856 h 1144674"/>
              <a:gd name="connsiteX2" fmla="*/ 1513553 w 1513553"/>
              <a:gd name="connsiteY2" fmla="*/ 91910 h 1144674"/>
              <a:gd name="connsiteX0" fmla="*/ 0 w 1513553"/>
              <a:gd name="connsiteY0" fmla="*/ 1157984 h 1157984"/>
              <a:gd name="connsiteX1" fmla="*/ 629505 w 1513553"/>
              <a:gd name="connsiteY1" fmla="*/ 153166 h 1157984"/>
              <a:gd name="connsiteX2" fmla="*/ 1513553 w 1513553"/>
              <a:gd name="connsiteY2" fmla="*/ 105220 h 1157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3553" h="1157984">
                <a:moveTo>
                  <a:pt x="0" y="1157984"/>
                </a:moveTo>
                <a:cubicBezTo>
                  <a:pt x="55742" y="773412"/>
                  <a:pt x="365432" y="324913"/>
                  <a:pt x="629505" y="153166"/>
                </a:cubicBezTo>
                <a:cubicBezTo>
                  <a:pt x="893578" y="-18581"/>
                  <a:pt x="1181421" y="-61515"/>
                  <a:pt x="1513553" y="10522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headEnd type="triangle" w="lg" len="lg"/>
            <a:tailEnd type="oval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44" name="Freeform 43"/>
          <p:cNvSpPr/>
          <p:nvPr/>
        </p:nvSpPr>
        <p:spPr bwMode="auto">
          <a:xfrm rot="15985676">
            <a:off x="7530336" y="2448432"/>
            <a:ext cx="628976" cy="523268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65617 h 1165617"/>
              <a:gd name="connsiteX1" fmla="*/ 560493 w 1513553"/>
              <a:gd name="connsiteY1" fmla="*/ 145549 h 1165617"/>
              <a:gd name="connsiteX2" fmla="*/ 1513553 w 1513553"/>
              <a:gd name="connsiteY2" fmla="*/ 112853 h 1165617"/>
              <a:gd name="connsiteX0" fmla="*/ 0 w 1144130"/>
              <a:gd name="connsiteY0" fmla="*/ 1146375 h 1146375"/>
              <a:gd name="connsiteX1" fmla="*/ 560493 w 1144130"/>
              <a:gd name="connsiteY1" fmla="*/ 126307 h 1146375"/>
              <a:gd name="connsiteX2" fmla="*/ 1144131 w 1144130"/>
              <a:gd name="connsiteY2" fmla="*/ 126267 h 1146375"/>
              <a:gd name="connsiteX0" fmla="*/ 0 w 1144132"/>
              <a:gd name="connsiteY0" fmla="*/ 1080349 h 1080349"/>
              <a:gd name="connsiteX1" fmla="*/ 473790 w 1144132"/>
              <a:gd name="connsiteY1" fmla="*/ 278032 h 1080349"/>
              <a:gd name="connsiteX2" fmla="*/ 1144131 w 1144132"/>
              <a:gd name="connsiteY2" fmla="*/ 60241 h 1080349"/>
              <a:gd name="connsiteX0" fmla="*/ 0 w 1144130"/>
              <a:gd name="connsiteY0" fmla="*/ 1024993 h 1024993"/>
              <a:gd name="connsiteX1" fmla="*/ 473790 w 1144130"/>
              <a:gd name="connsiteY1" fmla="*/ 222676 h 1024993"/>
              <a:gd name="connsiteX2" fmla="*/ 1144131 w 1144130"/>
              <a:gd name="connsiteY2" fmla="*/ 4885 h 1024993"/>
              <a:gd name="connsiteX0" fmla="*/ 0 w 1220490"/>
              <a:gd name="connsiteY0" fmla="*/ 1010761 h 1010761"/>
              <a:gd name="connsiteX1" fmla="*/ 473790 w 1220490"/>
              <a:gd name="connsiteY1" fmla="*/ 208444 h 1010761"/>
              <a:gd name="connsiteX2" fmla="*/ 1220490 w 1220490"/>
              <a:gd name="connsiteY2" fmla="*/ 5665 h 1010761"/>
              <a:gd name="connsiteX0" fmla="*/ 0 w 1220490"/>
              <a:gd name="connsiteY0" fmla="*/ 1009737 h 1009737"/>
              <a:gd name="connsiteX1" fmla="*/ 482210 w 1220490"/>
              <a:gd name="connsiteY1" fmla="*/ 228066 h 1009737"/>
              <a:gd name="connsiteX2" fmla="*/ 1220490 w 1220490"/>
              <a:gd name="connsiteY2" fmla="*/ 4641 h 1009737"/>
              <a:gd name="connsiteX0" fmla="*/ 0 w 1213274"/>
              <a:gd name="connsiteY0" fmla="*/ 1050404 h 1050405"/>
              <a:gd name="connsiteX1" fmla="*/ 474994 w 1213274"/>
              <a:gd name="connsiteY1" fmla="*/ 228066 h 1050405"/>
              <a:gd name="connsiteX2" fmla="*/ 1213274 w 1213274"/>
              <a:gd name="connsiteY2" fmla="*/ 4641 h 1050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3274" h="1050405">
                <a:moveTo>
                  <a:pt x="0" y="1050404"/>
                </a:moveTo>
                <a:cubicBezTo>
                  <a:pt x="55742" y="665832"/>
                  <a:pt x="284306" y="398084"/>
                  <a:pt x="474994" y="228066"/>
                </a:cubicBezTo>
                <a:cubicBezTo>
                  <a:pt x="665683" y="58048"/>
                  <a:pt x="936543" y="-20664"/>
                  <a:pt x="1213274" y="4641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/>
            </a:endParaRPr>
          </a:p>
        </p:txBody>
      </p:sp>
      <p:sp>
        <p:nvSpPr>
          <p:cNvPr id="46" name="Freeform 45"/>
          <p:cNvSpPr/>
          <p:nvPr/>
        </p:nvSpPr>
        <p:spPr bwMode="auto">
          <a:xfrm rot="3623998">
            <a:off x="7941590" y="1574580"/>
            <a:ext cx="1036943" cy="850627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91105 h 1191105"/>
              <a:gd name="connsiteX1" fmla="*/ 679770 w 1513553"/>
              <a:gd name="connsiteY1" fmla="*/ 85241 h 1191105"/>
              <a:gd name="connsiteX2" fmla="*/ 1513553 w 1513553"/>
              <a:gd name="connsiteY2" fmla="*/ 138341 h 1191105"/>
              <a:gd name="connsiteX0" fmla="*/ 0 w 1513553"/>
              <a:gd name="connsiteY0" fmla="*/ 1150915 h 1150915"/>
              <a:gd name="connsiteX1" fmla="*/ 622289 w 1513553"/>
              <a:gd name="connsiteY1" fmla="*/ 128794 h 1150915"/>
              <a:gd name="connsiteX2" fmla="*/ 1513553 w 1513553"/>
              <a:gd name="connsiteY2" fmla="*/ 98151 h 1150915"/>
              <a:gd name="connsiteX0" fmla="*/ 0 w 1513553"/>
              <a:gd name="connsiteY0" fmla="*/ 1144674 h 1144674"/>
              <a:gd name="connsiteX1" fmla="*/ 629505 w 1513553"/>
              <a:gd name="connsiteY1" fmla="*/ 139856 h 1144674"/>
              <a:gd name="connsiteX2" fmla="*/ 1513553 w 1513553"/>
              <a:gd name="connsiteY2" fmla="*/ 91910 h 1144674"/>
              <a:gd name="connsiteX0" fmla="*/ 0 w 1513553"/>
              <a:gd name="connsiteY0" fmla="*/ 1157984 h 1157984"/>
              <a:gd name="connsiteX1" fmla="*/ 629505 w 1513553"/>
              <a:gd name="connsiteY1" fmla="*/ 153166 h 1157984"/>
              <a:gd name="connsiteX2" fmla="*/ 1513553 w 1513553"/>
              <a:gd name="connsiteY2" fmla="*/ 105220 h 1157984"/>
              <a:gd name="connsiteX0" fmla="*/ 0 w 1513553"/>
              <a:gd name="connsiteY0" fmla="*/ 1103721 h 1103721"/>
              <a:gd name="connsiteX1" fmla="*/ 576790 w 1513553"/>
              <a:gd name="connsiteY1" fmla="*/ 337247 h 1103721"/>
              <a:gd name="connsiteX2" fmla="*/ 1513553 w 1513553"/>
              <a:gd name="connsiteY2" fmla="*/ 50957 h 1103721"/>
              <a:gd name="connsiteX0" fmla="*/ 0 w 1513553"/>
              <a:gd name="connsiteY0" fmla="*/ 1103721 h 1103721"/>
              <a:gd name="connsiteX1" fmla="*/ 576790 w 1513553"/>
              <a:gd name="connsiteY1" fmla="*/ 337247 h 1103721"/>
              <a:gd name="connsiteX2" fmla="*/ 1513553 w 1513553"/>
              <a:gd name="connsiteY2" fmla="*/ 50957 h 1103721"/>
              <a:gd name="connsiteX0" fmla="*/ 0 w 1513553"/>
              <a:gd name="connsiteY0" fmla="*/ 1114900 h 1114900"/>
              <a:gd name="connsiteX1" fmla="*/ 666264 w 1513553"/>
              <a:gd name="connsiteY1" fmla="*/ 270088 h 1114900"/>
              <a:gd name="connsiteX2" fmla="*/ 1513553 w 1513553"/>
              <a:gd name="connsiteY2" fmla="*/ 62136 h 1114900"/>
              <a:gd name="connsiteX0" fmla="*/ 0 w 1499601"/>
              <a:gd name="connsiteY0" fmla="*/ 1135656 h 1135656"/>
              <a:gd name="connsiteX1" fmla="*/ 666264 w 1499601"/>
              <a:gd name="connsiteY1" fmla="*/ 290844 h 1135656"/>
              <a:gd name="connsiteX2" fmla="*/ 1499601 w 1499601"/>
              <a:gd name="connsiteY2" fmla="*/ 58148 h 1135656"/>
              <a:gd name="connsiteX0" fmla="*/ 0 w 1499601"/>
              <a:gd name="connsiteY0" fmla="*/ 1077508 h 1077508"/>
              <a:gd name="connsiteX1" fmla="*/ 666264 w 1499601"/>
              <a:gd name="connsiteY1" fmla="*/ 232696 h 1077508"/>
              <a:gd name="connsiteX2" fmla="*/ 1499601 w 1499601"/>
              <a:gd name="connsiteY2" fmla="*/ 0 h 1077508"/>
              <a:gd name="connsiteX0" fmla="*/ 0 w 1532618"/>
              <a:gd name="connsiteY0" fmla="*/ 1081132 h 1081132"/>
              <a:gd name="connsiteX1" fmla="*/ 666264 w 1532618"/>
              <a:gd name="connsiteY1" fmla="*/ 236320 h 1081132"/>
              <a:gd name="connsiteX2" fmla="*/ 1532619 w 1532618"/>
              <a:gd name="connsiteY2" fmla="*/ 0 h 1081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2618" h="1081132">
                <a:moveTo>
                  <a:pt x="0" y="1081132"/>
                </a:moveTo>
                <a:cubicBezTo>
                  <a:pt x="177548" y="722967"/>
                  <a:pt x="402191" y="408067"/>
                  <a:pt x="666264" y="236320"/>
                </a:cubicBezTo>
                <a:cubicBezTo>
                  <a:pt x="930337" y="64573"/>
                  <a:pt x="1324857" y="11175"/>
                  <a:pt x="1532619" y="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/>
            </a:endParaRPr>
          </a:p>
        </p:txBody>
      </p:sp>
      <p:sp>
        <p:nvSpPr>
          <p:cNvPr id="47" name="Freeform 46"/>
          <p:cNvSpPr/>
          <p:nvPr/>
        </p:nvSpPr>
        <p:spPr bwMode="auto">
          <a:xfrm rot="721065" flipV="1">
            <a:off x="6723020" y="1657447"/>
            <a:ext cx="1054228" cy="581319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91105 h 1191105"/>
              <a:gd name="connsiteX1" fmla="*/ 679770 w 1513553"/>
              <a:gd name="connsiteY1" fmla="*/ 85241 h 1191105"/>
              <a:gd name="connsiteX2" fmla="*/ 1513553 w 1513553"/>
              <a:gd name="connsiteY2" fmla="*/ 138341 h 1191105"/>
              <a:gd name="connsiteX0" fmla="*/ 0 w 1513553"/>
              <a:gd name="connsiteY0" fmla="*/ 1150915 h 1150915"/>
              <a:gd name="connsiteX1" fmla="*/ 622289 w 1513553"/>
              <a:gd name="connsiteY1" fmla="*/ 128794 h 1150915"/>
              <a:gd name="connsiteX2" fmla="*/ 1513553 w 1513553"/>
              <a:gd name="connsiteY2" fmla="*/ 98151 h 1150915"/>
              <a:gd name="connsiteX0" fmla="*/ 0 w 1513553"/>
              <a:gd name="connsiteY0" fmla="*/ 1144674 h 1144674"/>
              <a:gd name="connsiteX1" fmla="*/ 629505 w 1513553"/>
              <a:gd name="connsiteY1" fmla="*/ 139856 h 1144674"/>
              <a:gd name="connsiteX2" fmla="*/ 1513553 w 1513553"/>
              <a:gd name="connsiteY2" fmla="*/ 91910 h 1144674"/>
              <a:gd name="connsiteX0" fmla="*/ 0 w 1513553"/>
              <a:gd name="connsiteY0" fmla="*/ 1157984 h 1157984"/>
              <a:gd name="connsiteX1" fmla="*/ 629505 w 1513553"/>
              <a:gd name="connsiteY1" fmla="*/ 153166 h 1157984"/>
              <a:gd name="connsiteX2" fmla="*/ 1513553 w 1513553"/>
              <a:gd name="connsiteY2" fmla="*/ 105220 h 1157984"/>
              <a:gd name="connsiteX0" fmla="*/ 0 w 1568272"/>
              <a:gd name="connsiteY0" fmla="*/ 1164296 h 1164296"/>
              <a:gd name="connsiteX1" fmla="*/ 629505 w 1568272"/>
              <a:gd name="connsiteY1" fmla="*/ 159478 h 1164296"/>
              <a:gd name="connsiteX2" fmla="*/ 1568272 w 1568272"/>
              <a:gd name="connsiteY2" fmla="*/ 101171 h 1164296"/>
              <a:gd name="connsiteX0" fmla="*/ 1 w 1586639"/>
              <a:gd name="connsiteY0" fmla="*/ 806087 h 806089"/>
              <a:gd name="connsiteX1" fmla="*/ 647872 w 1586639"/>
              <a:gd name="connsiteY1" fmla="*/ 159478 h 806089"/>
              <a:gd name="connsiteX2" fmla="*/ 1586639 w 1586639"/>
              <a:gd name="connsiteY2" fmla="*/ 101171 h 806089"/>
              <a:gd name="connsiteX0" fmla="*/ 0 w 1362578"/>
              <a:gd name="connsiteY0" fmla="*/ 926875 h 926878"/>
              <a:gd name="connsiteX1" fmla="*/ 423811 w 1362578"/>
              <a:gd name="connsiteY1" fmla="*/ 159478 h 926878"/>
              <a:gd name="connsiteX2" fmla="*/ 1362578 w 1362578"/>
              <a:gd name="connsiteY2" fmla="*/ 101171 h 926878"/>
              <a:gd name="connsiteX0" fmla="*/ 0 w 1613643"/>
              <a:gd name="connsiteY0" fmla="*/ 957052 h 957055"/>
              <a:gd name="connsiteX1" fmla="*/ 423811 w 1613643"/>
              <a:gd name="connsiteY1" fmla="*/ 189655 h 957055"/>
              <a:gd name="connsiteX2" fmla="*/ 1613642 w 1613643"/>
              <a:gd name="connsiteY2" fmla="*/ 85806 h 957055"/>
              <a:gd name="connsiteX0" fmla="*/ 0 w 1613641"/>
              <a:gd name="connsiteY0" fmla="*/ 1701575 h 1701578"/>
              <a:gd name="connsiteX1" fmla="*/ 728709 w 1613641"/>
              <a:gd name="connsiteY1" fmla="*/ 23719 h 1701578"/>
              <a:gd name="connsiteX2" fmla="*/ 1613642 w 1613641"/>
              <a:gd name="connsiteY2" fmla="*/ 830329 h 1701578"/>
              <a:gd name="connsiteX0" fmla="*/ 0 w 1613643"/>
              <a:gd name="connsiteY0" fmla="*/ 1711195 h 1711198"/>
              <a:gd name="connsiteX1" fmla="*/ 728709 w 1613643"/>
              <a:gd name="connsiteY1" fmla="*/ 33339 h 1711198"/>
              <a:gd name="connsiteX2" fmla="*/ 1613642 w 1613643"/>
              <a:gd name="connsiteY2" fmla="*/ 839949 h 1711198"/>
              <a:gd name="connsiteX0" fmla="*/ 0 w 1613641"/>
              <a:gd name="connsiteY0" fmla="*/ 1711195 h 1711198"/>
              <a:gd name="connsiteX1" fmla="*/ 728709 w 1613641"/>
              <a:gd name="connsiteY1" fmla="*/ 33339 h 1711198"/>
              <a:gd name="connsiteX2" fmla="*/ 1613642 w 1613641"/>
              <a:gd name="connsiteY2" fmla="*/ 839949 h 1711198"/>
              <a:gd name="connsiteX0" fmla="*/ 0 w 1613643"/>
              <a:gd name="connsiteY0" fmla="*/ 1711195 h 1711198"/>
              <a:gd name="connsiteX1" fmla="*/ 728709 w 1613643"/>
              <a:gd name="connsiteY1" fmla="*/ 33339 h 1711198"/>
              <a:gd name="connsiteX2" fmla="*/ 1613642 w 1613643"/>
              <a:gd name="connsiteY2" fmla="*/ 839949 h 1711198"/>
              <a:gd name="connsiteX0" fmla="*/ 0 w 1866441"/>
              <a:gd name="connsiteY0" fmla="*/ 1682238 h 5221371"/>
              <a:gd name="connsiteX1" fmla="*/ 728709 w 1866441"/>
              <a:gd name="connsiteY1" fmla="*/ 4382 h 5221371"/>
              <a:gd name="connsiteX2" fmla="*/ 1866440 w 1866441"/>
              <a:gd name="connsiteY2" fmla="*/ 5221372 h 5221371"/>
              <a:gd name="connsiteX0" fmla="*/ 0 w 1866439"/>
              <a:gd name="connsiteY0" fmla="*/ 136261 h 3675394"/>
              <a:gd name="connsiteX1" fmla="*/ 928246 w 1866439"/>
              <a:gd name="connsiteY1" fmla="*/ 914810 h 3675394"/>
              <a:gd name="connsiteX2" fmla="*/ 1866440 w 1866439"/>
              <a:gd name="connsiteY2" fmla="*/ 3675395 h 3675394"/>
              <a:gd name="connsiteX0" fmla="*/ 0 w 1866441"/>
              <a:gd name="connsiteY0" fmla="*/ 136261 h 3675394"/>
              <a:gd name="connsiteX1" fmla="*/ 928246 w 1866441"/>
              <a:gd name="connsiteY1" fmla="*/ 914810 h 3675394"/>
              <a:gd name="connsiteX2" fmla="*/ 1866440 w 1866441"/>
              <a:gd name="connsiteY2" fmla="*/ 3675395 h 3675394"/>
              <a:gd name="connsiteX0" fmla="*/ 0 w 1866439"/>
              <a:gd name="connsiteY0" fmla="*/ 199479 h 3738612"/>
              <a:gd name="connsiteX1" fmla="*/ 928246 w 1866439"/>
              <a:gd name="connsiteY1" fmla="*/ 978028 h 3738612"/>
              <a:gd name="connsiteX2" fmla="*/ 1866440 w 1866439"/>
              <a:gd name="connsiteY2" fmla="*/ 3738613 h 3738612"/>
              <a:gd name="connsiteX0" fmla="*/ 0 w 1866441"/>
              <a:gd name="connsiteY0" fmla="*/ 191496 h 3730629"/>
              <a:gd name="connsiteX1" fmla="*/ 1079329 w 1866441"/>
              <a:gd name="connsiteY1" fmla="*/ 1027966 h 3730629"/>
              <a:gd name="connsiteX2" fmla="*/ 1866440 w 1866441"/>
              <a:gd name="connsiteY2" fmla="*/ 3730630 h 3730629"/>
              <a:gd name="connsiteX0" fmla="*/ 0 w 2459924"/>
              <a:gd name="connsiteY0" fmla="*/ 226096 h 4745721"/>
              <a:gd name="connsiteX1" fmla="*/ 1079329 w 2459924"/>
              <a:gd name="connsiteY1" fmla="*/ 1062566 h 4745721"/>
              <a:gd name="connsiteX2" fmla="*/ 2459925 w 2459924"/>
              <a:gd name="connsiteY2" fmla="*/ 4745720 h 4745721"/>
              <a:gd name="connsiteX0" fmla="*/ 0 w 2459924"/>
              <a:gd name="connsiteY0" fmla="*/ 226096 h 4745721"/>
              <a:gd name="connsiteX1" fmla="*/ 1079329 w 2459924"/>
              <a:gd name="connsiteY1" fmla="*/ 1062566 h 4745721"/>
              <a:gd name="connsiteX2" fmla="*/ 2459925 w 2459924"/>
              <a:gd name="connsiteY2" fmla="*/ 4745720 h 4745721"/>
              <a:gd name="connsiteX0" fmla="*/ 0 w 2459924"/>
              <a:gd name="connsiteY0" fmla="*/ 226096 h 4745721"/>
              <a:gd name="connsiteX1" fmla="*/ 1079329 w 2459924"/>
              <a:gd name="connsiteY1" fmla="*/ 1062566 h 4745721"/>
              <a:gd name="connsiteX2" fmla="*/ 2459925 w 2459924"/>
              <a:gd name="connsiteY2" fmla="*/ 4745720 h 4745721"/>
              <a:gd name="connsiteX0" fmla="*/ 0 w 2434634"/>
              <a:gd name="connsiteY0" fmla="*/ 232421 h 4989252"/>
              <a:gd name="connsiteX1" fmla="*/ 1079329 w 2434634"/>
              <a:gd name="connsiteY1" fmla="*/ 1068891 h 4989252"/>
              <a:gd name="connsiteX2" fmla="*/ 2434634 w 2434634"/>
              <a:gd name="connsiteY2" fmla="*/ 4989249 h 4989252"/>
              <a:gd name="connsiteX0" fmla="*/ 0 w 2434634"/>
              <a:gd name="connsiteY0" fmla="*/ 232421 h 4989252"/>
              <a:gd name="connsiteX1" fmla="*/ 1079329 w 2434634"/>
              <a:gd name="connsiteY1" fmla="*/ 1068891 h 4989252"/>
              <a:gd name="connsiteX2" fmla="*/ 2434634 w 2434634"/>
              <a:gd name="connsiteY2" fmla="*/ 4989249 h 4989252"/>
              <a:gd name="connsiteX0" fmla="*/ 0 w 2434634"/>
              <a:gd name="connsiteY0" fmla="*/ 168804 h 4925635"/>
              <a:gd name="connsiteX1" fmla="*/ 1447425 w 2434634"/>
              <a:gd name="connsiteY1" fmla="*/ 1465891 h 4925635"/>
              <a:gd name="connsiteX2" fmla="*/ 2434634 w 2434634"/>
              <a:gd name="connsiteY2" fmla="*/ 4925632 h 4925635"/>
              <a:gd name="connsiteX0" fmla="*/ 0 w 2434634"/>
              <a:gd name="connsiteY0" fmla="*/ 198511 h 4955342"/>
              <a:gd name="connsiteX1" fmla="*/ 1403722 w 2434634"/>
              <a:gd name="connsiteY1" fmla="*/ 1247020 h 4955342"/>
              <a:gd name="connsiteX2" fmla="*/ 2434634 w 2434634"/>
              <a:gd name="connsiteY2" fmla="*/ 4955339 h 495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4634" h="4955342">
                <a:moveTo>
                  <a:pt x="0" y="198511"/>
                </a:moveTo>
                <a:cubicBezTo>
                  <a:pt x="121748" y="-394146"/>
                  <a:pt x="997950" y="454215"/>
                  <a:pt x="1403722" y="1247020"/>
                </a:cubicBezTo>
                <a:cubicBezTo>
                  <a:pt x="1809494" y="2039825"/>
                  <a:pt x="2355887" y="3974834"/>
                  <a:pt x="2434634" y="4955339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48" name="Freeform 47"/>
          <p:cNvSpPr/>
          <p:nvPr/>
        </p:nvSpPr>
        <p:spPr bwMode="auto">
          <a:xfrm rot="13697280">
            <a:off x="6250717" y="1057101"/>
            <a:ext cx="1547812" cy="789245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451716"/>
              <a:gd name="connsiteY0" fmla="*/ 1780658 h 1780658"/>
              <a:gd name="connsiteX1" fmla="*/ 542948 w 1451716"/>
              <a:gd name="connsiteY1" fmla="*/ 471097 h 1780658"/>
              <a:gd name="connsiteX2" fmla="*/ 1451716 w 1451716"/>
              <a:gd name="connsiteY2" fmla="*/ 180812 h 1780658"/>
              <a:gd name="connsiteX0" fmla="*/ 0 w 1451716"/>
              <a:gd name="connsiteY0" fmla="*/ 1607589 h 1607589"/>
              <a:gd name="connsiteX1" fmla="*/ 542948 w 1451716"/>
              <a:gd name="connsiteY1" fmla="*/ 298028 h 1607589"/>
              <a:gd name="connsiteX2" fmla="*/ 1451716 w 1451716"/>
              <a:gd name="connsiteY2" fmla="*/ 7743 h 1607589"/>
              <a:gd name="connsiteX0" fmla="*/ 0 w 1451716"/>
              <a:gd name="connsiteY0" fmla="*/ 1649562 h 1649562"/>
              <a:gd name="connsiteX1" fmla="*/ 542948 w 1451716"/>
              <a:gd name="connsiteY1" fmla="*/ 340001 h 1649562"/>
              <a:gd name="connsiteX2" fmla="*/ 1451716 w 1451716"/>
              <a:gd name="connsiteY2" fmla="*/ 49716 h 1649562"/>
              <a:gd name="connsiteX0" fmla="*/ 0 w 1451716"/>
              <a:gd name="connsiteY0" fmla="*/ 1663669 h 1663669"/>
              <a:gd name="connsiteX1" fmla="*/ 524718 w 1451716"/>
              <a:gd name="connsiteY1" fmla="*/ 258445 h 1663669"/>
              <a:gd name="connsiteX2" fmla="*/ 1451716 w 1451716"/>
              <a:gd name="connsiteY2" fmla="*/ 63823 h 1663669"/>
              <a:gd name="connsiteX0" fmla="*/ 0 w 1426693"/>
              <a:gd name="connsiteY0" fmla="*/ 1635291 h 1635291"/>
              <a:gd name="connsiteX1" fmla="*/ 524718 w 1426693"/>
              <a:gd name="connsiteY1" fmla="*/ 230067 h 1635291"/>
              <a:gd name="connsiteX2" fmla="*/ 1426693 w 1426693"/>
              <a:gd name="connsiteY2" fmla="*/ 71068 h 1635291"/>
              <a:gd name="connsiteX0" fmla="*/ 0 w 1418829"/>
              <a:gd name="connsiteY0" fmla="*/ 1715194 h 1715194"/>
              <a:gd name="connsiteX1" fmla="*/ 524718 w 1418829"/>
              <a:gd name="connsiteY1" fmla="*/ 309970 h 1715194"/>
              <a:gd name="connsiteX2" fmla="*/ 1418829 w 1418829"/>
              <a:gd name="connsiteY2" fmla="*/ 54063 h 1715194"/>
              <a:gd name="connsiteX0" fmla="*/ 0 w 1418829"/>
              <a:gd name="connsiteY0" fmla="*/ 1740979 h 1740979"/>
              <a:gd name="connsiteX1" fmla="*/ 541877 w 1418829"/>
              <a:gd name="connsiteY1" fmla="*/ 203221 h 1740979"/>
              <a:gd name="connsiteX2" fmla="*/ 1418829 w 1418829"/>
              <a:gd name="connsiteY2" fmla="*/ 79848 h 1740979"/>
              <a:gd name="connsiteX0" fmla="*/ 0 w 1418829"/>
              <a:gd name="connsiteY0" fmla="*/ 1735684 h 1735684"/>
              <a:gd name="connsiteX1" fmla="*/ 541877 w 1418829"/>
              <a:gd name="connsiteY1" fmla="*/ 197926 h 1735684"/>
              <a:gd name="connsiteX2" fmla="*/ 1418829 w 1418829"/>
              <a:gd name="connsiteY2" fmla="*/ 74553 h 1735684"/>
              <a:gd name="connsiteX0" fmla="*/ 0 w 1418829"/>
              <a:gd name="connsiteY0" fmla="*/ 1735684 h 1735684"/>
              <a:gd name="connsiteX1" fmla="*/ 541877 w 1418829"/>
              <a:gd name="connsiteY1" fmla="*/ 197926 h 1735684"/>
              <a:gd name="connsiteX2" fmla="*/ 1418829 w 1418829"/>
              <a:gd name="connsiteY2" fmla="*/ 74553 h 1735684"/>
              <a:gd name="connsiteX0" fmla="*/ 0 w 1418829"/>
              <a:gd name="connsiteY0" fmla="*/ 1730371 h 1730371"/>
              <a:gd name="connsiteX1" fmla="*/ 541877 w 1418829"/>
              <a:gd name="connsiteY1" fmla="*/ 192613 h 1730371"/>
              <a:gd name="connsiteX2" fmla="*/ 1418829 w 1418829"/>
              <a:gd name="connsiteY2" fmla="*/ 69240 h 1730371"/>
              <a:gd name="connsiteX0" fmla="*/ 0 w 1418829"/>
              <a:gd name="connsiteY0" fmla="*/ 1794466 h 1794466"/>
              <a:gd name="connsiteX1" fmla="*/ 541877 w 1418829"/>
              <a:gd name="connsiteY1" fmla="*/ 256708 h 1794466"/>
              <a:gd name="connsiteX2" fmla="*/ 1418829 w 1418829"/>
              <a:gd name="connsiteY2" fmla="*/ 133335 h 1794466"/>
              <a:gd name="connsiteX0" fmla="*/ 0 w 1435272"/>
              <a:gd name="connsiteY0" fmla="*/ 1743921 h 1743921"/>
              <a:gd name="connsiteX1" fmla="*/ 541877 w 1435272"/>
              <a:gd name="connsiteY1" fmla="*/ 206163 h 1743921"/>
              <a:gd name="connsiteX2" fmla="*/ 1435272 w 1435272"/>
              <a:gd name="connsiteY2" fmla="*/ 113434 h 1743921"/>
              <a:gd name="connsiteX0" fmla="*/ 0 w 1435272"/>
              <a:gd name="connsiteY0" fmla="*/ 1630487 h 1630487"/>
              <a:gd name="connsiteX1" fmla="*/ 541877 w 1435272"/>
              <a:gd name="connsiteY1" fmla="*/ 92729 h 1630487"/>
              <a:gd name="connsiteX2" fmla="*/ 1435272 w 1435272"/>
              <a:gd name="connsiteY2" fmla="*/ 0 h 1630487"/>
              <a:gd name="connsiteX0" fmla="*/ 0 w 1448641"/>
              <a:gd name="connsiteY0" fmla="*/ 1632092 h 1632092"/>
              <a:gd name="connsiteX1" fmla="*/ 555246 w 1448641"/>
              <a:gd name="connsiteY1" fmla="*/ 92729 h 1632092"/>
              <a:gd name="connsiteX2" fmla="*/ 1448641 w 1448641"/>
              <a:gd name="connsiteY2" fmla="*/ 0 h 1632092"/>
              <a:gd name="connsiteX0" fmla="*/ 0 w 1448641"/>
              <a:gd name="connsiteY0" fmla="*/ 1632092 h 1632094"/>
              <a:gd name="connsiteX1" fmla="*/ 555246 w 1448641"/>
              <a:gd name="connsiteY1" fmla="*/ 92729 h 1632094"/>
              <a:gd name="connsiteX2" fmla="*/ 1448641 w 1448641"/>
              <a:gd name="connsiteY2" fmla="*/ 0 h 1632094"/>
              <a:gd name="connsiteX0" fmla="*/ 0 w 1448641"/>
              <a:gd name="connsiteY0" fmla="*/ 1632092 h 1632098"/>
              <a:gd name="connsiteX1" fmla="*/ 799948 w 1448641"/>
              <a:gd name="connsiteY1" fmla="*/ 1065883 h 1632098"/>
              <a:gd name="connsiteX2" fmla="*/ 1448641 w 1448641"/>
              <a:gd name="connsiteY2" fmla="*/ 0 h 1632098"/>
              <a:gd name="connsiteX0" fmla="*/ 0 w 1448641"/>
              <a:gd name="connsiteY0" fmla="*/ 1632092 h 1632098"/>
              <a:gd name="connsiteX1" fmla="*/ 799948 w 1448641"/>
              <a:gd name="connsiteY1" fmla="*/ 1065883 h 1632098"/>
              <a:gd name="connsiteX2" fmla="*/ 1448641 w 1448641"/>
              <a:gd name="connsiteY2" fmla="*/ 0 h 1632098"/>
              <a:gd name="connsiteX0" fmla="*/ 0 w 1448641"/>
              <a:gd name="connsiteY0" fmla="*/ 1632092 h 1632092"/>
              <a:gd name="connsiteX1" fmla="*/ 799948 w 1448641"/>
              <a:gd name="connsiteY1" fmla="*/ 1065883 h 1632092"/>
              <a:gd name="connsiteX2" fmla="*/ 1448641 w 1448641"/>
              <a:gd name="connsiteY2" fmla="*/ 0 h 1632092"/>
              <a:gd name="connsiteX0" fmla="*/ 0 w 1448641"/>
              <a:gd name="connsiteY0" fmla="*/ 1632092 h 1632092"/>
              <a:gd name="connsiteX1" fmla="*/ 712441 w 1448641"/>
              <a:gd name="connsiteY1" fmla="*/ 457756 h 1632092"/>
              <a:gd name="connsiteX2" fmla="*/ 1448641 w 1448641"/>
              <a:gd name="connsiteY2" fmla="*/ 0 h 1632092"/>
              <a:gd name="connsiteX0" fmla="*/ 0 w 1448641"/>
              <a:gd name="connsiteY0" fmla="*/ 1632092 h 1632092"/>
              <a:gd name="connsiteX1" fmla="*/ 621043 w 1448641"/>
              <a:gd name="connsiteY1" fmla="*/ 577364 h 1632092"/>
              <a:gd name="connsiteX2" fmla="*/ 1448641 w 1448641"/>
              <a:gd name="connsiteY2" fmla="*/ 0 h 16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8641" h="1632092">
                <a:moveTo>
                  <a:pt x="0" y="1632092"/>
                </a:moveTo>
                <a:cubicBezTo>
                  <a:pt x="138434" y="1300942"/>
                  <a:pt x="381831" y="849112"/>
                  <a:pt x="621043" y="577364"/>
                </a:cubicBezTo>
                <a:cubicBezTo>
                  <a:pt x="860255" y="305616"/>
                  <a:pt x="1250022" y="10836"/>
                  <a:pt x="1448641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49" name="Freeform 48"/>
          <p:cNvSpPr/>
          <p:nvPr/>
        </p:nvSpPr>
        <p:spPr bwMode="auto">
          <a:xfrm rot="20825394">
            <a:off x="7504342" y="1832139"/>
            <a:ext cx="403601" cy="507952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65617 h 1165617"/>
              <a:gd name="connsiteX1" fmla="*/ 560493 w 1513553"/>
              <a:gd name="connsiteY1" fmla="*/ 145549 h 1165617"/>
              <a:gd name="connsiteX2" fmla="*/ 1513553 w 1513553"/>
              <a:gd name="connsiteY2" fmla="*/ 112853 h 1165617"/>
              <a:gd name="connsiteX0" fmla="*/ 0 w 1144130"/>
              <a:gd name="connsiteY0" fmla="*/ 1146375 h 1146375"/>
              <a:gd name="connsiteX1" fmla="*/ 560493 w 1144130"/>
              <a:gd name="connsiteY1" fmla="*/ 126307 h 1146375"/>
              <a:gd name="connsiteX2" fmla="*/ 1144131 w 1144130"/>
              <a:gd name="connsiteY2" fmla="*/ 126267 h 1146375"/>
              <a:gd name="connsiteX0" fmla="*/ 0 w 1144132"/>
              <a:gd name="connsiteY0" fmla="*/ 1080349 h 1080349"/>
              <a:gd name="connsiteX1" fmla="*/ 473790 w 1144132"/>
              <a:gd name="connsiteY1" fmla="*/ 278032 h 1080349"/>
              <a:gd name="connsiteX2" fmla="*/ 1144131 w 1144132"/>
              <a:gd name="connsiteY2" fmla="*/ 60241 h 1080349"/>
              <a:gd name="connsiteX0" fmla="*/ 0 w 1144130"/>
              <a:gd name="connsiteY0" fmla="*/ 1024993 h 1024993"/>
              <a:gd name="connsiteX1" fmla="*/ 473790 w 1144130"/>
              <a:gd name="connsiteY1" fmla="*/ 222676 h 1024993"/>
              <a:gd name="connsiteX2" fmla="*/ 1144131 w 1144130"/>
              <a:gd name="connsiteY2" fmla="*/ 4885 h 1024993"/>
              <a:gd name="connsiteX0" fmla="*/ 0 w 1144130"/>
              <a:gd name="connsiteY0" fmla="*/ 1022169 h 1022169"/>
              <a:gd name="connsiteX1" fmla="*/ 277022 w 1144130"/>
              <a:gd name="connsiteY1" fmla="*/ 359676 h 1022169"/>
              <a:gd name="connsiteX2" fmla="*/ 1144131 w 1144130"/>
              <a:gd name="connsiteY2" fmla="*/ 2061 h 1022169"/>
              <a:gd name="connsiteX0" fmla="*/ 0 w 1144130"/>
              <a:gd name="connsiteY0" fmla="*/ 1022331 h 1022331"/>
              <a:gd name="connsiteX1" fmla="*/ 323944 w 1144130"/>
              <a:gd name="connsiteY1" fmla="*/ 342428 h 1022331"/>
              <a:gd name="connsiteX2" fmla="*/ 1144131 w 1144130"/>
              <a:gd name="connsiteY2" fmla="*/ 2223 h 1022331"/>
              <a:gd name="connsiteX0" fmla="*/ 6176 w 1150306"/>
              <a:gd name="connsiteY0" fmla="*/ 1022331 h 1022331"/>
              <a:gd name="connsiteX1" fmla="*/ 330120 w 1150306"/>
              <a:gd name="connsiteY1" fmla="*/ 342428 h 1022331"/>
              <a:gd name="connsiteX2" fmla="*/ 1150307 w 1150306"/>
              <a:gd name="connsiteY2" fmla="*/ 2223 h 1022331"/>
              <a:gd name="connsiteX0" fmla="*/ 6176 w 1150306"/>
              <a:gd name="connsiteY0" fmla="*/ 1020108 h 1020108"/>
              <a:gd name="connsiteX1" fmla="*/ 330120 w 1150306"/>
              <a:gd name="connsiteY1" fmla="*/ 340205 h 1020108"/>
              <a:gd name="connsiteX2" fmla="*/ 1150307 w 1150306"/>
              <a:gd name="connsiteY2" fmla="*/ 0 h 1020108"/>
              <a:gd name="connsiteX0" fmla="*/ 6176 w 1239942"/>
              <a:gd name="connsiteY0" fmla="*/ 1034071 h 1034071"/>
              <a:gd name="connsiteX1" fmla="*/ 330120 w 1239942"/>
              <a:gd name="connsiteY1" fmla="*/ 354168 h 1034071"/>
              <a:gd name="connsiteX2" fmla="*/ 1239942 w 1239942"/>
              <a:gd name="connsiteY2" fmla="*/ 0 h 1034071"/>
              <a:gd name="connsiteX0" fmla="*/ 6176 w 1150306"/>
              <a:gd name="connsiteY0" fmla="*/ 1020108 h 1020108"/>
              <a:gd name="connsiteX1" fmla="*/ 330120 w 1150306"/>
              <a:gd name="connsiteY1" fmla="*/ 340205 h 1020108"/>
              <a:gd name="connsiteX2" fmla="*/ 1150305 w 1150306"/>
              <a:gd name="connsiteY2" fmla="*/ 0 h 1020108"/>
              <a:gd name="connsiteX0" fmla="*/ 6176 w 1266745"/>
              <a:gd name="connsiteY0" fmla="*/ 1030129 h 1030129"/>
              <a:gd name="connsiteX1" fmla="*/ 330120 w 1266745"/>
              <a:gd name="connsiteY1" fmla="*/ 350226 h 1030129"/>
              <a:gd name="connsiteX2" fmla="*/ 1266745 w 1266745"/>
              <a:gd name="connsiteY2" fmla="*/ -1 h 1030129"/>
              <a:gd name="connsiteX0" fmla="*/ 7101 w 1239170"/>
              <a:gd name="connsiteY0" fmla="*/ 994187 h 994186"/>
              <a:gd name="connsiteX1" fmla="*/ 302545 w 1239170"/>
              <a:gd name="connsiteY1" fmla="*/ 350228 h 994186"/>
              <a:gd name="connsiteX2" fmla="*/ 1239170 w 1239170"/>
              <a:gd name="connsiteY2" fmla="*/ 1 h 994186"/>
              <a:gd name="connsiteX0" fmla="*/ 0 w 1232069"/>
              <a:gd name="connsiteY0" fmla="*/ 994185 h 994186"/>
              <a:gd name="connsiteX1" fmla="*/ 295444 w 1232069"/>
              <a:gd name="connsiteY1" fmla="*/ 350226 h 994186"/>
              <a:gd name="connsiteX2" fmla="*/ 1232069 w 1232069"/>
              <a:gd name="connsiteY2" fmla="*/ -1 h 994186"/>
              <a:gd name="connsiteX0" fmla="*/ 0 w 1232069"/>
              <a:gd name="connsiteY0" fmla="*/ 994187 h 994186"/>
              <a:gd name="connsiteX1" fmla="*/ 335977 w 1232069"/>
              <a:gd name="connsiteY1" fmla="*/ 366055 h 994186"/>
              <a:gd name="connsiteX2" fmla="*/ 1232069 w 1232069"/>
              <a:gd name="connsiteY2" fmla="*/ 1 h 99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2069" h="994186">
                <a:moveTo>
                  <a:pt x="0" y="994187"/>
                </a:moveTo>
                <a:cubicBezTo>
                  <a:pt x="2335" y="776254"/>
                  <a:pt x="145289" y="536073"/>
                  <a:pt x="335977" y="366055"/>
                </a:cubicBezTo>
                <a:cubicBezTo>
                  <a:pt x="526666" y="196037"/>
                  <a:pt x="920258" y="72823"/>
                  <a:pt x="1232069" y="1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/>
            </a:endParaRPr>
          </a:p>
        </p:txBody>
      </p:sp>
      <p:sp>
        <p:nvSpPr>
          <p:cNvPr id="50" name="Freeform 49"/>
          <p:cNvSpPr/>
          <p:nvPr/>
        </p:nvSpPr>
        <p:spPr bwMode="auto">
          <a:xfrm rot="15985676" flipV="1">
            <a:off x="7740679" y="1241229"/>
            <a:ext cx="562190" cy="422876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65617 h 1165617"/>
              <a:gd name="connsiteX1" fmla="*/ 560493 w 1513553"/>
              <a:gd name="connsiteY1" fmla="*/ 145549 h 1165617"/>
              <a:gd name="connsiteX2" fmla="*/ 1513553 w 1513553"/>
              <a:gd name="connsiteY2" fmla="*/ 112853 h 1165617"/>
              <a:gd name="connsiteX0" fmla="*/ 0 w 1144130"/>
              <a:gd name="connsiteY0" fmla="*/ 1146375 h 1146375"/>
              <a:gd name="connsiteX1" fmla="*/ 560493 w 1144130"/>
              <a:gd name="connsiteY1" fmla="*/ 126307 h 1146375"/>
              <a:gd name="connsiteX2" fmla="*/ 1144131 w 1144130"/>
              <a:gd name="connsiteY2" fmla="*/ 126267 h 1146375"/>
              <a:gd name="connsiteX0" fmla="*/ 0 w 1144132"/>
              <a:gd name="connsiteY0" fmla="*/ 1080349 h 1080349"/>
              <a:gd name="connsiteX1" fmla="*/ 473790 w 1144132"/>
              <a:gd name="connsiteY1" fmla="*/ 278032 h 1080349"/>
              <a:gd name="connsiteX2" fmla="*/ 1144131 w 1144132"/>
              <a:gd name="connsiteY2" fmla="*/ 60241 h 1080349"/>
              <a:gd name="connsiteX0" fmla="*/ 0 w 1144130"/>
              <a:gd name="connsiteY0" fmla="*/ 1024993 h 1024993"/>
              <a:gd name="connsiteX1" fmla="*/ 473790 w 1144130"/>
              <a:gd name="connsiteY1" fmla="*/ 222676 h 1024993"/>
              <a:gd name="connsiteX2" fmla="*/ 1144131 w 1144130"/>
              <a:gd name="connsiteY2" fmla="*/ 4885 h 102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130" h="1024993">
                <a:moveTo>
                  <a:pt x="0" y="1024993"/>
                </a:moveTo>
                <a:cubicBezTo>
                  <a:pt x="55742" y="640421"/>
                  <a:pt x="283102" y="392694"/>
                  <a:pt x="473790" y="222676"/>
                </a:cubicBezTo>
                <a:cubicBezTo>
                  <a:pt x="664479" y="52658"/>
                  <a:pt x="867400" y="-20420"/>
                  <a:pt x="1144131" y="4885"/>
                </a:cubicBezTo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51" name="Freeform 50"/>
          <p:cNvSpPr/>
          <p:nvPr/>
        </p:nvSpPr>
        <p:spPr bwMode="auto">
          <a:xfrm rot="2135407" flipV="1">
            <a:off x="7008422" y="1122187"/>
            <a:ext cx="989817" cy="341588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91105 h 1191105"/>
              <a:gd name="connsiteX1" fmla="*/ 679770 w 1513553"/>
              <a:gd name="connsiteY1" fmla="*/ 85241 h 1191105"/>
              <a:gd name="connsiteX2" fmla="*/ 1513553 w 1513553"/>
              <a:gd name="connsiteY2" fmla="*/ 138341 h 1191105"/>
              <a:gd name="connsiteX0" fmla="*/ 0 w 1513553"/>
              <a:gd name="connsiteY0" fmla="*/ 1150915 h 1150915"/>
              <a:gd name="connsiteX1" fmla="*/ 622289 w 1513553"/>
              <a:gd name="connsiteY1" fmla="*/ 128794 h 1150915"/>
              <a:gd name="connsiteX2" fmla="*/ 1513553 w 1513553"/>
              <a:gd name="connsiteY2" fmla="*/ 98151 h 1150915"/>
              <a:gd name="connsiteX0" fmla="*/ 0 w 1513553"/>
              <a:gd name="connsiteY0" fmla="*/ 1144674 h 1144674"/>
              <a:gd name="connsiteX1" fmla="*/ 629505 w 1513553"/>
              <a:gd name="connsiteY1" fmla="*/ 139856 h 1144674"/>
              <a:gd name="connsiteX2" fmla="*/ 1513553 w 1513553"/>
              <a:gd name="connsiteY2" fmla="*/ 91910 h 1144674"/>
              <a:gd name="connsiteX0" fmla="*/ 0 w 1513553"/>
              <a:gd name="connsiteY0" fmla="*/ 1157984 h 1157984"/>
              <a:gd name="connsiteX1" fmla="*/ 629505 w 1513553"/>
              <a:gd name="connsiteY1" fmla="*/ 153166 h 1157984"/>
              <a:gd name="connsiteX2" fmla="*/ 1513553 w 1513553"/>
              <a:gd name="connsiteY2" fmla="*/ 105220 h 1157984"/>
              <a:gd name="connsiteX0" fmla="*/ 0 w 1586629"/>
              <a:gd name="connsiteY0" fmla="*/ 1181448 h 1181448"/>
              <a:gd name="connsiteX1" fmla="*/ 629505 w 1586629"/>
              <a:gd name="connsiteY1" fmla="*/ 176630 h 1181448"/>
              <a:gd name="connsiteX2" fmla="*/ 1586630 w 1586629"/>
              <a:gd name="connsiteY2" fmla="*/ 91748 h 1181448"/>
              <a:gd name="connsiteX0" fmla="*/ 0 w 1585695"/>
              <a:gd name="connsiteY0" fmla="*/ 1144355 h 1144355"/>
              <a:gd name="connsiteX1" fmla="*/ 629505 w 1585695"/>
              <a:gd name="connsiteY1" fmla="*/ 139537 h 1144355"/>
              <a:gd name="connsiteX2" fmla="*/ 1585694 w 1585695"/>
              <a:gd name="connsiteY2" fmla="*/ 115363 h 1144355"/>
              <a:gd name="connsiteX0" fmla="*/ 0 w 1818873"/>
              <a:gd name="connsiteY0" fmla="*/ 3330550 h 3330550"/>
              <a:gd name="connsiteX1" fmla="*/ 629505 w 1818873"/>
              <a:gd name="connsiteY1" fmla="*/ 2325732 h 3330550"/>
              <a:gd name="connsiteX2" fmla="*/ 1818873 w 1818873"/>
              <a:gd name="connsiteY2" fmla="*/ 8596 h 3330550"/>
              <a:gd name="connsiteX0" fmla="*/ 0 w 1818873"/>
              <a:gd name="connsiteY0" fmla="*/ 3342449 h 3342449"/>
              <a:gd name="connsiteX1" fmla="*/ 762144 w 1818873"/>
              <a:gd name="connsiteY1" fmla="*/ 925809 h 3342449"/>
              <a:gd name="connsiteX2" fmla="*/ 1818873 w 1818873"/>
              <a:gd name="connsiteY2" fmla="*/ 20495 h 3342449"/>
              <a:gd name="connsiteX0" fmla="*/ 0 w 1818873"/>
              <a:gd name="connsiteY0" fmla="*/ 3342449 h 3342449"/>
              <a:gd name="connsiteX1" fmla="*/ 762144 w 1818873"/>
              <a:gd name="connsiteY1" fmla="*/ 925809 h 3342449"/>
              <a:gd name="connsiteX2" fmla="*/ 1818873 w 1818873"/>
              <a:gd name="connsiteY2" fmla="*/ 20495 h 3342449"/>
              <a:gd name="connsiteX0" fmla="*/ 0 w 1818873"/>
              <a:gd name="connsiteY0" fmla="*/ 3342449 h 3342449"/>
              <a:gd name="connsiteX1" fmla="*/ 762144 w 1818873"/>
              <a:gd name="connsiteY1" fmla="*/ 925809 h 3342449"/>
              <a:gd name="connsiteX2" fmla="*/ 1818873 w 1818873"/>
              <a:gd name="connsiteY2" fmla="*/ 20495 h 3342449"/>
              <a:gd name="connsiteX0" fmla="*/ 0 w 1818873"/>
              <a:gd name="connsiteY0" fmla="*/ 3342999 h 3342999"/>
              <a:gd name="connsiteX1" fmla="*/ 762144 w 1818873"/>
              <a:gd name="connsiteY1" fmla="*/ 926359 h 3342999"/>
              <a:gd name="connsiteX2" fmla="*/ 1818873 w 1818873"/>
              <a:gd name="connsiteY2" fmla="*/ 21045 h 3342999"/>
              <a:gd name="connsiteX0" fmla="*/ 0 w 1818873"/>
              <a:gd name="connsiteY0" fmla="*/ 3325823 h 3325823"/>
              <a:gd name="connsiteX1" fmla="*/ 762144 w 1818873"/>
              <a:gd name="connsiteY1" fmla="*/ 909183 h 3325823"/>
              <a:gd name="connsiteX2" fmla="*/ 1818873 w 1818873"/>
              <a:gd name="connsiteY2" fmla="*/ 3869 h 3325823"/>
              <a:gd name="connsiteX0" fmla="*/ 0 w 1818873"/>
              <a:gd name="connsiteY0" fmla="*/ 3325290 h 3325290"/>
              <a:gd name="connsiteX1" fmla="*/ 699258 w 1818873"/>
              <a:gd name="connsiteY1" fmla="*/ 1039744 h 3325290"/>
              <a:gd name="connsiteX2" fmla="*/ 1818873 w 1818873"/>
              <a:gd name="connsiteY2" fmla="*/ 3336 h 3325290"/>
              <a:gd name="connsiteX0" fmla="*/ 3 w 1818876"/>
              <a:gd name="connsiteY0" fmla="*/ 3325290 h 3325290"/>
              <a:gd name="connsiteX1" fmla="*/ 699261 w 1818876"/>
              <a:gd name="connsiteY1" fmla="*/ 1039744 h 3325290"/>
              <a:gd name="connsiteX2" fmla="*/ 1818876 w 1818876"/>
              <a:gd name="connsiteY2" fmla="*/ 3336 h 3325290"/>
              <a:gd name="connsiteX0" fmla="*/ 5 w 1816192"/>
              <a:gd name="connsiteY0" fmla="*/ 3435089 h 3435088"/>
              <a:gd name="connsiteX1" fmla="*/ 696577 w 1816192"/>
              <a:gd name="connsiteY1" fmla="*/ 1041818 h 3435088"/>
              <a:gd name="connsiteX2" fmla="*/ 1816192 w 1816192"/>
              <a:gd name="connsiteY2" fmla="*/ 5410 h 3435088"/>
              <a:gd name="connsiteX0" fmla="*/ 5 w 1816192"/>
              <a:gd name="connsiteY0" fmla="*/ 3435679 h 3435678"/>
              <a:gd name="connsiteX1" fmla="*/ 658357 w 1816192"/>
              <a:gd name="connsiteY1" fmla="*/ 983574 h 3435678"/>
              <a:gd name="connsiteX2" fmla="*/ 1816192 w 1816192"/>
              <a:gd name="connsiteY2" fmla="*/ 6000 h 343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6192" h="3435678">
                <a:moveTo>
                  <a:pt x="5" y="3435679"/>
                </a:moveTo>
                <a:cubicBezTo>
                  <a:pt x="-1584" y="2962860"/>
                  <a:pt x="355659" y="1555187"/>
                  <a:pt x="658357" y="983574"/>
                </a:cubicBezTo>
                <a:cubicBezTo>
                  <a:pt x="961055" y="411961"/>
                  <a:pt x="1469448" y="-58921"/>
                  <a:pt x="1816192" y="6000"/>
                </a:cubicBezTo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52" name="Freeform 51"/>
          <p:cNvSpPr/>
          <p:nvPr/>
        </p:nvSpPr>
        <p:spPr bwMode="auto">
          <a:xfrm rot="11674894">
            <a:off x="8282003" y="2173416"/>
            <a:ext cx="724825" cy="928692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65617 h 1165617"/>
              <a:gd name="connsiteX1" fmla="*/ 560493 w 1513553"/>
              <a:gd name="connsiteY1" fmla="*/ 145549 h 1165617"/>
              <a:gd name="connsiteX2" fmla="*/ 1513553 w 1513553"/>
              <a:gd name="connsiteY2" fmla="*/ 112853 h 1165617"/>
              <a:gd name="connsiteX0" fmla="*/ 0 w 1144130"/>
              <a:gd name="connsiteY0" fmla="*/ 1146375 h 1146375"/>
              <a:gd name="connsiteX1" fmla="*/ 560493 w 1144130"/>
              <a:gd name="connsiteY1" fmla="*/ 126307 h 1146375"/>
              <a:gd name="connsiteX2" fmla="*/ 1144131 w 1144130"/>
              <a:gd name="connsiteY2" fmla="*/ 126267 h 1146375"/>
              <a:gd name="connsiteX0" fmla="*/ 0 w 1144132"/>
              <a:gd name="connsiteY0" fmla="*/ 1080349 h 1080349"/>
              <a:gd name="connsiteX1" fmla="*/ 473790 w 1144132"/>
              <a:gd name="connsiteY1" fmla="*/ 278032 h 1080349"/>
              <a:gd name="connsiteX2" fmla="*/ 1144131 w 1144132"/>
              <a:gd name="connsiteY2" fmla="*/ 60241 h 1080349"/>
              <a:gd name="connsiteX0" fmla="*/ 0 w 1144130"/>
              <a:gd name="connsiteY0" fmla="*/ 1024993 h 1024993"/>
              <a:gd name="connsiteX1" fmla="*/ 473790 w 1144130"/>
              <a:gd name="connsiteY1" fmla="*/ 222676 h 1024993"/>
              <a:gd name="connsiteX2" fmla="*/ 1144131 w 1144130"/>
              <a:gd name="connsiteY2" fmla="*/ 4885 h 1024993"/>
              <a:gd name="connsiteX0" fmla="*/ 0 w 1144132"/>
              <a:gd name="connsiteY0" fmla="*/ 1021830 h 1021830"/>
              <a:gd name="connsiteX1" fmla="*/ 198081 w 1144132"/>
              <a:gd name="connsiteY1" fmla="*/ 405848 h 1021830"/>
              <a:gd name="connsiteX2" fmla="*/ 1144131 w 1144132"/>
              <a:gd name="connsiteY2" fmla="*/ 1722 h 1021830"/>
              <a:gd name="connsiteX0" fmla="*/ 1077 w 1145208"/>
              <a:gd name="connsiteY0" fmla="*/ 1021830 h 1021830"/>
              <a:gd name="connsiteX1" fmla="*/ 199158 w 1145208"/>
              <a:gd name="connsiteY1" fmla="*/ 405848 h 1021830"/>
              <a:gd name="connsiteX2" fmla="*/ 1145208 w 1145208"/>
              <a:gd name="connsiteY2" fmla="*/ 1722 h 1021830"/>
              <a:gd name="connsiteX0" fmla="*/ 1077 w 1145208"/>
              <a:gd name="connsiteY0" fmla="*/ 1021830 h 1021830"/>
              <a:gd name="connsiteX1" fmla="*/ 199158 w 1145208"/>
              <a:gd name="connsiteY1" fmla="*/ 405848 h 1021830"/>
              <a:gd name="connsiteX2" fmla="*/ 1145208 w 1145208"/>
              <a:gd name="connsiteY2" fmla="*/ 1722 h 1021830"/>
              <a:gd name="connsiteX0" fmla="*/ 1077 w 1145208"/>
              <a:gd name="connsiteY0" fmla="*/ 1020108 h 1020108"/>
              <a:gd name="connsiteX1" fmla="*/ 199158 w 1145208"/>
              <a:gd name="connsiteY1" fmla="*/ 404126 h 1020108"/>
              <a:gd name="connsiteX2" fmla="*/ 1145208 w 1145208"/>
              <a:gd name="connsiteY2" fmla="*/ 0 h 1020108"/>
              <a:gd name="connsiteX0" fmla="*/ 1077 w 1145208"/>
              <a:gd name="connsiteY0" fmla="*/ 1020108 h 1020108"/>
              <a:gd name="connsiteX1" fmla="*/ 199158 w 1145208"/>
              <a:gd name="connsiteY1" fmla="*/ 404126 h 1020108"/>
              <a:gd name="connsiteX2" fmla="*/ 1145208 w 1145208"/>
              <a:gd name="connsiteY2" fmla="*/ 0 h 1020108"/>
              <a:gd name="connsiteX0" fmla="*/ 1077 w 1145208"/>
              <a:gd name="connsiteY0" fmla="*/ 1020108 h 1020108"/>
              <a:gd name="connsiteX1" fmla="*/ 199158 w 1145208"/>
              <a:gd name="connsiteY1" fmla="*/ 404126 h 1020108"/>
              <a:gd name="connsiteX2" fmla="*/ 1145208 w 1145208"/>
              <a:gd name="connsiteY2" fmla="*/ 0 h 1020108"/>
              <a:gd name="connsiteX0" fmla="*/ 17427 w 1161558"/>
              <a:gd name="connsiteY0" fmla="*/ 1020108 h 1020108"/>
              <a:gd name="connsiteX1" fmla="*/ 215508 w 1161558"/>
              <a:gd name="connsiteY1" fmla="*/ 404126 h 1020108"/>
              <a:gd name="connsiteX2" fmla="*/ 1161558 w 1161558"/>
              <a:gd name="connsiteY2" fmla="*/ 0 h 1020108"/>
              <a:gd name="connsiteX0" fmla="*/ 11941 w 1156072"/>
              <a:gd name="connsiteY0" fmla="*/ 1020108 h 1020108"/>
              <a:gd name="connsiteX1" fmla="*/ 210022 w 1156072"/>
              <a:gd name="connsiteY1" fmla="*/ 404126 h 1020108"/>
              <a:gd name="connsiteX2" fmla="*/ 1156072 w 1156072"/>
              <a:gd name="connsiteY2" fmla="*/ 0 h 1020108"/>
              <a:gd name="connsiteX0" fmla="*/ 11139 w 1155270"/>
              <a:gd name="connsiteY0" fmla="*/ 1020108 h 1020108"/>
              <a:gd name="connsiteX1" fmla="*/ 221466 w 1155270"/>
              <a:gd name="connsiteY1" fmla="*/ 419595 h 1020108"/>
              <a:gd name="connsiteX2" fmla="*/ 1155270 w 1155270"/>
              <a:gd name="connsiteY2" fmla="*/ 0 h 1020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5270" h="1020108">
                <a:moveTo>
                  <a:pt x="11139" y="1020108"/>
                </a:moveTo>
                <a:cubicBezTo>
                  <a:pt x="-39554" y="879849"/>
                  <a:pt x="91871" y="547745"/>
                  <a:pt x="221466" y="419595"/>
                </a:cubicBezTo>
                <a:cubicBezTo>
                  <a:pt x="351061" y="291445"/>
                  <a:pt x="721165" y="16157"/>
                  <a:pt x="1155270" y="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solid"/>
            <a:headEnd type="oval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 bwMode="auto">
          <a:xfrm rot="18196363">
            <a:off x="5233555" y="1437370"/>
            <a:ext cx="1319327" cy="613997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47390"/>
              <a:gd name="connsiteY0" fmla="*/ 1405780 h 1405780"/>
              <a:gd name="connsiteX1" fmla="*/ 542948 w 1547390"/>
              <a:gd name="connsiteY1" fmla="*/ 96219 h 1405780"/>
              <a:gd name="connsiteX2" fmla="*/ 1547390 w 1547390"/>
              <a:gd name="connsiteY2" fmla="*/ 433239 h 1405780"/>
              <a:gd name="connsiteX0" fmla="*/ 0 w 1547390"/>
              <a:gd name="connsiteY0" fmla="*/ 1409253 h 1409253"/>
              <a:gd name="connsiteX1" fmla="*/ 653496 w 1547390"/>
              <a:gd name="connsiteY1" fmla="*/ 94893 h 1409253"/>
              <a:gd name="connsiteX2" fmla="*/ 1547390 w 1547390"/>
              <a:gd name="connsiteY2" fmla="*/ 436712 h 1409253"/>
              <a:gd name="connsiteX0" fmla="*/ 0 w 1547390"/>
              <a:gd name="connsiteY0" fmla="*/ 1442776 h 1442776"/>
              <a:gd name="connsiteX1" fmla="*/ 645535 w 1547390"/>
              <a:gd name="connsiteY1" fmla="*/ 83648 h 1442776"/>
              <a:gd name="connsiteX2" fmla="*/ 1547390 w 1547390"/>
              <a:gd name="connsiteY2" fmla="*/ 470235 h 1442776"/>
              <a:gd name="connsiteX0" fmla="*/ 0 w 1547390"/>
              <a:gd name="connsiteY0" fmla="*/ 1427216 h 1427216"/>
              <a:gd name="connsiteX1" fmla="*/ 645535 w 1547390"/>
              <a:gd name="connsiteY1" fmla="*/ 68088 h 1427216"/>
              <a:gd name="connsiteX2" fmla="*/ 1547390 w 1547390"/>
              <a:gd name="connsiteY2" fmla="*/ 454675 h 1427216"/>
              <a:gd name="connsiteX0" fmla="*/ 0 w 1547390"/>
              <a:gd name="connsiteY0" fmla="*/ 1427216 h 1427216"/>
              <a:gd name="connsiteX1" fmla="*/ 645535 w 1547390"/>
              <a:gd name="connsiteY1" fmla="*/ 68088 h 1427216"/>
              <a:gd name="connsiteX2" fmla="*/ 1547390 w 1547390"/>
              <a:gd name="connsiteY2" fmla="*/ 454675 h 1427216"/>
              <a:gd name="connsiteX0" fmla="*/ 0 w 1547390"/>
              <a:gd name="connsiteY0" fmla="*/ 1427216 h 1427216"/>
              <a:gd name="connsiteX1" fmla="*/ 645535 w 1547390"/>
              <a:gd name="connsiteY1" fmla="*/ 68088 h 1427216"/>
              <a:gd name="connsiteX2" fmla="*/ 1547390 w 1547390"/>
              <a:gd name="connsiteY2" fmla="*/ 454675 h 1427216"/>
              <a:gd name="connsiteX0" fmla="*/ 0 w 1547390"/>
              <a:gd name="connsiteY0" fmla="*/ 1433524 h 1433524"/>
              <a:gd name="connsiteX1" fmla="*/ 747968 w 1547390"/>
              <a:gd name="connsiteY1" fmla="*/ 66291 h 1433524"/>
              <a:gd name="connsiteX2" fmla="*/ 1547390 w 1547390"/>
              <a:gd name="connsiteY2" fmla="*/ 460983 h 1433524"/>
              <a:gd name="connsiteX0" fmla="*/ 0 w 1547390"/>
              <a:gd name="connsiteY0" fmla="*/ 1451406 h 1451406"/>
              <a:gd name="connsiteX1" fmla="*/ 733423 w 1547390"/>
              <a:gd name="connsiteY1" fmla="*/ 61639 h 1451406"/>
              <a:gd name="connsiteX2" fmla="*/ 1547390 w 1547390"/>
              <a:gd name="connsiteY2" fmla="*/ 478865 h 1451406"/>
              <a:gd name="connsiteX0" fmla="*/ 0 w 1547390"/>
              <a:gd name="connsiteY0" fmla="*/ 1428187 h 1428187"/>
              <a:gd name="connsiteX1" fmla="*/ 733423 w 1547390"/>
              <a:gd name="connsiteY1" fmla="*/ 38420 h 1428187"/>
              <a:gd name="connsiteX2" fmla="*/ 1547390 w 1547390"/>
              <a:gd name="connsiteY2" fmla="*/ 455646 h 1428187"/>
              <a:gd name="connsiteX0" fmla="*/ 0 w 1547390"/>
              <a:gd name="connsiteY0" fmla="*/ 1445450 h 1445450"/>
              <a:gd name="connsiteX1" fmla="*/ 733423 w 1547390"/>
              <a:gd name="connsiteY1" fmla="*/ 55683 h 1445450"/>
              <a:gd name="connsiteX2" fmla="*/ 1547390 w 1547390"/>
              <a:gd name="connsiteY2" fmla="*/ 472909 h 1445450"/>
              <a:gd name="connsiteX0" fmla="*/ 0 w 1547390"/>
              <a:gd name="connsiteY0" fmla="*/ 1445450 h 1445450"/>
              <a:gd name="connsiteX1" fmla="*/ 733423 w 1547390"/>
              <a:gd name="connsiteY1" fmla="*/ 55683 h 1445450"/>
              <a:gd name="connsiteX2" fmla="*/ 1547390 w 1547390"/>
              <a:gd name="connsiteY2" fmla="*/ 472909 h 1445450"/>
              <a:gd name="connsiteX0" fmla="*/ 0 w 1547390"/>
              <a:gd name="connsiteY0" fmla="*/ 1432341 h 1432341"/>
              <a:gd name="connsiteX1" fmla="*/ 731738 w 1547390"/>
              <a:gd name="connsiteY1" fmla="*/ 58499 h 1432341"/>
              <a:gd name="connsiteX2" fmla="*/ 1547390 w 1547390"/>
              <a:gd name="connsiteY2" fmla="*/ 459800 h 1432341"/>
              <a:gd name="connsiteX0" fmla="*/ 0 w 1547390"/>
              <a:gd name="connsiteY0" fmla="*/ 1413071 h 1413071"/>
              <a:gd name="connsiteX1" fmla="*/ 731738 w 1547390"/>
              <a:gd name="connsiteY1" fmla="*/ 39229 h 1413071"/>
              <a:gd name="connsiteX2" fmla="*/ 1547390 w 1547390"/>
              <a:gd name="connsiteY2" fmla="*/ 440530 h 1413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7390" h="1413071">
                <a:moveTo>
                  <a:pt x="0" y="1413071"/>
                </a:moveTo>
                <a:cubicBezTo>
                  <a:pt x="178" y="864032"/>
                  <a:pt x="466771" y="134770"/>
                  <a:pt x="731738" y="39229"/>
                </a:cubicBezTo>
                <a:cubicBezTo>
                  <a:pt x="996705" y="-56312"/>
                  <a:pt x="1329380" y="2757"/>
                  <a:pt x="1547390" y="44053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headEnd type="triangle" w="lg" len="lg"/>
            <a:tailEnd type="oval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54" name="Freeform 53"/>
          <p:cNvSpPr/>
          <p:nvPr/>
        </p:nvSpPr>
        <p:spPr bwMode="auto">
          <a:xfrm rot="3318813" flipV="1">
            <a:off x="6320364" y="2389372"/>
            <a:ext cx="902066" cy="397230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513248"/>
              <a:gd name="connsiteY0" fmla="*/ 1048278 h 1048278"/>
              <a:gd name="connsiteX1" fmla="*/ 257263 w 1513248"/>
              <a:gd name="connsiteY1" fmla="*/ 51851 h 1048278"/>
              <a:gd name="connsiteX2" fmla="*/ 1513248 w 1513248"/>
              <a:gd name="connsiteY2" fmla="*/ 77986 h 1048278"/>
              <a:gd name="connsiteX0" fmla="*/ 0 w 1513248"/>
              <a:gd name="connsiteY0" fmla="*/ 1356322 h 1356322"/>
              <a:gd name="connsiteX1" fmla="*/ 257263 w 1513248"/>
              <a:gd name="connsiteY1" fmla="*/ 359895 h 1356322"/>
              <a:gd name="connsiteX2" fmla="*/ 1513248 w 1513248"/>
              <a:gd name="connsiteY2" fmla="*/ 386030 h 1356322"/>
              <a:gd name="connsiteX0" fmla="*/ 0 w 1513248"/>
              <a:gd name="connsiteY0" fmla="*/ 1487131 h 1487131"/>
              <a:gd name="connsiteX1" fmla="*/ 542948 w 1513248"/>
              <a:gd name="connsiteY1" fmla="*/ 177570 h 1487131"/>
              <a:gd name="connsiteX2" fmla="*/ 1513248 w 1513248"/>
              <a:gd name="connsiteY2" fmla="*/ 516839 h 1487131"/>
              <a:gd name="connsiteX0" fmla="*/ 0 w 1481271"/>
              <a:gd name="connsiteY0" fmla="*/ 1541224 h 1541224"/>
              <a:gd name="connsiteX1" fmla="*/ 542948 w 1481271"/>
              <a:gd name="connsiteY1" fmla="*/ 231663 h 1541224"/>
              <a:gd name="connsiteX2" fmla="*/ 1481271 w 1481271"/>
              <a:gd name="connsiteY2" fmla="*/ 475310 h 1541224"/>
              <a:gd name="connsiteX0" fmla="*/ 0 w 1481271"/>
              <a:gd name="connsiteY0" fmla="*/ 1437657 h 1437657"/>
              <a:gd name="connsiteX1" fmla="*/ 542948 w 1481271"/>
              <a:gd name="connsiteY1" fmla="*/ 128096 h 1437657"/>
              <a:gd name="connsiteX2" fmla="*/ 1481271 w 1481271"/>
              <a:gd name="connsiteY2" fmla="*/ 371743 h 1437657"/>
              <a:gd name="connsiteX0" fmla="*/ 0 w 1513553"/>
              <a:gd name="connsiteY0" fmla="*/ 1431752 h 1431752"/>
              <a:gd name="connsiteX1" fmla="*/ 542948 w 1513553"/>
              <a:gd name="connsiteY1" fmla="*/ 122191 h 1431752"/>
              <a:gd name="connsiteX2" fmla="*/ 1513553 w 1513553"/>
              <a:gd name="connsiteY2" fmla="*/ 378988 h 1431752"/>
              <a:gd name="connsiteX0" fmla="*/ 0 w 1513553"/>
              <a:gd name="connsiteY0" fmla="*/ 1328100 h 1328100"/>
              <a:gd name="connsiteX1" fmla="*/ 679770 w 1513553"/>
              <a:gd name="connsiteY1" fmla="*/ 222236 h 1328100"/>
              <a:gd name="connsiteX2" fmla="*/ 1513553 w 1513553"/>
              <a:gd name="connsiteY2" fmla="*/ 275336 h 1328100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211183 h 1211183"/>
              <a:gd name="connsiteX1" fmla="*/ 679770 w 1513553"/>
              <a:gd name="connsiteY1" fmla="*/ 105319 h 1211183"/>
              <a:gd name="connsiteX2" fmla="*/ 1513553 w 1513553"/>
              <a:gd name="connsiteY2" fmla="*/ 158419 h 1211183"/>
              <a:gd name="connsiteX0" fmla="*/ 0 w 1513553"/>
              <a:gd name="connsiteY0" fmla="*/ 1165617 h 1165617"/>
              <a:gd name="connsiteX1" fmla="*/ 560493 w 1513553"/>
              <a:gd name="connsiteY1" fmla="*/ 145549 h 1165617"/>
              <a:gd name="connsiteX2" fmla="*/ 1513553 w 1513553"/>
              <a:gd name="connsiteY2" fmla="*/ 112853 h 1165617"/>
              <a:gd name="connsiteX0" fmla="*/ 0 w 1144130"/>
              <a:gd name="connsiteY0" fmla="*/ 1146375 h 1146375"/>
              <a:gd name="connsiteX1" fmla="*/ 560493 w 1144130"/>
              <a:gd name="connsiteY1" fmla="*/ 126307 h 1146375"/>
              <a:gd name="connsiteX2" fmla="*/ 1144131 w 1144130"/>
              <a:gd name="connsiteY2" fmla="*/ 126267 h 1146375"/>
              <a:gd name="connsiteX0" fmla="*/ 0 w 1144132"/>
              <a:gd name="connsiteY0" fmla="*/ 1080349 h 1080349"/>
              <a:gd name="connsiteX1" fmla="*/ 473790 w 1144132"/>
              <a:gd name="connsiteY1" fmla="*/ 278032 h 1080349"/>
              <a:gd name="connsiteX2" fmla="*/ 1144131 w 1144132"/>
              <a:gd name="connsiteY2" fmla="*/ 60241 h 1080349"/>
              <a:gd name="connsiteX0" fmla="*/ 0 w 1144130"/>
              <a:gd name="connsiteY0" fmla="*/ 1024993 h 1024993"/>
              <a:gd name="connsiteX1" fmla="*/ 473790 w 1144130"/>
              <a:gd name="connsiteY1" fmla="*/ 222676 h 1024993"/>
              <a:gd name="connsiteX2" fmla="*/ 1144131 w 1144130"/>
              <a:gd name="connsiteY2" fmla="*/ 4885 h 1024993"/>
              <a:gd name="connsiteX0" fmla="*/ 0 w 1216892"/>
              <a:gd name="connsiteY0" fmla="*/ 985440 h 985440"/>
              <a:gd name="connsiteX1" fmla="*/ 473790 w 1216892"/>
              <a:gd name="connsiteY1" fmla="*/ 183123 h 985440"/>
              <a:gd name="connsiteX2" fmla="*/ 1216891 w 1216892"/>
              <a:gd name="connsiteY2" fmla="*/ 7807 h 985440"/>
              <a:gd name="connsiteX0" fmla="*/ 0 w 1207584"/>
              <a:gd name="connsiteY0" fmla="*/ 988279 h 988279"/>
              <a:gd name="connsiteX1" fmla="*/ 473790 w 1207584"/>
              <a:gd name="connsiteY1" fmla="*/ 185962 h 988279"/>
              <a:gd name="connsiteX2" fmla="*/ 1207584 w 1207584"/>
              <a:gd name="connsiteY2" fmla="*/ 7498 h 98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7584" h="988279">
                <a:moveTo>
                  <a:pt x="0" y="988279"/>
                </a:moveTo>
                <a:cubicBezTo>
                  <a:pt x="55742" y="603707"/>
                  <a:pt x="283102" y="355980"/>
                  <a:pt x="473790" y="185962"/>
                </a:cubicBezTo>
                <a:cubicBezTo>
                  <a:pt x="664479" y="15944"/>
                  <a:pt x="930853" y="-17807"/>
                  <a:pt x="1207584" y="749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headEnd type="triangle" w="lg" len="lg"/>
            <a:tailEnd type="oval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58" name="Line 3"/>
          <p:cNvSpPr>
            <a:spLocks noChangeShapeType="1"/>
          </p:cNvSpPr>
          <p:nvPr/>
        </p:nvSpPr>
        <p:spPr bwMode="auto">
          <a:xfrm flipV="1">
            <a:off x="-1487238" y="2869828"/>
            <a:ext cx="4035791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127000" cmpd="sng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-1118861" y="2821584"/>
            <a:ext cx="567414" cy="105838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accent4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85264" y="2817637"/>
            <a:ext cx="567414" cy="105838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accent4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1582777" y="2821583"/>
            <a:ext cx="567414" cy="105838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accent4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736293" y="2714132"/>
            <a:ext cx="283415" cy="6956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/>
            </a:endParaRPr>
          </a:p>
        </p:txBody>
      </p:sp>
      <p:sp>
        <p:nvSpPr>
          <p:cNvPr id="64" name="Freeform 63"/>
          <p:cNvSpPr/>
          <p:nvPr/>
        </p:nvSpPr>
        <p:spPr bwMode="auto">
          <a:xfrm rot="4899196">
            <a:off x="587518" y="1560596"/>
            <a:ext cx="1922999" cy="478418"/>
          </a:xfrm>
          <a:custGeom>
            <a:avLst/>
            <a:gdLst>
              <a:gd name="connsiteX0" fmla="*/ 0 w 1292536"/>
              <a:gd name="connsiteY0" fmla="*/ 1911303 h 1911303"/>
              <a:gd name="connsiteX1" fmla="*/ 137504 w 1292536"/>
              <a:gd name="connsiteY1" fmla="*/ 721895 h 1911303"/>
              <a:gd name="connsiteX2" fmla="*/ 749396 w 1292536"/>
              <a:gd name="connsiteY2" fmla="*/ 137504 h 1911303"/>
              <a:gd name="connsiteX3" fmla="*/ 1292536 w 1292536"/>
              <a:gd name="connsiteY3" fmla="*/ 0 h 1911303"/>
              <a:gd name="connsiteX0" fmla="*/ 11065 w 1303601"/>
              <a:gd name="connsiteY0" fmla="*/ 1911303 h 1911303"/>
              <a:gd name="connsiteX1" fmla="*/ 148569 w 1303601"/>
              <a:gd name="connsiteY1" fmla="*/ 721895 h 1911303"/>
              <a:gd name="connsiteX2" fmla="*/ 1303601 w 1303601"/>
              <a:gd name="connsiteY2" fmla="*/ 0 h 1911303"/>
              <a:gd name="connsiteX0" fmla="*/ 0 w 1292536"/>
              <a:gd name="connsiteY0" fmla="*/ 1911303 h 1911303"/>
              <a:gd name="connsiteX1" fmla="*/ 281883 w 1292536"/>
              <a:gd name="connsiteY1" fmla="*/ 563765 h 1911303"/>
              <a:gd name="connsiteX2" fmla="*/ 1292536 w 1292536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1984 w 1294520"/>
              <a:gd name="connsiteY0" fmla="*/ 1911303 h 1911303"/>
              <a:gd name="connsiteX1" fmla="*/ 283867 w 1294520"/>
              <a:gd name="connsiteY1" fmla="*/ 563765 h 1911303"/>
              <a:gd name="connsiteX2" fmla="*/ 1294520 w 1294520"/>
              <a:gd name="connsiteY2" fmla="*/ 0 h 1911303"/>
              <a:gd name="connsiteX0" fmla="*/ 0 w 1595044"/>
              <a:gd name="connsiteY0" fmla="*/ 1429581 h 1429581"/>
              <a:gd name="connsiteX1" fmla="*/ 281883 w 1595044"/>
              <a:gd name="connsiteY1" fmla="*/ 82043 h 1429581"/>
              <a:gd name="connsiteX2" fmla="*/ 1595044 w 1595044"/>
              <a:gd name="connsiteY2" fmla="*/ 102669 h 1429581"/>
              <a:gd name="connsiteX0" fmla="*/ 0 w 1595044"/>
              <a:gd name="connsiteY0" fmla="*/ 1484565 h 1484565"/>
              <a:gd name="connsiteX1" fmla="*/ 281883 w 1595044"/>
              <a:gd name="connsiteY1" fmla="*/ 137027 h 1484565"/>
              <a:gd name="connsiteX2" fmla="*/ 1595044 w 1595044"/>
              <a:gd name="connsiteY2" fmla="*/ 157653 h 1484565"/>
              <a:gd name="connsiteX0" fmla="*/ 0 w 1595044"/>
              <a:gd name="connsiteY0" fmla="*/ 1380248 h 1380248"/>
              <a:gd name="connsiteX1" fmla="*/ 391886 w 1595044"/>
              <a:gd name="connsiteY1" fmla="*/ 362719 h 1380248"/>
              <a:gd name="connsiteX2" fmla="*/ 1595044 w 1595044"/>
              <a:gd name="connsiteY2" fmla="*/ 53336 h 1380248"/>
              <a:gd name="connsiteX0" fmla="*/ 0 w 1595044"/>
              <a:gd name="connsiteY0" fmla="*/ 1326912 h 1326912"/>
              <a:gd name="connsiteX1" fmla="*/ 391886 w 1595044"/>
              <a:gd name="connsiteY1" fmla="*/ 309383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95044"/>
              <a:gd name="connsiteY0" fmla="*/ 1326912 h 1326912"/>
              <a:gd name="connsiteX1" fmla="*/ 433137 w 1595044"/>
              <a:gd name="connsiteY1" fmla="*/ 474388 h 1326912"/>
              <a:gd name="connsiteX2" fmla="*/ 1595044 w 1595044"/>
              <a:gd name="connsiteY2" fmla="*/ 0 h 132691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33168"/>
              <a:gd name="connsiteY0" fmla="*/ 1313162 h 1313162"/>
              <a:gd name="connsiteX1" fmla="*/ 433137 w 1533168"/>
              <a:gd name="connsiteY1" fmla="*/ 460638 h 1313162"/>
              <a:gd name="connsiteX2" fmla="*/ 1533168 w 1533168"/>
              <a:gd name="connsiteY2" fmla="*/ 0 h 1313162"/>
              <a:gd name="connsiteX0" fmla="*/ 0 w 1505667"/>
              <a:gd name="connsiteY0" fmla="*/ 1292537 h 1292537"/>
              <a:gd name="connsiteX1" fmla="*/ 433137 w 1505667"/>
              <a:gd name="connsiteY1" fmla="*/ 440013 h 1292537"/>
              <a:gd name="connsiteX2" fmla="*/ 1505667 w 1505667"/>
              <a:gd name="connsiteY2" fmla="*/ 0 h 1292537"/>
              <a:gd name="connsiteX0" fmla="*/ 0 w 1046362"/>
              <a:gd name="connsiteY0" fmla="*/ 1490854 h 1490854"/>
              <a:gd name="connsiteX1" fmla="*/ 433137 w 1046362"/>
              <a:gd name="connsiteY1" fmla="*/ 638330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57263 w 1046362"/>
              <a:gd name="connsiteY1" fmla="*/ 494427 h 1490854"/>
              <a:gd name="connsiteX2" fmla="*/ 1046362 w 1046362"/>
              <a:gd name="connsiteY2" fmla="*/ 0 h 1490854"/>
              <a:gd name="connsiteX0" fmla="*/ 0 w 1046362"/>
              <a:gd name="connsiteY0" fmla="*/ 1490854 h 1490854"/>
              <a:gd name="connsiteX1" fmla="*/ 202251 w 1046362"/>
              <a:gd name="connsiteY1" fmla="*/ 685564 h 1490854"/>
              <a:gd name="connsiteX2" fmla="*/ 1046362 w 1046362"/>
              <a:gd name="connsiteY2" fmla="*/ 0 h 1490854"/>
              <a:gd name="connsiteX0" fmla="*/ 0 w 971307"/>
              <a:gd name="connsiteY0" fmla="*/ 1523302 h 1523302"/>
              <a:gd name="connsiteX1" fmla="*/ 202251 w 971307"/>
              <a:gd name="connsiteY1" fmla="*/ 718012 h 1523302"/>
              <a:gd name="connsiteX2" fmla="*/ 971307 w 971307"/>
              <a:gd name="connsiteY2" fmla="*/ 0 h 1523302"/>
              <a:gd name="connsiteX0" fmla="*/ 0 w 971307"/>
              <a:gd name="connsiteY0" fmla="*/ 1523302 h 1523302"/>
              <a:gd name="connsiteX1" fmla="*/ 202251 w 971307"/>
              <a:gd name="connsiteY1" fmla="*/ 718012 h 1523302"/>
              <a:gd name="connsiteX2" fmla="*/ 971307 w 971307"/>
              <a:gd name="connsiteY2" fmla="*/ 0 h 1523302"/>
              <a:gd name="connsiteX0" fmla="*/ 0 w 978146"/>
              <a:gd name="connsiteY0" fmla="*/ 1485060 h 1485060"/>
              <a:gd name="connsiteX1" fmla="*/ 202251 w 978146"/>
              <a:gd name="connsiteY1" fmla="*/ 679770 h 1485060"/>
              <a:gd name="connsiteX2" fmla="*/ 978146 w 978146"/>
              <a:gd name="connsiteY2" fmla="*/ 0 h 1485060"/>
              <a:gd name="connsiteX0" fmla="*/ 0 w 989837"/>
              <a:gd name="connsiteY0" fmla="*/ 1460760 h 1460760"/>
              <a:gd name="connsiteX1" fmla="*/ 202251 w 989837"/>
              <a:gd name="connsiteY1" fmla="*/ 655470 h 1460760"/>
              <a:gd name="connsiteX2" fmla="*/ 989837 w 989837"/>
              <a:gd name="connsiteY2" fmla="*/ 0 h 1460760"/>
              <a:gd name="connsiteX0" fmla="*/ 0 w 989837"/>
              <a:gd name="connsiteY0" fmla="*/ 1460760 h 1460760"/>
              <a:gd name="connsiteX1" fmla="*/ 188923 w 989837"/>
              <a:gd name="connsiteY1" fmla="*/ 668955 h 1460760"/>
              <a:gd name="connsiteX2" fmla="*/ 989837 w 989837"/>
              <a:gd name="connsiteY2" fmla="*/ 0 h 1460760"/>
              <a:gd name="connsiteX0" fmla="*/ 0 w 989837"/>
              <a:gd name="connsiteY0" fmla="*/ 1460760 h 1460760"/>
              <a:gd name="connsiteX1" fmla="*/ 188923 w 989837"/>
              <a:gd name="connsiteY1" fmla="*/ 668955 h 1460760"/>
              <a:gd name="connsiteX2" fmla="*/ 989837 w 989837"/>
              <a:gd name="connsiteY2" fmla="*/ 0 h 1460760"/>
              <a:gd name="connsiteX0" fmla="*/ 0 w 989837"/>
              <a:gd name="connsiteY0" fmla="*/ 1460760 h 1460760"/>
              <a:gd name="connsiteX1" fmla="*/ 249485 w 989837"/>
              <a:gd name="connsiteY1" fmla="*/ 643810 h 1460760"/>
              <a:gd name="connsiteX2" fmla="*/ 989837 w 989837"/>
              <a:gd name="connsiteY2" fmla="*/ 0 h 1460760"/>
              <a:gd name="connsiteX0" fmla="*/ 0 w 1291798"/>
              <a:gd name="connsiteY0" fmla="*/ 881140 h 881140"/>
              <a:gd name="connsiteX1" fmla="*/ 249485 w 1291798"/>
              <a:gd name="connsiteY1" fmla="*/ 64190 h 881140"/>
              <a:gd name="connsiteX2" fmla="*/ 1291798 w 1291798"/>
              <a:gd name="connsiteY2" fmla="*/ 0 h 881140"/>
              <a:gd name="connsiteX0" fmla="*/ 0 w 1291798"/>
              <a:gd name="connsiteY0" fmla="*/ 892118 h 892118"/>
              <a:gd name="connsiteX1" fmla="*/ 249485 w 1291798"/>
              <a:gd name="connsiteY1" fmla="*/ 75168 h 892118"/>
              <a:gd name="connsiteX2" fmla="*/ 1291798 w 1291798"/>
              <a:gd name="connsiteY2" fmla="*/ 10978 h 892118"/>
              <a:gd name="connsiteX0" fmla="*/ 0 w 1291798"/>
              <a:gd name="connsiteY0" fmla="*/ 881140 h 881140"/>
              <a:gd name="connsiteX1" fmla="*/ 529951 w 1291798"/>
              <a:gd name="connsiteY1" fmla="*/ 159771 h 881140"/>
              <a:gd name="connsiteX2" fmla="*/ 1291798 w 1291798"/>
              <a:gd name="connsiteY2" fmla="*/ 0 h 881140"/>
              <a:gd name="connsiteX0" fmla="*/ 0 w 1291798"/>
              <a:gd name="connsiteY0" fmla="*/ 886689 h 886689"/>
              <a:gd name="connsiteX1" fmla="*/ 529951 w 1291798"/>
              <a:gd name="connsiteY1" fmla="*/ 165320 h 886689"/>
              <a:gd name="connsiteX2" fmla="*/ 1291798 w 1291798"/>
              <a:gd name="connsiteY2" fmla="*/ 5549 h 886689"/>
              <a:gd name="connsiteX0" fmla="*/ 0 w 1291798"/>
              <a:gd name="connsiteY0" fmla="*/ 881140 h 881140"/>
              <a:gd name="connsiteX1" fmla="*/ 1291798 w 1291798"/>
              <a:gd name="connsiteY1" fmla="*/ 0 h 88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1798" h="881140">
                <a:moveTo>
                  <a:pt x="0" y="881140"/>
                </a:moveTo>
                <a:lnTo>
                  <a:pt x="1291798" y="0"/>
                </a:lnTo>
              </a:path>
            </a:pathLst>
          </a:custGeom>
          <a:noFill/>
          <a:ln w="19050" cap="flat" cmpd="sng" algn="ctr">
            <a:solidFill>
              <a:sysClr val="windowText" lastClr="000000"/>
            </a:solidFill>
            <a:prstDash val="solid"/>
            <a:headEnd type="none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7779328" y="1711255"/>
            <a:ext cx="100291" cy="100291"/>
          </a:xfrm>
          <a:prstGeom prst="ellipse">
            <a:avLst/>
          </a:prstGeom>
          <a:solidFill>
            <a:srgbClr val="FFE60B"/>
          </a:solidFill>
          <a:ln w="38100" cap="flat" cmpd="sng" algn="ctr">
            <a:solidFill>
              <a:srgbClr val="FFE60B"/>
            </a:solidFill>
            <a:prstDash val="solid"/>
            <a:tailEnd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</a:endParaRPr>
          </a:p>
        </p:txBody>
      </p:sp>
      <p:sp>
        <p:nvSpPr>
          <p:cNvPr id="66" name="Line 3"/>
          <p:cNvSpPr>
            <a:spLocks noChangeShapeType="1"/>
          </p:cNvSpPr>
          <p:nvPr/>
        </p:nvSpPr>
        <p:spPr bwMode="auto">
          <a:xfrm flipV="1">
            <a:off x="9140561" y="3834046"/>
            <a:ext cx="555191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127000" cmpd="sng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/>
            </a:endParaRPr>
          </a:p>
        </p:txBody>
      </p:sp>
      <p:sp>
        <p:nvSpPr>
          <p:cNvPr id="67" name="Line 3"/>
          <p:cNvSpPr>
            <a:spLocks noChangeShapeType="1"/>
          </p:cNvSpPr>
          <p:nvPr/>
        </p:nvSpPr>
        <p:spPr bwMode="auto">
          <a:xfrm flipV="1">
            <a:off x="5183074" y="3834046"/>
            <a:ext cx="116258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127000" cmpd="sng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/>
            </a:endParaRPr>
          </a:p>
        </p:txBody>
      </p:sp>
      <p:sp>
        <p:nvSpPr>
          <p:cNvPr id="68" name="Line 3"/>
          <p:cNvSpPr>
            <a:spLocks noChangeShapeType="1"/>
          </p:cNvSpPr>
          <p:nvPr/>
        </p:nvSpPr>
        <p:spPr bwMode="auto">
          <a:xfrm flipV="1">
            <a:off x="6256404" y="3834046"/>
            <a:ext cx="1633645" cy="0"/>
          </a:xfrm>
          <a:prstGeom prst="line">
            <a:avLst/>
          </a:prstGeom>
          <a:noFill/>
          <a:ln w="76200" cmpd="sng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127000" cmpd="sng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/>
            </a:endParaRPr>
          </a:p>
        </p:txBody>
      </p:sp>
      <p:sp>
        <p:nvSpPr>
          <p:cNvPr id="69" name="Line 3"/>
          <p:cNvSpPr>
            <a:spLocks noChangeShapeType="1"/>
          </p:cNvSpPr>
          <p:nvPr/>
        </p:nvSpPr>
        <p:spPr bwMode="auto">
          <a:xfrm flipV="1">
            <a:off x="8197411" y="3832989"/>
            <a:ext cx="911128" cy="0"/>
          </a:xfrm>
          <a:prstGeom prst="line">
            <a:avLst/>
          </a:prstGeom>
          <a:noFill/>
          <a:ln w="76200" cmpd="sng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ln w="127000" cmpd="sng">
                <a:solidFill>
                  <a:srgbClr val="000000"/>
                </a:solidFill>
              </a:ln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5794754" y="3778747"/>
            <a:ext cx="640080" cy="109728"/>
          </a:xfrm>
          <a:prstGeom prst="rect">
            <a:avLst/>
          </a:prstGeom>
          <a:solidFill>
            <a:srgbClr val="FFE60B"/>
          </a:solidFill>
          <a:ln w="9525" algn="ctr">
            <a:solidFill>
              <a:srgbClr val="FFE60B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8699224" y="3775950"/>
            <a:ext cx="640080" cy="109728"/>
          </a:xfrm>
          <a:prstGeom prst="rect">
            <a:avLst/>
          </a:prstGeom>
          <a:solidFill>
            <a:srgbClr val="FFE60B"/>
          </a:solidFill>
          <a:ln w="9525" algn="ctr">
            <a:solidFill>
              <a:srgbClr val="FFE60B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7630489" y="3779132"/>
            <a:ext cx="640080" cy="109728"/>
          </a:xfrm>
          <a:prstGeom prst="rect">
            <a:avLst/>
          </a:prstGeom>
          <a:solidFill>
            <a:srgbClr val="FFE60B"/>
          </a:solidFill>
          <a:ln w="9525" algn="ctr">
            <a:solidFill>
              <a:srgbClr val="FFE60B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73" name="Line 3"/>
          <p:cNvSpPr>
            <a:spLocks noChangeShapeType="1"/>
          </p:cNvSpPr>
          <p:nvPr/>
        </p:nvSpPr>
        <p:spPr bwMode="auto">
          <a:xfrm flipV="1">
            <a:off x="9140786" y="4196892"/>
            <a:ext cx="555191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127000" cmpd="sng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/>
            </a:endParaRPr>
          </a:p>
        </p:txBody>
      </p:sp>
      <p:sp>
        <p:nvSpPr>
          <p:cNvPr id="74" name="Line 3"/>
          <p:cNvSpPr>
            <a:spLocks noChangeShapeType="1"/>
          </p:cNvSpPr>
          <p:nvPr/>
        </p:nvSpPr>
        <p:spPr bwMode="auto">
          <a:xfrm flipV="1">
            <a:off x="5183299" y="4196892"/>
            <a:ext cx="1162580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127000" cmpd="sng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/>
            </a:endParaRPr>
          </a:p>
        </p:txBody>
      </p:sp>
      <p:sp>
        <p:nvSpPr>
          <p:cNvPr id="75" name="Line 3"/>
          <p:cNvSpPr>
            <a:spLocks noChangeShapeType="1"/>
          </p:cNvSpPr>
          <p:nvPr/>
        </p:nvSpPr>
        <p:spPr bwMode="auto">
          <a:xfrm flipV="1">
            <a:off x="7351486" y="4196892"/>
            <a:ext cx="1633645" cy="0"/>
          </a:xfrm>
          <a:prstGeom prst="line">
            <a:avLst/>
          </a:prstGeom>
          <a:noFill/>
          <a:ln w="76200" cmpd="sng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127000" cmpd="sng"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/>
            </a:endParaRPr>
          </a:p>
        </p:txBody>
      </p:sp>
      <p:sp>
        <p:nvSpPr>
          <p:cNvPr id="76" name="Line 3"/>
          <p:cNvSpPr>
            <a:spLocks noChangeShapeType="1"/>
          </p:cNvSpPr>
          <p:nvPr/>
        </p:nvSpPr>
        <p:spPr bwMode="auto">
          <a:xfrm flipV="1">
            <a:off x="6281812" y="4195836"/>
            <a:ext cx="911128" cy="0"/>
          </a:xfrm>
          <a:prstGeom prst="line">
            <a:avLst/>
          </a:prstGeom>
          <a:noFill/>
          <a:ln w="76200" cmpd="sng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ln w="127000" cmpd="sng">
                <a:solidFill>
                  <a:srgbClr val="000000"/>
                </a:solidFill>
              </a:ln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794979" y="4141594"/>
            <a:ext cx="640080" cy="109728"/>
          </a:xfrm>
          <a:prstGeom prst="rect">
            <a:avLst/>
          </a:prstGeom>
          <a:solidFill>
            <a:srgbClr val="FFE60B"/>
          </a:solidFill>
          <a:ln w="9525" algn="ctr">
            <a:solidFill>
              <a:srgbClr val="FFE60B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8699449" y="4138797"/>
            <a:ext cx="640080" cy="109728"/>
          </a:xfrm>
          <a:prstGeom prst="rect">
            <a:avLst/>
          </a:prstGeom>
          <a:solidFill>
            <a:srgbClr val="FFE60B"/>
          </a:solidFill>
          <a:ln w="9525" algn="ctr">
            <a:solidFill>
              <a:srgbClr val="FFE60B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7123545" y="4141979"/>
            <a:ext cx="640080" cy="109728"/>
          </a:xfrm>
          <a:prstGeom prst="rect">
            <a:avLst/>
          </a:prstGeom>
          <a:solidFill>
            <a:srgbClr val="FFE60B"/>
          </a:solidFill>
          <a:ln w="9525" algn="ctr">
            <a:solidFill>
              <a:srgbClr val="FFE60B"/>
            </a:solidFill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itchFamily="34" charset="0"/>
              <a:cs typeface="Arial"/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126" y="3771857"/>
            <a:ext cx="115283" cy="13065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164" y="4051317"/>
            <a:ext cx="174515" cy="2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5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9471</TotalTime>
  <Words>128</Words>
  <Application>Microsoft Macintosh PowerPoint</Application>
  <PresentationFormat>Widescreen</PresentationFormat>
  <Paragraphs>93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Calibri</vt:lpstr>
      <vt:lpstr>Calibri Light</vt:lpstr>
      <vt:lpstr>Cambria Math</vt:lpstr>
      <vt:lpstr>Lucida Grande</vt:lpstr>
      <vt:lpstr>Nanum Gothic</vt:lpstr>
      <vt:lpstr>Tahoma</vt:lpstr>
      <vt:lpstr>Times New Roman</vt:lpstr>
      <vt:lpstr>Tw Cen MT</vt:lpstr>
      <vt:lpstr>Arial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dcterms:created xsi:type="dcterms:W3CDTF">2016-10-09T06:39:20Z</dcterms:created>
  <dcterms:modified xsi:type="dcterms:W3CDTF">2016-10-27T22:41:16Z</dcterms:modified>
</cp:coreProperties>
</file>