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94"/>
  </p:normalViewPr>
  <p:slideViewPr>
    <p:cSldViewPr snapToGrid="0" snapToObjects="1">
      <p:cViewPr varScale="1">
        <p:scale>
          <a:sx n="94" d="100"/>
          <a:sy n="94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591D-D5B0-DA40-9610-DDF97B4A1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724D-E0E1-8F4D-A0B9-A4C7E4077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05EF-EAD0-E045-8E70-64A9A6FD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A7B5-A7F4-4B44-A89A-BA5B40F3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811A-5A1C-4F47-B803-BF041ABF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3A8A-8C6C-0B45-A8BE-06C601A4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D240D-DA17-374F-BFD8-A85F7A0B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00C6-B49D-B546-AB8A-865EDE95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126D-333E-D541-B64F-4B643B5B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4349-BCCF-3843-ADB1-40F9DF68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29E74-E56A-FA42-8F36-6DA2BDB5A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6FC1-2664-C84E-870F-DFD736F7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148DF-C740-D842-BC9E-879D5299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BFBD-ED74-8A47-B789-95D65AD3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2495-34EC-684A-BE71-F3D1109B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E77B-9815-004E-9728-EAC6921C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FB8D-8F34-354C-AFE1-3760AE66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51E2-68D4-F945-9877-0C0D82E7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8266-F872-5841-BDB9-720999CB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35A2-BC53-A840-A5C2-E09391E0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C544-B3A3-CC46-BE2E-8B5C8CA2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0117-8E71-FA4A-B352-7A78E05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AA80-A29F-4546-A9B8-2D58436A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26C4-B8D1-FA46-A576-E8647EC7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3465-A36C-774F-AE44-87EF29C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03C2-E2A7-2742-8C91-60EFBEF6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BC37-2514-C641-AC9C-13D509AF8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6057C-3FE3-1D4B-8979-93C35BBF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94A87-C9AD-204E-ABAD-924598EE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01C70-1DDE-3340-984A-38320F7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E687-37FE-A04A-9CA7-E9E8B2FB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9434-F639-2E4B-9C79-ECAA3BBE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7460E-F6D6-EC4A-A52E-0BC895C8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AAFB-70C4-1549-AB6F-8CA30937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7281F-A944-4443-A31C-5F927186C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20206-1808-BC4F-A1CD-349DBCA1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CD47A-941A-AF40-845D-663FF583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18FC-2574-F045-8CB3-3CCAB239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A4C03-AB9B-D447-801A-AB6DFAB2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3DEF-777E-0246-A196-B5B19B7F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E02F7-2D16-C141-8CAE-55405D41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BCB5E-302B-8944-A888-F5EFBBD3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ABC05-5DAE-A043-A970-C1C09EF5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1A91B-1E92-7C4E-AA4B-761C7AA6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2F33C-4963-AC4C-8ACE-D5C2F6F5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7E3C6-9510-7541-A425-5161FB1E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522E-84C2-C840-8A09-7898F81D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C4FF-1202-204A-866B-EE324017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F7839-943A-E449-B145-68DE57B74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68827-25AD-AE44-A743-1B5874D8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7A31-484D-564C-B1E1-14F65B1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6397E-45B8-A343-A348-45D0F3F9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4A75-3A63-3D45-8CD5-A0BF87B5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7D32F-81EB-FF46-926F-1CBF562AC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2479-47A3-3F45-A892-6E6E241DE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14A6C-148E-364A-9CC0-5CE6619C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41FD2-8D73-D84B-ADA9-765D959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8F78-0121-5640-81BF-DE87BD8B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189E2-CCA7-534C-8D64-F4122CA1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95DB9-822A-A341-9957-FBADCCC1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ED88-1644-E344-8177-81507A09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46A8-ED21-4741-9315-EFFAB7A9BEE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F63C-B22F-EB42-9DC8-F28FC0535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D4C9-50E7-384A-8293-00D407EFD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0ADD-B810-9E40-8A66-2A9FC7C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7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33985EC-6032-014E-8CD4-DB77D0DC0A8A}"/>
              </a:ext>
            </a:extLst>
          </p:cNvPr>
          <p:cNvSpPr/>
          <p:nvPr/>
        </p:nvSpPr>
        <p:spPr>
          <a:xfrm>
            <a:off x="5401617" y="152749"/>
            <a:ext cx="2736665" cy="2633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325243-8B5E-7144-8CA7-9EB92C74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01616" y="2852647"/>
            <a:ext cx="6055863" cy="1637676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C6823-146E-5543-AC26-06B8BCF4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615" y="4727533"/>
            <a:ext cx="6055867" cy="163767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397B01-BD41-754D-BCC7-4099531C0D2D}"/>
              </a:ext>
            </a:extLst>
          </p:cNvPr>
          <p:cNvSpPr/>
          <p:nvPr/>
        </p:nvSpPr>
        <p:spPr>
          <a:xfrm>
            <a:off x="8622102" y="119940"/>
            <a:ext cx="2835379" cy="26720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665D4-7DE1-8346-B15A-A6DF4906C7DE}"/>
              </a:ext>
            </a:extLst>
          </p:cNvPr>
          <p:cNvSpPr txBox="1"/>
          <p:nvPr/>
        </p:nvSpPr>
        <p:spPr>
          <a:xfrm>
            <a:off x="6104155" y="1056595"/>
            <a:ext cx="122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negatives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561 894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D584E-8F1F-0246-8131-ED2697B61E26}"/>
              </a:ext>
            </a:extLst>
          </p:cNvPr>
          <p:cNvSpPr/>
          <p:nvPr/>
        </p:nvSpPr>
        <p:spPr>
          <a:xfrm>
            <a:off x="9498669" y="1056594"/>
            <a:ext cx="1082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positives</a:t>
            </a:r>
          </a:p>
          <a:p>
            <a:pPr algn="ctr"/>
            <a:r>
              <a:rPr lang="en-US" dirty="0"/>
              <a:t>355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A623B-08A2-4D4E-A306-2F9ECA236E96}"/>
              </a:ext>
            </a:extLst>
          </p:cNvPr>
          <p:cNvSpPr/>
          <p:nvPr/>
        </p:nvSpPr>
        <p:spPr>
          <a:xfrm>
            <a:off x="6139793" y="3538333"/>
            <a:ext cx="118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positives 1</a:t>
            </a:r>
          </a:p>
          <a:p>
            <a:pPr algn="ctr"/>
            <a:r>
              <a:rPr lang="en-US" dirty="0"/>
              <a:t>177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E77A59-9D1F-1048-B0D1-EE50517419DE}"/>
              </a:ext>
            </a:extLst>
          </p:cNvPr>
          <p:cNvSpPr/>
          <p:nvPr/>
        </p:nvSpPr>
        <p:spPr>
          <a:xfrm>
            <a:off x="9395850" y="4985354"/>
            <a:ext cx="1197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positives 2</a:t>
            </a:r>
          </a:p>
          <a:p>
            <a:pPr algn="ctr"/>
            <a:r>
              <a:rPr lang="en-US" dirty="0"/>
              <a:t>178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D2103-02A9-CE4F-B2BA-AC4C86412DD8}"/>
              </a:ext>
            </a:extLst>
          </p:cNvPr>
          <p:cNvSpPr/>
          <p:nvPr/>
        </p:nvSpPr>
        <p:spPr>
          <a:xfrm>
            <a:off x="6204664" y="5029735"/>
            <a:ext cx="1315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negatives 1</a:t>
            </a:r>
          </a:p>
          <a:p>
            <a:pPr algn="ctr"/>
            <a:r>
              <a:rPr lang="en-NO" dirty="0">
                <a:solidFill>
                  <a:schemeClr val="bg1"/>
                </a:solidFill>
              </a:rPr>
              <a:t>280947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639590-5571-4F4F-9E9D-3EB64AD70FC0}"/>
              </a:ext>
            </a:extLst>
          </p:cNvPr>
          <p:cNvSpPr/>
          <p:nvPr/>
        </p:nvSpPr>
        <p:spPr>
          <a:xfrm>
            <a:off x="9327042" y="3643594"/>
            <a:ext cx="1253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O" dirty="0">
                <a:solidFill>
                  <a:schemeClr val="bg1"/>
                </a:solidFill>
              </a:rPr>
              <a:t>negatives 2 280947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574FC-A44C-FD45-BB71-1DC83F8BF7D5}"/>
              </a:ext>
            </a:extLst>
          </p:cNvPr>
          <p:cNvSpPr txBox="1"/>
          <p:nvPr/>
        </p:nvSpPr>
        <p:spPr>
          <a:xfrm>
            <a:off x="5401615" y="1527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250B7-B0F8-1446-A8F2-041E026AE213}"/>
              </a:ext>
            </a:extLst>
          </p:cNvPr>
          <p:cNvSpPr txBox="1"/>
          <p:nvPr/>
        </p:nvSpPr>
        <p:spPr>
          <a:xfrm>
            <a:off x="8611483" y="1527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92F17-3D30-7542-AB93-DF31D5F90AA6}"/>
              </a:ext>
            </a:extLst>
          </p:cNvPr>
          <p:cNvSpPr txBox="1"/>
          <p:nvPr/>
        </p:nvSpPr>
        <p:spPr>
          <a:xfrm>
            <a:off x="5414439" y="31171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B82B4-9714-7543-BC34-C1076C780CF0}"/>
              </a:ext>
            </a:extLst>
          </p:cNvPr>
          <p:cNvSpPr txBox="1"/>
          <p:nvPr/>
        </p:nvSpPr>
        <p:spPr>
          <a:xfrm>
            <a:off x="8611483" y="31171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4789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Immanuela Antigone Engländer</dc:creator>
  <cp:lastModifiedBy>Immanuela Antigone Engländer</cp:lastModifiedBy>
  <cp:revision>6</cp:revision>
  <dcterms:created xsi:type="dcterms:W3CDTF">2020-05-21T10:30:32Z</dcterms:created>
  <dcterms:modified xsi:type="dcterms:W3CDTF">2020-05-21T16:23:18Z</dcterms:modified>
</cp:coreProperties>
</file>