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I</a:t>
            </a:r>
            <a:r>
              <a:rPr dirty="0" sz="2400" lang="en-US"/>
              <a:t>L</a:t>
            </a:r>
            <a:r>
              <a:rPr dirty="0" sz="2400" lang="en-US"/>
              <a:t>A</a:t>
            </a:r>
            <a:r>
              <a:rPr dirty="0" sz="2400" lang="en-US"/>
              <a:t>N</a:t>
            </a:r>
            <a:r>
              <a:rPr dirty="0" sz="2400" lang="en-US"/>
              <a:t>T</a:t>
            </a:r>
            <a:r>
              <a:rPr dirty="0" sz="2400" lang="en-US"/>
              <a:t>H</a:t>
            </a:r>
            <a:r>
              <a:rPr dirty="0" sz="2400" lang="en-US"/>
              <a:t>A</a:t>
            </a:r>
            <a:r>
              <a:rPr dirty="0" sz="2400" lang="en-US"/>
              <a:t>M</a:t>
            </a:r>
            <a:r>
              <a:rPr dirty="0" sz="2400" lang="en-US"/>
              <a:t>I</a:t>
            </a:r>
            <a:r>
              <a:rPr dirty="0" sz="2400" lang="en-US"/>
              <a:t>Z</a:t>
            </a:r>
            <a:r>
              <a:rPr dirty="0" sz="2400" lang="en-US"/>
              <a:t>H</a:t>
            </a:r>
            <a:r>
              <a:rPr dirty="0" sz="2400" lang="en-US"/>
              <a:t>A</a:t>
            </a:r>
            <a:r>
              <a:rPr dirty="0" sz="2400" lang="en-US"/>
              <a:t>R</a:t>
            </a:r>
            <a:r>
              <a:rPr dirty="0" sz="2400" lang="en-US"/>
              <a:t>A</a:t>
            </a:r>
            <a:r>
              <a:rPr dirty="0" sz="2400" lang="en-US"/>
              <a:t>S</a:t>
            </a:r>
            <a:r>
              <a:rPr dirty="0" sz="2400" lang="en-US"/>
              <a:t>A</a:t>
            </a:r>
            <a:r>
              <a:rPr dirty="0" sz="2400" lang="en-US"/>
              <a:t>N</a:t>
            </a:r>
            <a:r>
              <a:rPr dirty="0" sz="2400" lang="en-US"/>
              <a:t> </a:t>
            </a:r>
            <a:r>
              <a:rPr dirty="0" sz="2400" lang="en-US"/>
              <a:t>V</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8</a:t>
            </a:r>
            <a:r>
              <a:rPr dirty="0" sz="2400" lang="en-US"/>
              <a:t>7</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922931" y="3928736"/>
            <a:ext cx="6086361" cy="292926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2025-09-10T05:27:49Z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6e2f160d3e2846dc929c682d60bc4872</vt:lpwstr>
  </property>
</Properties>
</file>