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c310044b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c310044b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310044b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310044b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c310044b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c310044b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c310044b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c310044b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c310044b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c310044b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c310044b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c310044b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Explicar el calculo del numerico este de las puertas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c310044b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c310044b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c310044b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c310044b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c310044b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c310044b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github.com/Qiskit/ibmq-device-information/blob/master/backends/yorktown/V1/version_log.md" TargetMode="External"/><Relationship Id="rId5" Type="http://schemas.openxmlformats.org/officeDocument/2006/relationships/hyperlink" Target="https://github.com/Qiskit/ibmq-device-information/tree/master/backends/melbourne/V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Qiskit noise simulator vs reality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Category: Teach Quantum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 y líneas futuras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Ninguna ejecución ni simulación devuelven los mismo resultados exactos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ejecución real es (en general) menos precisa que el modelo simulado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Qiskit permite modelar el ruido modificando los tiempos de respuestas de los chips concretos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Los circuitos se transpilan para los chips ⇒ Creemos que afecta al modelo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Sabemos que el tiempo afecta al resultado ⇒ No sabemos en </a:t>
            </a:r>
            <a:r>
              <a:rPr lang="en">
                <a:solidFill>
                  <a:srgbClr val="FF0000"/>
                </a:solidFill>
              </a:rPr>
              <a:t>qué</a:t>
            </a:r>
            <a:r>
              <a:rPr lang="en">
                <a:solidFill>
                  <a:srgbClr val="FF0000"/>
                </a:solidFill>
              </a:rPr>
              <a:t> medida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 la misma forma que se puede enviar los circuitos a ser ejecutados en máquinas reales, Qiskit permite realizar simulaciones locales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simulaciones locales son más “limpias” que las ejecuciones reales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¿Porque hay diferencia entre la ejecución real y la simulada?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 diferencia es que l</a:t>
            </a:r>
            <a:r>
              <a:rPr b="1" lang="en"/>
              <a:t>a ejecución real </a:t>
            </a:r>
            <a:r>
              <a:rPr b="1" lang="en"/>
              <a:t>está</a:t>
            </a:r>
            <a:r>
              <a:rPr b="1" lang="en"/>
              <a:t> sujeta al ruido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 lidiar con este problema Qiskit dispone de herramientas para modelar el ruido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Experimento - Circuito de prueba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ha seleccionado un circuito de dos Qubit entrelazados (estado de bell). Es un circuito simple con resultados conocidos.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07838"/>
            <a:ext cx="4700825" cy="17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300" y="1946425"/>
            <a:ext cx="2744575" cy="18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Experimento - Chip de ejecución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 circuitos definidos en Qiskit se transpilan y se ejecutan en chips concretos.</a:t>
            </a:r>
            <a:br>
              <a:rPr lang="en"/>
            </a:br>
            <a:r>
              <a:rPr lang="en"/>
              <a:t>Ej: ibmq_5_yorktown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350" y="2320750"/>
            <a:ext cx="1504325" cy="15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2125" y="2320750"/>
            <a:ext cx="6452324" cy="14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Experimento - Modelo de ruido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puede modelar el ruido como una lista en la que los elementos son tripletas de valores </a:t>
            </a:r>
            <a:r>
              <a:rPr b="1" i="1" lang="en"/>
              <a:t>(&lt;tipo puerta&gt;, &lt;qubit enlazados&gt;, &lt;tiempo&gt;)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50" y="1988875"/>
            <a:ext cx="8281949" cy="25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Experimento - Tiempos ibmq_5_yorktown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81113"/>
            <a:ext cx="4219575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337800" y="4023125"/>
            <a:ext cx="65745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YORKTOWN DEVICE INFO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https://github.com/Qiskit/ibmq-device-information/blob/master/backends/yorktown/V1/version_log.md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GATES GRAPH  </a:t>
            </a:r>
            <a:endParaRPr b="1" sz="1000" u="sng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https://github.com/Qiskit/ibmq-device-information/tree/master/backends/melbourne/V1</a:t>
            </a:r>
            <a:r>
              <a:rPr lang="en" sz="1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0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 puerta CNOT(cx) contiene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Una puerta FC ⇒ Que no cuenta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3 puertas GD ⇒ 3x 150ns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2 puertas GF ⇒ 2x 190ns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Buffer adicional de 5 puertas</a:t>
            </a:r>
            <a:br>
              <a:rPr lang="en"/>
            </a:br>
            <a:r>
              <a:rPr lang="en"/>
              <a:t>⇒ 5x 8ns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i="1" lang="en"/>
              <a:t>Total ⇒ 870ns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Valores tomados de la </a:t>
            </a:r>
            <a:r>
              <a:rPr lang="en"/>
              <a:t>información</a:t>
            </a:r>
            <a:r>
              <a:rPr lang="en"/>
              <a:t> del chip de Yorktown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Experimento - Modelo de ruido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50" y="1988875"/>
            <a:ext cx="8281949" cy="25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175" y="1321650"/>
            <a:ext cx="3812125" cy="1455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9"/>
          <p:cNvCxnSpPr/>
          <p:nvPr/>
        </p:nvCxnSpPr>
        <p:spPr>
          <a:xfrm flipH="1" rot="10800000">
            <a:off x="2406525" y="1955225"/>
            <a:ext cx="4179900" cy="39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Experimento - Ejecución sobre chip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50" y="1327137"/>
            <a:ext cx="3464524" cy="24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Ejecución sobre el chip: ibmq_5_yorktown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Ejecución que muestra mayoritariamente el entrelazado entre los Qubit 0 y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Experimento - Ejemplos de modelo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90975"/>
            <a:ext cx="3837675" cy="27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1150" y="1790987"/>
            <a:ext cx="3837676" cy="2660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