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 id="2147483684" r:id="rId2"/>
    <p:sldMasterId id="2147483685" r:id="rId3"/>
  </p:sldMasterIdLst>
  <p:notesMasterIdLst>
    <p:notesMasterId r:id="rId20"/>
  </p:notesMasterIdLst>
  <p:sldIdLst>
    <p:sldId id="256" r:id="rId4"/>
    <p:sldId id="257" r:id="rId5"/>
    <p:sldId id="259" r:id="rId6"/>
    <p:sldId id="260" r:id="rId7"/>
    <p:sldId id="276" r:id="rId8"/>
    <p:sldId id="261" r:id="rId9"/>
    <p:sldId id="275" r:id="rId10"/>
    <p:sldId id="274" r:id="rId11"/>
    <p:sldId id="266" r:id="rId12"/>
    <p:sldId id="264" r:id="rId13"/>
    <p:sldId id="265" r:id="rId14"/>
    <p:sldId id="267" r:id="rId15"/>
    <p:sldId id="268" r:id="rId16"/>
    <p:sldId id="269" r:id="rId17"/>
    <p:sldId id="271"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D1400F-10EA-412D-813B-559F6BD0D878}">
  <a:tblStyle styleId="{94D1400F-10EA-412D-813B-559F6BD0D878}"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904" autoAdjust="0"/>
  </p:normalViewPr>
  <p:slideViewPr>
    <p:cSldViewPr snapToGrid="0">
      <p:cViewPr varScale="1">
        <p:scale>
          <a:sx n="71" d="100"/>
          <a:sy n="71" d="100"/>
        </p:scale>
        <p:origin x="1143" y="3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5616c2b8ce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5616c2b8ce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616c2b8ce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616c2b8ce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Victoria</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616c2b8ce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5616c2b8ce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616c2b8c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616c2b8ce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616c2b8ce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616c2b8ce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616c2b8ce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g5616c2b8ce_0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616c2b8ce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g5616c2b8ce_0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7c2c760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57c2c760d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616c2b8c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g5616c2b8ce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616c2b8ce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5616c2b8ce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616c2b8ce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5616c2b8ce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82930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616c2b8c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g5616c2b8ce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616c2b8ce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5616c2b8ce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067104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2927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5616c2b8ce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5616c2b8ce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lstStyle>
            <a:lvl1pPr lvl="0" algn="ctr" rtl="0">
              <a:lnSpc>
                <a:spcPct val="90000"/>
              </a:lnSpc>
              <a:spcBef>
                <a:spcPts val="0"/>
              </a:spcBef>
              <a:spcAft>
                <a:spcPts val="0"/>
              </a:spcAft>
              <a:buClr>
                <a:schemeClr val="dk1"/>
              </a:buClr>
              <a:buSzPts val="4500"/>
              <a:buFont typeface="Calibri"/>
              <a:buNone/>
              <a:defRPr sz="45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143000" y="2701528"/>
            <a:ext cx="6858000" cy="1241700"/>
          </a:xfrm>
          <a:prstGeom prst="rect">
            <a:avLst/>
          </a:prstGeom>
          <a:noFill/>
          <a:ln>
            <a:noFill/>
          </a:ln>
        </p:spPr>
        <p:txBody>
          <a:bodyPr spcFirstLastPara="1" wrap="square" lIns="91425" tIns="45700" rIns="91425" bIns="45700" anchor="t" anchorCtr="0"/>
          <a:lstStyle>
            <a:lvl1pPr lvl="0" algn="ctr" rtl="0">
              <a:lnSpc>
                <a:spcPct val="90000"/>
              </a:lnSpc>
              <a:spcBef>
                <a:spcPts val="750"/>
              </a:spcBef>
              <a:spcAft>
                <a:spcPts val="0"/>
              </a:spcAft>
              <a:buClr>
                <a:schemeClr val="dk1"/>
              </a:buClr>
              <a:buSzPts val="1800"/>
              <a:buNone/>
              <a:defRPr sz="1800"/>
            </a:lvl1pPr>
            <a:lvl2pPr lvl="1" algn="ctr" rtl="0">
              <a:lnSpc>
                <a:spcPct val="90000"/>
              </a:lnSpc>
              <a:spcBef>
                <a:spcPts val="375"/>
              </a:spcBef>
              <a:spcAft>
                <a:spcPts val="0"/>
              </a:spcAft>
              <a:buClr>
                <a:schemeClr val="dk1"/>
              </a:buClr>
              <a:buSzPts val="1500"/>
              <a:buNone/>
              <a:defRPr sz="1500"/>
            </a:lvl2pPr>
            <a:lvl3pPr lvl="2" algn="ctr" rtl="0">
              <a:lnSpc>
                <a:spcPct val="90000"/>
              </a:lnSpc>
              <a:spcBef>
                <a:spcPts val="375"/>
              </a:spcBef>
              <a:spcAft>
                <a:spcPts val="0"/>
              </a:spcAft>
              <a:buClr>
                <a:schemeClr val="dk1"/>
              </a:buClr>
              <a:buSzPts val="1350"/>
              <a:buNone/>
              <a:defRPr sz="1350"/>
            </a:lvl3pPr>
            <a:lvl4pPr lvl="3" algn="ctr" rtl="0">
              <a:lnSpc>
                <a:spcPct val="90000"/>
              </a:lnSpc>
              <a:spcBef>
                <a:spcPts val="375"/>
              </a:spcBef>
              <a:spcAft>
                <a:spcPts val="0"/>
              </a:spcAft>
              <a:buClr>
                <a:schemeClr val="dk1"/>
              </a:buClr>
              <a:buSzPts val="1200"/>
              <a:buNone/>
              <a:defRPr sz="1200"/>
            </a:lvl4pPr>
            <a:lvl5pPr lvl="4" algn="ctr" rtl="0">
              <a:lnSpc>
                <a:spcPct val="90000"/>
              </a:lnSpc>
              <a:spcBef>
                <a:spcPts val="375"/>
              </a:spcBef>
              <a:spcAft>
                <a:spcPts val="0"/>
              </a:spcAft>
              <a:buClr>
                <a:schemeClr val="dk1"/>
              </a:buClr>
              <a:buSzPts val="1200"/>
              <a:buNone/>
              <a:defRPr sz="1200"/>
            </a:lvl5pPr>
            <a:lvl6pPr lvl="5" algn="ctr" rtl="0">
              <a:lnSpc>
                <a:spcPct val="90000"/>
              </a:lnSpc>
              <a:spcBef>
                <a:spcPts val="375"/>
              </a:spcBef>
              <a:spcAft>
                <a:spcPts val="0"/>
              </a:spcAft>
              <a:buClr>
                <a:schemeClr val="dk1"/>
              </a:buClr>
              <a:buSzPts val="1200"/>
              <a:buNone/>
              <a:defRPr sz="1200"/>
            </a:lvl6pPr>
            <a:lvl7pPr lvl="6" algn="ctr" rtl="0">
              <a:lnSpc>
                <a:spcPct val="90000"/>
              </a:lnSpc>
              <a:spcBef>
                <a:spcPts val="375"/>
              </a:spcBef>
              <a:spcAft>
                <a:spcPts val="0"/>
              </a:spcAft>
              <a:buClr>
                <a:schemeClr val="dk1"/>
              </a:buClr>
              <a:buSzPts val="1200"/>
              <a:buNone/>
              <a:defRPr sz="1200"/>
            </a:lvl7pPr>
            <a:lvl8pPr lvl="7" algn="ctr" rtl="0">
              <a:lnSpc>
                <a:spcPct val="90000"/>
              </a:lnSpc>
              <a:spcBef>
                <a:spcPts val="375"/>
              </a:spcBef>
              <a:spcAft>
                <a:spcPts val="0"/>
              </a:spcAft>
              <a:buClr>
                <a:schemeClr val="dk1"/>
              </a:buClr>
              <a:buSzPts val="1200"/>
              <a:buNone/>
              <a:defRPr sz="1200"/>
            </a:lvl8pPr>
            <a:lvl9pPr lvl="8" algn="ctr" rtl="0">
              <a:lnSpc>
                <a:spcPct val="90000"/>
              </a:lnSpc>
              <a:spcBef>
                <a:spcPts val="375"/>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lvl="0" algn="ctr" rtl="0">
              <a:lnSpc>
                <a:spcPct val="90000"/>
              </a:lnSpc>
              <a:spcBef>
                <a:spcPts val="0"/>
              </a:spcBef>
              <a:spcAft>
                <a:spcPts val="0"/>
              </a:spcAft>
              <a:buClr>
                <a:schemeClr val="dk1"/>
              </a:buClr>
              <a:buSzPts val="3600"/>
              <a:buFont typeface="Calibri"/>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64" name="Google Shape;6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16"/>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p16"/>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9" name="Google Shape;69;p16"/>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2" name="Google Shape;72;p17"/>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73" name="Google Shape;73;p17"/>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 name="Google Shape;74;p17"/>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5" name="Google Shape;75;p17"/>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623888" y="1282304"/>
            <a:ext cx="7886700" cy="2139600"/>
          </a:xfrm>
          <a:prstGeom prst="rect">
            <a:avLst/>
          </a:prstGeom>
          <a:noFill/>
          <a:ln>
            <a:noFill/>
          </a:ln>
        </p:spPr>
        <p:txBody>
          <a:bodyPr spcFirstLastPara="1" wrap="square" lIns="91425" tIns="45700" rIns="91425" bIns="45700" anchor="b" anchorCtr="0"/>
          <a:lstStyle>
            <a:lvl1pPr lvl="0" algn="l" rtl="0">
              <a:lnSpc>
                <a:spcPct val="90000"/>
              </a:lnSpc>
              <a:spcBef>
                <a:spcPts val="0"/>
              </a:spcBef>
              <a:spcAft>
                <a:spcPts val="0"/>
              </a:spcAft>
              <a:buClr>
                <a:schemeClr val="dk1"/>
              </a:buClr>
              <a:buSzPts val="4500"/>
              <a:buFont typeface="Calibri"/>
              <a:buNone/>
              <a:defRPr sz="45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8" name="Google Shape;78;p18"/>
          <p:cNvSpPr txBox="1">
            <a:spLocks noGrp="1"/>
          </p:cNvSpPr>
          <p:nvPr>
            <p:ph type="body" idx="1"/>
          </p:nvPr>
        </p:nvSpPr>
        <p:spPr>
          <a:xfrm>
            <a:off x="623888" y="3442098"/>
            <a:ext cx="7886700" cy="1125000"/>
          </a:xfrm>
          <a:prstGeom prst="rect">
            <a:avLst/>
          </a:prstGeom>
          <a:noFill/>
          <a:ln>
            <a:noFill/>
          </a:ln>
        </p:spPr>
        <p:txBody>
          <a:bodyPr spcFirstLastPara="1" wrap="square" lIns="91425" tIns="45700" rIns="91425" bIns="45700" anchor="t" anchorCtr="0"/>
          <a:lstStyle>
            <a:lvl1pPr marL="457200" lvl="0" indent="-228600" algn="l" rtl="0">
              <a:lnSpc>
                <a:spcPct val="90000"/>
              </a:lnSpc>
              <a:spcBef>
                <a:spcPts val="750"/>
              </a:spcBef>
              <a:spcAft>
                <a:spcPts val="0"/>
              </a:spcAft>
              <a:buClr>
                <a:srgbClr val="888888"/>
              </a:buClr>
              <a:buSzPts val="1800"/>
              <a:buNone/>
              <a:defRPr sz="1800">
                <a:solidFill>
                  <a:srgbClr val="888888"/>
                </a:solidFill>
              </a:defRPr>
            </a:lvl1pPr>
            <a:lvl2pPr marL="914400" lvl="1" indent="-228600" algn="l" rtl="0">
              <a:lnSpc>
                <a:spcPct val="90000"/>
              </a:lnSpc>
              <a:spcBef>
                <a:spcPts val="375"/>
              </a:spcBef>
              <a:spcAft>
                <a:spcPts val="0"/>
              </a:spcAft>
              <a:buClr>
                <a:srgbClr val="888888"/>
              </a:buClr>
              <a:buSzPts val="1500"/>
              <a:buNone/>
              <a:defRPr sz="1500">
                <a:solidFill>
                  <a:srgbClr val="888888"/>
                </a:solidFill>
              </a:defRPr>
            </a:lvl2pPr>
            <a:lvl3pPr marL="1371600" lvl="2" indent="-228600" algn="l" rtl="0">
              <a:lnSpc>
                <a:spcPct val="90000"/>
              </a:lnSpc>
              <a:spcBef>
                <a:spcPts val="375"/>
              </a:spcBef>
              <a:spcAft>
                <a:spcPts val="0"/>
              </a:spcAft>
              <a:buClr>
                <a:srgbClr val="888888"/>
              </a:buClr>
              <a:buSzPts val="1350"/>
              <a:buNone/>
              <a:defRPr sz="1350">
                <a:solidFill>
                  <a:srgbClr val="888888"/>
                </a:solidFill>
              </a:defRPr>
            </a:lvl3pPr>
            <a:lvl4pPr marL="1828800" lvl="3" indent="-228600" algn="l" rtl="0">
              <a:lnSpc>
                <a:spcPct val="90000"/>
              </a:lnSpc>
              <a:spcBef>
                <a:spcPts val="375"/>
              </a:spcBef>
              <a:spcAft>
                <a:spcPts val="0"/>
              </a:spcAft>
              <a:buClr>
                <a:srgbClr val="888888"/>
              </a:buClr>
              <a:buSzPts val="1200"/>
              <a:buNone/>
              <a:defRPr sz="1200">
                <a:solidFill>
                  <a:srgbClr val="888888"/>
                </a:solidFill>
              </a:defRPr>
            </a:lvl4pPr>
            <a:lvl5pPr marL="2286000" lvl="4" indent="-228600" algn="l" rtl="0">
              <a:lnSpc>
                <a:spcPct val="90000"/>
              </a:lnSpc>
              <a:spcBef>
                <a:spcPts val="375"/>
              </a:spcBef>
              <a:spcAft>
                <a:spcPts val="0"/>
              </a:spcAft>
              <a:buClr>
                <a:srgbClr val="888888"/>
              </a:buClr>
              <a:buSzPts val="1200"/>
              <a:buNone/>
              <a:defRPr sz="1200">
                <a:solidFill>
                  <a:srgbClr val="888888"/>
                </a:solidFill>
              </a:defRPr>
            </a:lvl5pPr>
            <a:lvl6pPr marL="2743200" lvl="5" indent="-228600" algn="l" rtl="0">
              <a:lnSpc>
                <a:spcPct val="90000"/>
              </a:lnSpc>
              <a:spcBef>
                <a:spcPts val="375"/>
              </a:spcBef>
              <a:spcAft>
                <a:spcPts val="0"/>
              </a:spcAft>
              <a:buClr>
                <a:srgbClr val="888888"/>
              </a:buClr>
              <a:buSzPts val="1200"/>
              <a:buNone/>
              <a:defRPr sz="1200">
                <a:solidFill>
                  <a:srgbClr val="888888"/>
                </a:solidFill>
              </a:defRPr>
            </a:lvl6pPr>
            <a:lvl7pPr marL="3200400" lvl="6" indent="-228600" algn="l" rtl="0">
              <a:lnSpc>
                <a:spcPct val="90000"/>
              </a:lnSpc>
              <a:spcBef>
                <a:spcPts val="375"/>
              </a:spcBef>
              <a:spcAft>
                <a:spcPts val="0"/>
              </a:spcAft>
              <a:buClr>
                <a:srgbClr val="888888"/>
              </a:buClr>
              <a:buSzPts val="1200"/>
              <a:buNone/>
              <a:defRPr sz="1200">
                <a:solidFill>
                  <a:srgbClr val="888888"/>
                </a:solidFill>
              </a:defRPr>
            </a:lvl7pPr>
            <a:lvl8pPr marL="3657600" lvl="7" indent="-228600" algn="l" rtl="0">
              <a:lnSpc>
                <a:spcPct val="90000"/>
              </a:lnSpc>
              <a:spcBef>
                <a:spcPts val="375"/>
              </a:spcBef>
              <a:spcAft>
                <a:spcPts val="0"/>
              </a:spcAft>
              <a:buClr>
                <a:srgbClr val="888888"/>
              </a:buClr>
              <a:buSzPts val="1200"/>
              <a:buNone/>
              <a:defRPr sz="1200">
                <a:solidFill>
                  <a:srgbClr val="888888"/>
                </a:solidFill>
              </a:defRPr>
            </a:lvl8pPr>
            <a:lvl9pPr marL="4114800" lvl="8" indent="-228600" algn="l" rtl="0">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9" name="Google Shape;79;p18"/>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0" name="Google Shape;80;p18"/>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1" name="Google Shape;81;p18"/>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2"/>
        <p:cNvGrpSpPr/>
        <p:nvPr/>
      </p:nvGrpSpPr>
      <p:grpSpPr>
        <a:xfrm>
          <a:off x="0" y="0"/>
          <a:ext cx="0" cy="0"/>
          <a:chOff x="0" y="0"/>
          <a:chExt cx="0" cy="0"/>
        </a:xfrm>
      </p:grpSpPr>
      <p:sp>
        <p:nvSpPr>
          <p:cNvPr id="83" name="Google Shape;83;p19"/>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4" name="Google Shape;84;p19"/>
          <p:cNvSpPr txBox="1">
            <a:spLocks noGrp="1"/>
          </p:cNvSpPr>
          <p:nvPr>
            <p:ph type="body" idx="1"/>
          </p:nvPr>
        </p:nvSpPr>
        <p:spPr>
          <a:xfrm>
            <a:off x="628650" y="1369219"/>
            <a:ext cx="3886200" cy="32634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85" name="Google Shape;85;p19"/>
          <p:cNvSpPr txBox="1">
            <a:spLocks noGrp="1"/>
          </p:cNvSpPr>
          <p:nvPr>
            <p:ph type="body" idx="2"/>
          </p:nvPr>
        </p:nvSpPr>
        <p:spPr>
          <a:xfrm>
            <a:off x="4629150" y="1369219"/>
            <a:ext cx="3886200" cy="32634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86" name="Google Shape;86;p19"/>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7" name="Google Shape;87;p19"/>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8" name="Google Shape;88;p19"/>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9"/>
        <p:cNvGrpSpPr/>
        <p:nvPr/>
      </p:nvGrpSpPr>
      <p:grpSpPr>
        <a:xfrm>
          <a:off x="0" y="0"/>
          <a:ext cx="0" cy="0"/>
          <a:chOff x="0" y="0"/>
          <a:chExt cx="0" cy="0"/>
        </a:xfrm>
      </p:grpSpPr>
      <p:sp>
        <p:nvSpPr>
          <p:cNvPr id="90" name="Google Shape;90;p20"/>
          <p:cNvSpPr txBox="1">
            <a:spLocks noGrp="1"/>
          </p:cNvSpPr>
          <p:nvPr>
            <p:ph type="title"/>
          </p:nvPr>
        </p:nvSpPr>
        <p:spPr>
          <a:xfrm>
            <a:off x="629841" y="273844"/>
            <a:ext cx="7886700" cy="9942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1" name="Google Shape;91;p20"/>
          <p:cNvSpPr txBox="1">
            <a:spLocks noGrp="1"/>
          </p:cNvSpPr>
          <p:nvPr>
            <p:ph type="body" idx="1"/>
          </p:nvPr>
        </p:nvSpPr>
        <p:spPr>
          <a:xfrm>
            <a:off x="629842" y="1260872"/>
            <a:ext cx="3868200" cy="618000"/>
          </a:xfrm>
          <a:prstGeom prst="rect">
            <a:avLst/>
          </a:prstGeom>
          <a:noFill/>
          <a:ln>
            <a:noFill/>
          </a:ln>
        </p:spPr>
        <p:txBody>
          <a:bodyPr spcFirstLastPara="1" wrap="square" lIns="91425" tIns="45700" rIns="91425" bIns="45700" anchor="b" anchorCtr="0"/>
          <a:lstStyle>
            <a:lvl1pPr marL="457200" lvl="0" indent="-228600" algn="l" rtl="0">
              <a:lnSpc>
                <a:spcPct val="90000"/>
              </a:lnSpc>
              <a:spcBef>
                <a:spcPts val="750"/>
              </a:spcBef>
              <a:spcAft>
                <a:spcPts val="0"/>
              </a:spcAft>
              <a:buClr>
                <a:schemeClr val="dk1"/>
              </a:buClr>
              <a:buSzPts val="1800"/>
              <a:buNone/>
              <a:defRPr sz="1800" b="1"/>
            </a:lvl1pPr>
            <a:lvl2pPr marL="914400" lvl="1" indent="-228600" algn="l" rtl="0">
              <a:lnSpc>
                <a:spcPct val="90000"/>
              </a:lnSpc>
              <a:spcBef>
                <a:spcPts val="375"/>
              </a:spcBef>
              <a:spcAft>
                <a:spcPts val="0"/>
              </a:spcAft>
              <a:buClr>
                <a:schemeClr val="dk1"/>
              </a:buClr>
              <a:buSzPts val="1500"/>
              <a:buNone/>
              <a:defRPr sz="1500" b="1"/>
            </a:lvl2pPr>
            <a:lvl3pPr marL="1371600" lvl="2" indent="-228600" algn="l" rtl="0">
              <a:lnSpc>
                <a:spcPct val="90000"/>
              </a:lnSpc>
              <a:spcBef>
                <a:spcPts val="375"/>
              </a:spcBef>
              <a:spcAft>
                <a:spcPts val="0"/>
              </a:spcAft>
              <a:buClr>
                <a:schemeClr val="dk1"/>
              </a:buClr>
              <a:buSzPts val="1350"/>
              <a:buNone/>
              <a:defRPr sz="1350" b="1"/>
            </a:lvl3pPr>
            <a:lvl4pPr marL="1828800" lvl="3" indent="-228600" algn="l" rtl="0">
              <a:lnSpc>
                <a:spcPct val="90000"/>
              </a:lnSpc>
              <a:spcBef>
                <a:spcPts val="375"/>
              </a:spcBef>
              <a:spcAft>
                <a:spcPts val="0"/>
              </a:spcAft>
              <a:buClr>
                <a:schemeClr val="dk1"/>
              </a:buClr>
              <a:buSzPts val="1200"/>
              <a:buNone/>
              <a:defRPr sz="1200" b="1"/>
            </a:lvl4pPr>
            <a:lvl5pPr marL="2286000" lvl="4" indent="-228600" algn="l" rtl="0">
              <a:lnSpc>
                <a:spcPct val="90000"/>
              </a:lnSpc>
              <a:spcBef>
                <a:spcPts val="375"/>
              </a:spcBef>
              <a:spcAft>
                <a:spcPts val="0"/>
              </a:spcAft>
              <a:buClr>
                <a:schemeClr val="dk1"/>
              </a:buClr>
              <a:buSzPts val="1200"/>
              <a:buNone/>
              <a:defRPr sz="1200" b="1"/>
            </a:lvl5pPr>
            <a:lvl6pPr marL="2743200" lvl="5" indent="-228600" algn="l" rtl="0">
              <a:lnSpc>
                <a:spcPct val="90000"/>
              </a:lnSpc>
              <a:spcBef>
                <a:spcPts val="375"/>
              </a:spcBef>
              <a:spcAft>
                <a:spcPts val="0"/>
              </a:spcAft>
              <a:buClr>
                <a:schemeClr val="dk1"/>
              </a:buClr>
              <a:buSzPts val="1200"/>
              <a:buNone/>
              <a:defRPr sz="1200" b="1"/>
            </a:lvl6pPr>
            <a:lvl7pPr marL="3200400" lvl="6" indent="-228600" algn="l" rtl="0">
              <a:lnSpc>
                <a:spcPct val="90000"/>
              </a:lnSpc>
              <a:spcBef>
                <a:spcPts val="375"/>
              </a:spcBef>
              <a:spcAft>
                <a:spcPts val="0"/>
              </a:spcAft>
              <a:buClr>
                <a:schemeClr val="dk1"/>
              </a:buClr>
              <a:buSzPts val="1200"/>
              <a:buNone/>
              <a:defRPr sz="1200" b="1"/>
            </a:lvl7pPr>
            <a:lvl8pPr marL="3657600" lvl="7" indent="-228600" algn="l" rtl="0">
              <a:lnSpc>
                <a:spcPct val="90000"/>
              </a:lnSpc>
              <a:spcBef>
                <a:spcPts val="375"/>
              </a:spcBef>
              <a:spcAft>
                <a:spcPts val="0"/>
              </a:spcAft>
              <a:buClr>
                <a:schemeClr val="dk1"/>
              </a:buClr>
              <a:buSzPts val="1200"/>
              <a:buNone/>
              <a:defRPr sz="1200" b="1"/>
            </a:lvl8pPr>
            <a:lvl9pPr marL="4114800" lvl="8" indent="-228600" algn="l" rtl="0">
              <a:lnSpc>
                <a:spcPct val="90000"/>
              </a:lnSpc>
              <a:spcBef>
                <a:spcPts val="375"/>
              </a:spcBef>
              <a:spcAft>
                <a:spcPts val="0"/>
              </a:spcAft>
              <a:buClr>
                <a:schemeClr val="dk1"/>
              </a:buClr>
              <a:buSzPts val="1200"/>
              <a:buNone/>
              <a:defRPr sz="1200" b="1"/>
            </a:lvl9pPr>
          </a:lstStyle>
          <a:p>
            <a:endParaRPr/>
          </a:p>
        </p:txBody>
      </p:sp>
      <p:sp>
        <p:nvSpPr>
          <p:cNvPr id="92" name="Google Shape;92;p20"/>
          <p:cNvSpPr txBox="1">
            <a:spLocks noGrp="1"/>
          </p:cNvSpPr>
          <p:nvPr>
            <p:ph type="body" idx="2"/>
          </p:nvPr>
        </p:nvSpPr>
        <p:spPr>
          <a:xfrm>
            <a:off x="629842" y="1878806"/>
            <a:ext cx="3868200" cy="27633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93" name="Google Shape;93;p20"/>
          <p:cNvSpPr txBox="1">
            <a:spLocks noGrp="1"/>
          </p:cNvSpPr>
          <p:nvPr>
            <p:ph type="body" idx="3"/>
          </p:nvPr>
        </p:nvSpPr>
        <p:spPr>
          <a:xfrm>
            <a:off x="4629150" y="1260872"/>
            <a:ext cx="3887400" cy="618000"/>
          </a:xfrm>
          <a:prstGeom prst="rect">
            <a:avLst/>
          </a:prstGeom>
          <a:noFill/>
          <a:ln>
            <a:noFill/>
          </a:ln>
        </p:spPr>
        <p:txBody>
          <a:bodyPr spcFirstLastPara="1" wrap="square" lIns="91425" tIns="45700" rIns="91425" bIns="45700" anchor="b" anchorCtr="0"/>
          <a:lstStyle>
            <a:lvl1pPr marL="457200" lvl="0" indent="-228600" algn="l" rtl="0">
              <a:lnSpc>
                <a:spcPct val="90000"/>
              </a:lnSpc>
              <a:spcBef>
                <a:spcPts val="750"/>
              </a:spcBef>
              <a:spcAft>
                <a:spcPts val="0"/>
              </a:spcAft>
              <a:buClr>
                <a:schemeClr val="dk1"/>
              </a:buClr>
              <a:buSzPts val="1800"/>
              <a:buNone/>
              <a:defRPr sz="1800" b="1"/>
            </a:lvl1pPr>
            <a:lvl2pPr marL="914400" lvl="1" indent="-228600" algn="l" rtl="0">
              <a:lnSpc>
                <a:spcPct val="90000"/>
              </a:lnSpc>
              <a:spcBef>
                <a:spcPts val="375"/>
              </a:spcBef>
              <a:spcAft>
                <a:spcPts val="0"/>
              </a:spcAft>
              <a:buClr>
                <a:schemeClr val="dk1"/>
              </a:buClr>
              <a:buSzPts val="1500"/>
              <a:buNone/>
              <a:defRPr sz="1500" b="1"/>
            </a:lvl2pPr>
            <a:lvl3pPr marL="1371600" lvl="2" indent="-228600" algn="l" rtl="0">
              <a:lnSpc>
                <a:spcPct val="90000"/>
              </a:lnSpc>
              <a:spcBef>
                <a:spcPts val="375"/>
              </a:spcBef>
              <a:spcAft>
                <a:spcPts val="0"/>
              </a:spcAft>
              <a:buClr>
                <a:schemeClr val="dk1"/>
              </a:buClr>
              <a:buSzPts val="1350"/>
              <a:buNone/>
              <a:defRPr sz="1350" b="1"/>
            </a:lvl3pPr>
            <a:lvl4pPr marL="1828800" lvl="3" indent="-228600" algn="l" rtl="0">
              <a:lnSpc>
                <a:spcPct val="90000"/>
              </a:lnSpc>
              <a:spcBef>
                <a:spcPts val="375"/>
              </a:spcBef>
              <a:spcAft>
                <a:spcPts val="0"/>
              </a:spcAft>
              <a:buClr>
                <a:schemeClr val="dk1"/>
              </a:buClr>
              <a:buSzPts val="1200"/>
              <a:buNone/>
              <a:defRPr sz="1200" b="1"/>
            </a:lvl4pPr>
            <a:lvl5pPr marL="2286000" lvl="4" indent="-228600" algn="l" rtl="0">
              <a:lnSpc>
                <a:spcPct val="90000"/>
              </a:lnSpc>
              <a:spcBef>
                <a:spcPts val="375"/>
              </a:spcBef>
              <a:spcAft>
                <a:spcPts val="0"/>
              </a:spcAft>
              <a:buClr>
                <a:schemeClr val="dk1"/>
              </a:buClr>
              <a:buSzPts val="1200"/>
              <a:buNone/>
              <a:defRPr sz="1200" b="1"/>
            </a:lvl5pPr>
            <a:lvl6pPr marL="2743200" lvl="5" indent="-228600" algn="l" rtl="0">
              <a:lnSpc>
                <a:spcPct val="90000"/>
              </a:lnSpc>
              <a:spcBef>
                <a:spcPts val="375"/>
              </a:spcBef>
              <a:spcAft>
                <a:spcPts val="0"/>
              </a:spcAft>
              <a:buClr>
                <a:schemeClr val="dk1"/>
              </a:buClr>
              <a:buSzPts val="1200"/>
              <a:buNone/>
              <a:defRPr sz="1200" b="1"/>
            </a:lvl6pPr>
            <a:lvl7pPr marL="3200400" lvl="6" indent="-228600" algn="l" rtl="0">
              <a:lnSpc>
                <a:spcPct val="90000"/>
              </a:lnSpc>
              <a:spcBef>
                <a:spcPts val="375"/>
              </a:spcBef>
              <a:spcAft>
                <a:spcPts val="0"/>
              </a:spcAft>
              <a:buClr>
                <a:schemeClr val="dk1"/>
              </a:buClr>
              <a:buSzPts val="1200"/>
              <a:buNone/>
              <a:defRPr sz="1200" b="1"/>
            </a:lvl7pPr>
            <a:lvl8pPr marL="3657600" lvl="7" indent="-228600" algn="l" rtl="0">
              <a:lnSpc>
                <a:spcPct val="90000"/>
              </a:lnSpc>
              <a:spcBef>
                <a:spcPts val="375"/>
              </a:spcBef>
              <a:spcAft>
                <a:spcPts val="0"/>
              </a:spcAft>
              <a:buClr>
                <a:schemeClr val="dk1"/>
              </a:buClr>
              <a:buSzPts val="1200"/>
              <a:buNone/>
              <a:defRPr sz="1200" b="1"/>
            </a:lvl8pPr>
            <a:lvl9pPr marL="4114800" lvl="8" indent="-228600" algn="l" rtl="0">
              <a:lnSpc>
                <a:spcPct val="90000"/>
              </a:lnSpc>
              <a:spcBef>
                <a:spcPts val="375"/>
              </a:spcBef>
              <a:spcAft>
                <a:spcPts val="0"/>
              </a:spcAft>
              <a:buClr>
                <a:schemeClr val="dk1"/>
              </a:buClr>
              <a:buSzPts val="1200"/>
              <a:buNone/>
              <a:defRPr sz="1200" b="1"/>
            </a:lvl9pPr>
          </a:lstStyle>
          <a:p>
            <a:endParaRPr/>
          </a:p>
        </p:txBody>
      </p:sp>
      <p:sp>
        <p:nvSpPr>
          <p:cNvPr id="94" name="Google Shape;94;p20"/>
          <p:cNvSpPr txBox="1">
            <a:spLocks noGrp="1"/>
          </p:cNvSpPr>
          <p:nvPr>
            <p:ph type="body" idx="4"/>
          </p:nvPr>
        </p:nvSpPr>
        <p:spPr>
          <a:xfrm>
            <a:off x="4629150" y="1878806"/>
            <a:ext cx="3887400" cy="27633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95" name="Google Shape;95;p20"/>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6" name="Google Shape;96;p20"/>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7" name="Google Shape;97;p20"/>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1"/>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0" name="Google Shape;100;p21"/>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1" name="Google Shape;101;p21"/>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2"/>
        <p:cNvGrpSpPr/>
        <p:nvPr/>
      </p:nvGrpSpPr>
      <p:grpSpPr>
        <a:xfrm>
          <a:off x="0" y="0"/>
          <a:ext cx="0" cy="0"/>
          <a:chOff x="0" y="0"/>
          <a:chExt cx="0" cy="0"/>
        </a:xfrm>
      </p:grpSpPr>
      <p:sp>
        <p:nvSpPr>
          <p:cNvPr id="103" name="Google Shape;103;p22"/>
          <p:cNvSpPr txBox="1">
            <a:spLocks noGrp="1"/>
          </p:cNvSpPr>
          <p:nvPr>
            <p:ph type="title"/>
          </p:nvPr>
        </p:nvSpPr>
        <p:spPr>
          <a:xfrm>
            <a:off x="629841" y="342900"/>
            <a:ext cx="2949300" cy="1200300"/>
          </a:xfrm>
          <a:prstGeom prst="rect">
            <a:avLst/>
          </a:prstGeom>
          <a:noFill/>
          <a:ln>
            <a:noFill/>
          </a:ln>
        </p:spPr>
        <p:txBody>
          <a:bodyPr spcFirstLastPara="1" wrap="square" lIns="91425" tIns="45700" rIns="91425" bIns="45700" anchor="b" anchorCtr="0"/>
          <a:lstStyle>
            <a:lvl1pPr lvl="0" algn="l" rtl="0">
              <a:lnSpc>
                <a:spcPct val="90000"/>
              </a:lnSpc>
              <a:spcBef>
                <a:spcPts val="0"/>
              </a:spcBef>
              <a:spcAft>
                <a:spcPts val="0"/>
              </a:spcAft>
              <a:buClr>
                <a:schemeClr val="dk1"/>
              </a:buClr>
              <a:buSzPts val="2400"/>
              <a:buFont typeface="Calibri"/>
              <a:buNone/>
              <a:defRPr sz="24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4" name="Google Shape;104;p22"/>
          <p:cNvSpPr txBox="1">
            <a:spLocks noGrp="1"/>
          </p:cNvSpPr>
          <p:nvPr>
            <p:ph type="body" idx="1"/>
          </p:nvPr>
        </p:nvSpPr>
        <p:spPr>
          <a:xfrm>
            <a:off x="3887391" y="740569"/>
            <a:ext cx="4629300" cy="3655200"/>
          </a:xfrm>
          <a:prstGeom prst="rect">
            <a:avLst/>
          </a:prstGeom>
          <a:noFill/>
          <a:ln>
            <a:noFill/>
          </a:ln>
        </p:spPr>
        <p:txBody>
          <a:bodyPr spcFirstLastPara="1" wrap="square" lIns="91425" tIns="45700" rIns="91425" bIns="45700" anchor="t" anchorCtr="0"/>
          <a:lstStyle>
            <a:lvl1pPr marL="457200" lvl="0" indent="-381000" algn="l" rtl="0">
              <a:lnSpc>
                <a:spcPct val="90000"/>
              </a:lnSpc>
              <a:spcBef>
                <a:spcPts val="750"/>
              </a:spcBef>
              <a:spcAft>
                <a:spcPts val="0"/>
              </a:spcAft>
              <a:buClr>
                <a:schemeClr val="dk1"/>
              </a:buClr>
              <a:buSzPts val="2400"/>
              <a:buChar char="•"/>
              <a:defRPr sz="2400"/>
            </a:lvl1pPr>
            <a:lvl2pPr marL="914400" lvl="1" indent="-361950" algn="l" rtl="0">
              <a:lnSpc>
                <a:spcPct val="90000"/>
              </a:lnSpc>
              <a:spcBef>
                <a:spcPts val="375"/>
              </a:spcBef>
              <a:spcAft>
                <a:spcPts val="0"/>
              </a:spcAft>
              <a:buClr>
                <a:schemeClr val="dk1"/>
              </a:buClr>
              <a:buSzPts val="2100"/>
              <a:buChar char="•"/>
              <a:defRPr sz="2100"/>
            </a:lvl2pPr>
            <a:lvl3pPr marL="1371600" lvl="2" indent="-342900" algn="l" rtl="0">
              <a:lnSpc>
                <a:spcPct val="90000"/>
              </a:lnSpc>
              <a:spcBef>
                <a:spcPts val="375"/>
              </a:spcBef>
              <a:spcAft>
                <a:spcPts val="0"/>
              </a:spcAft>
              <a:buClr>
                <a:schemeClr val="dk1"/>
              </a:buClr>
              <a:buSzPts val="1800"/>
              <a:buChar char="•"/>
              <a:defRPr sz="1800"/>
            </a:lvl3pPr>
            <a:lvl4pPr marL="1828800" lvl="3" indent="-323850" algn="l" rtl="0">
              <a:lnSpc>
                <a:spcPct val="90000"/>
              </a:lnSpc>
              <a:spcBef>
                <a:spcPts val="375"/>
              </a:spcBef>
              <a:spcAft>
                <a:spcPts val="0"/>
              </a:spcAft>
              <a:buClr>
                <a:schemeClr val="dk1"/>
              </a:buClr>
              <a:buSzPts val="1500"/>
              <a:buChar char="•"/>
              <a:defRPr sz="1500"/>
            </a:lvl4pPr>
            <a:lvl5pPr marL="2286000" lvl="4" indent="-323850" algn="l" rtl="0">
              <a:lnSpc>
                <a:spcPct val="90000"/>
              </a:lnSpc>
              <a:spcBef>
                <a:spcPts val="375"/>
              </a:spcBef>
              <a:spcAft>
                <a:spcPts val="0"/>
              </a:spcAft>
              <a:buClr>
                <a:schemeClr val="dk1"/>
              </a:buClr>
              <a:buSzPts val="1500"/>
              <a:buChar char="•"/>
              <a:defRPr sz="1500"/>
            </a:lvl5pPr>
            <a:lvl6pPr marL="2743200" lvl="5" indent="-323850" algn="l" rtl="0">
              <a:lnSpc>
                <a:spcPct val="90000"/>
              </a:lnSpc>
              <a:spcBef>
                <a:spcPts val="375"/>
              </a:spcBef>
              <a:spcAft>
                <a:spcPts val="0"/>
              </a:spcAft>
              <a:buClr>
                <a:schemeClr val="dk1"/>
              </a:buClr>
              <a:buSzPts val="1500"/>
              <a:buChar char="•"/>
              <a:defRPr sz="1500"/>
            </a:lvl6pPr>
            <a:lvl7pPr marL="3200400" lvl="6" indent="-323850" algn="l" rtl="0">
              <a:lnSpc>
                <a:spcPct val="90000"/>
              </a:lnSpc>
              <a:spcBef>
                <a:spcPts val="375"/>
              </a:spcBef>
              <a:spcAft>
                <a:spcPts val="0"/>
              </a:spcAft>
              <a:buClr>
                <a:schemeClr val="dk1"/>
              </a:buClr>
              <a:buSzPts val="1500"/>
              <a:buChar char="•"/>
              <a:defRPr sz="1500"/>
            </a:lvl7pPr>
            <a:lvl8pPr marL="3657600" lvl="7" indent="-323850" algn="l" rtl="0">
              <a:lnSpc>
                <a:spcPct val="90000"/>
              </a:lnSpc>
              <a:spcBef>
                <a:spcPts val="375"/>
              </a:spcBef>
              <a:spcAft>
                <a:spcPts val="0"/>
              </a:spcAft>
              <a:buClr>
                <a:schemeClr val="dk1"/>
              </a:buClr>
              <a:buSzPts val="1500"/>
              <a:buChar char="•"/>
              <a:defRPr sz="1500"/>
            </a:lvl8pPr>
            <a:lvl9pPr marL="4114800" lvl="8" indent="-323850" algn="l" rtl="0">
              <a:lnSpc>
                <a:spcPct val="90000"/>
              </a:lnSpc>
              <a:spcBef>
                <a:spcPts val="375"/>
              </a:spcBef>
              <a:spcAft>
                <a:spcPts val="0"/>
              </a:spcAft>
              <a:buClr>
                <a:schemeClr val="dk1"/>
              </a:buClr>
              <a:buSzPts val="1500"/>
              <a:buChar char="•"/>
              <a:defRPr sz="1500"/>
            </a:lvl9pPr>
          </a:lstStyle>
          <a:p>
            <a:endParaRPr/>
          </a:p>
        </p:txBody>
      </p:sp>
      <p:sp>
        <p:nvSpPr>
          <p:cNvPr id="105" name="Google Shape;105;p22"/>
          <p:cNvSpPr txBox="1">
            <a:spLocks noGrp="1"/>
          </p:cNvSpPr>
          <p:nvPr>
            <p:ph type="body" idx="2"/>
          </p:nvPr>
        </p:nvSpPr>
        <p:spPr>
          <a:xfrm>
            <a:off x="629841" y="1543050"/>
            <a:ext cx="2949300" cy="2858700"/>
          </a:xfrm>
          <a:prstGeom prst="rect">
            <a:avLst/>
          </a:prstGeom>
          <a:noFill/>
          <a:ln>
            <a:noFill/>
          </a:ln>
        </p:spPr>
        <p:txBody>
          <a:bodyPr spcFirstLastPara="1" wrap="square" lIns="91425" tIns="45700" rIns="91425" bIns="45700" anchor="t" anchorCtr="0"/>
          <a:lstStyle>
            <a:lvl1pPr marL="457200" lvl="0" indent="-228600" algn="l" rtl="0">
              <a:lnSpc>
                <a:spcPct val="90000"/>
              </a:lnSpc>
              <a:spcBef>
                <a:spcPts val="750"/>
              </a:spcBef>
              <a:spcAft>
                <a:spcPts val="0"/>
              </a:spcAft>
              <a:buClr>
                <a:schemeClr val="dk1"/>
              </a:buClr>
              <a:buSzPts val="1200"/>
              <a:buNone/>
              <a:defRPr sz="1200"/>
            </a:lvl1pPr>
            <a:lvl2pPr marL="914400" lvl="1" indent="-228600" algn="l" rtl="0">
              <a:lnSpc>
                <a:spcPct val="90000"/>
              </a:lnSpc>
              <a:spcBef>
                <a:spcPts val="375"/>
              </a:spcBef>
              <a:spcAft>
                <a:spcPts val="0"/>
              </a:spcAft>
              <a:buClr>
                <a:schemeClr val="dk1"/>
              </a:buClr>
              <a:buSzPts val="1050"/>
              <a:buNone/>
              <a:defRPr sz="1050"/>
            </a:lvl2pPr>
            <a:lvl3pPr marL="1371600" lvl="2" indent="-228600" algn="l" rtl="0">
              <a:lnSpc>
                <a:spcPct val="90000"/>
              </a:lnSpc>
              <a:spcBef>
                <a:spcPts val="375"/>
              </a:spcBef>
              <a:spcAft>
                <a:spcPts val="0"/>
              </a:spcAft>
              <a:buClr>
                <a:schemeClr val="dk1"/>
              </a:buClr>
              <a:buSzPts val="900"/>
              <a:buNone/>
              <a:defRPr sz="900"/>
            </a:lvl3pPr>
            <a:lvl4pPr marL="1828800" lvl="3" indent="-228600" algn="l" rtl="0">
              <a:lnSpc>
                <a:spcPct val="90000"/>
              </a:lnSpc>
              <a:spcBef>
                <a:spcPts val="375"/>
              </a:spcBef>
              <a:spcAft>
                <a:spcPts val="0"/>
              </a:spcAft>
              <a:buClr>
                <a:schemeClr val="dk1"/>
              </a:buClr>
              <a:buSzPts val="750"/>
              <a:buNone/>
              <a:defRPr sz="750"/>
            </a:lvl4pPr>
            <a:lvl5pPr marL="2286000" lvl="4" indent="-228600" algn="l" rtl="0">
              <a:lnSpc>
                <a:spcPct val="90000"/>
              </a:lnSpc>
              <a:spcBef>
                <a:spcPts val="375"/>
              </a:spcBef>
              <a:spcAft>
                <a:spcPts val="0"/>
              </a:spcAft>
              <a:buClr>
                <a:schemeClr val="dk1"/>
              </a:buClr>
              <a:buSzPts val="750"/>
              <a:buNone/>
              <a:defRPr sz="750"/>
            </a:lvl5pPr>
            <a:lvl6pPr marL="2743200" lvl="5" indent="-228600" algn="l" rtl="0">
              <a:lnSpc>
                <a:spcPct val="90000"/>
              </a:lnSpc>
              <a:spcBef>
                <a:spcPts val="375"/>
              </a:spcBef>
              <a:spcAft>
                <a:spcPts val="0"/>
              </a:spcAft>
              <a:buClr>
                <a:schemeClr val="dk1"/>
              </a:buClr>
              <a:buSzPts val="750"/>
              <a:buNone/>
              <a:defRPr sz="750"/>
            </a:lvl6pPr>
            <a:lvl7pPr marL="3200400" lvl="6" indent="-228600" algn="l" rtl="0">
              <a:lnSpc>
                <a:spcPct val="90000"/>
              </a:lnSpc>
              <a:spcBef>
                <a:spcPts val="375"/>
              </a:spcBef>
              <a:spcAft>
                <a:spcPts val="0"/>
              </a:spcAft>
              <a:buClr>
                <a:schemeClr val="dk1"/>
              </a:buClr>
              <a:buSzPts val="750"/>
              <a:buNone/>
              <a:defRPr sz="750"/>
            </a:lvl7pPr>
            <a:lvl8pPr marL="3657600" lvl="7" indent="-228600" algn="l" rtl="0">
              <a:lnSpc>
                <a:spcPct val="90000"/>
              </a:lnSpc>
              <a:spcBef>
                <a:spcPts val="375"/>
              </a:spcBef>
              <a:spcAft>
                <a:spcPts val="0"/>
              </a:spcAft>
              <a:buClr>
                <a:schemeClr val="dk1"/>
              </a:buClr>
              <a:buSzPts val="750"/>
              <a:buNone/>
              <a:defRPr sz="750"/>
            </a:lvl8pPr>
            <a:lvl9pPr marL="4114800" lvl="8" indent="-228600" algn="l" rtl="0">
              <a:lnSpc>
                <a:spcPct val="90000"/>
              </a:lnSpc>
              <a:spcBef>
                <a:spcPts val="375"/>
              </a:spcBef>
              <a:spcAft>
                <a:spcPts val="0"/>
              </a:spcAft>
              <a:buClr>
                <a:schemeClr val="dk1"/>
              </a:buClr>
              <a:buSzPts val="750"/>
              <a:buNone/>
              <a:defRPr sz="750"/>
            </a:lvl9pPr>
          </a:lstStyle>
          <a:p>
            <a:endParaRPr/>
          </a:p>
        </p:txBody>
      </p:sp>
      <p:sp>
        <p:nvSpPr>
          <p:cNvPr id="106" name="Google Shape;106;p22"/>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7" name="Google Shape;107;p22"/>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8" name="Google Shape;108;p22"/>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9"/>
        <p:cNvGrpSpPr/>
        <p:nvPr/>
      </p:nvGrpSpPr>
      <p:grpSpPr>
        <a:xfrm>
          <a:off x="0" y="0"/>
          <a:ext cx="0" cy="0"/>
          <a:chOff x="0" y="0"/>
          <a:chExt cx="0" cy="0"/>
        </a:xfrm>
      </p:grpSpPr>
      <p:sp>
        <p:nvSpPr>
          <p:cNvPr id="110" name="Google Shape;110;p23"/>
          <p:cNvSpPr txBox="1">
            <a:spLocks noGrp="1"/>
          </p:cNvSpPr>
          <p:nvPr>
            <p:ph type="title"/>
          </p:nvPr>
        </p:nvSpPr>
        <p:spPr>
          <a:xfrm>
            <a:off x="629841" y="342900"/>
            <a:ext cx="2949300" cy="1200300"/>
          </a:xfrm>
          <a:prstGeom prst="rect">
            <a:avLst/>
          </a:prstGeom>
          <a:noFill/>
          <a:ln>
            <a:noFill/>
          </a:ln>
        </p:spPr>
        <p:txBody>
          <a:bodyPr spcFirstLastPara="1" wrap="square" lIns="91425" tIns="45700" rIns="91425" bIns="45700" anchor="b" anchorCtr="0"/>
          <a:lstStyle>
            <a:lvl1pPr lvl="0" algn="l" rtl="0">
              <a:lnSpc>
                <a:spcPct val="90000"/>
              </a:lnSpc>
              <a:spcBef>
                <a:spcPts val="0"/>
              </a:spcBef>
              <a:spcAft>
                <a:spcPts val="0"/>
              </a:spcAft>
              <a:buClr>
                <a:schemeClr val="dk1"/>
              </a:buClr>
              <a:buSzPts val="2400"/>
              <a:buFont typeface="Calibri"/>
              <a:buNone/>
              <a:defRPr sz="24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1" name="Google Shape;111;p23"/>
          <p:cNvSpPr>
            <a:spLocks noGrp="1"/>
          </p:cNvSpPr>
          <p:nvPr>
            <p:ph type="pic" idx="2"/>
          </p:nvPr>
        </p:nvSpPr>
        <p:spPr>
          <a:xfrm>
            <a:off x="3887391" y="740569"/>
            <a:ext cx="4629300" cy="36552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12" name="Google Shape;112;p23"/>
          <p:cNvSpPr txBox="1">
            <a:spLocks noGrp="1"/>
          </p:cNvSpPr>
          <p:nvPr>
            <p:ph type="body" idx="1"/>
          </p:nvPr>
        </p:nvSpPr>
        <p:spPr>
          <a:xfrm>
            <a:off x="629841" y="1543050"/>
            <a:ext cx="2949300" cy="2858700"/>
          </a:xfrm>
          <a:prstGeom prst="rect">
            <a:avLst/>
          </a:prstGeom>
          <a:noFill/>
          <a:ln>
            <a:noFill/>
          </a:ln>
        </p:spPr>
        <p:txBody>
          <a:bodyPr spcFirstLastPara="1" wrap="square" lIns="91425" tIns="45700" rIns="91425" bIns="45700" anchor="t" anchorCtr="0"/>
          <a:lstStyle>
            <a:lvl1pPr marL="457200" lvl="0" indent="-228600" algn="l" rtl="0">
              <a:lnSpc>
                <a:spcPct val="90000"/>
              </a:lnSpc>
              <a:spcBef>
                <a:spcPts val="750"/>
              </a:spcBef>
              <a:spcAft>
                <a:spcPts val="0"/>
              </a:spcAft>
              <a:buClr>
                <a:schemeClr val="dk1"/>
              </a:buClr>
              <a:buSzPts val="1200"/>
              <a:buNone/>
              <a:defRPr sz="1200"/>
            </a:lvl1pPr>
            <a:lvl2pPr marL="914400" lvl="1" indent="-228600" algn="l" rtl="0">
              <a:lnSpc>
                <a:spcPct val="90000"/>
              </a:lnSpc>
              <a:spcBef>
                <a:spcPts val="375"/>
              </a:spcBef>
              <a:spcAft>
                <a:spcPts val="0"/>
              </a:spcAft>
              <a:buClr>
                <a:schemeClr val="dk1"/>
              </a:buClr>
              <a:buSzPts val="1050"/>
              <a:buNone/>
              <a:defRPr sz="1050"/>
            </a:lvl2pPr>
            <a:lvl3pPr marL="1371600" lvl="2" indent="-228600" algn="l" rtl="0">
              <a:lnSpc>
                <a:spcPct val="90000"/>
              </a:lnSpc>
              <a:spcBef>
                <a:spcPts val="375"/>
              </a:spcBef>
              <a:spcAft>
                <a:spcPts val="0"/>
              </a:spcAft>
              <a:buClr>
                <a:schemeClr val="dk1"/>
              </a:buClr>
              <a:buSzPts val="900"/>
              <a:buNone/>
              <a:defRPr sz="900"/>
            </a:lvl3pPr>
            <a:lvl4pPr marL="1828800" lvl="3" indent="-228600" algn="l" rtl="0">
              <a:lnSpc>
                <a:spcPct val="90000"/>
              </a:lnSpc>
              <a:spcBef>
                <a:spcPts val="375"/>
              </a:spcBef>
              <a:spcAft>
                <a:spcPts val="0"/>
              </a:spcAft>
              <a:buClr>
                <a:schemeClr val="dk1"/>
              </a:buClr>
              <a:buSzPts val="750"/>
              <a:buNone/>
              <a:defRPr sz="750"/>
            </a:lvl4pPr>
            <a:lvl5pPr marL="2286000" lvl="4" indent="-228600" algn="l" rtl="0">
              <a:lnSpc>
                <a:spcPct val="90000"/>
              </a:lnSpc>
              <a:spcBef>
                <a:spcPts val="375"/>
              </a:spcBef>
              <a:spcAft>
                <a:spcPts val="0"/>
              </a:spcAft>
              <a:buClr>
                <a:schemeClr val="dk1"/>
              </a:buClr>
              <a:buSzPts val="750"/>
              <a:buNone/>
              <a:defRPr sz="750"/>
            </a:lvl5pPr>
            <a:lvl6pPr marL="2743200" lvl="5" indent="-228600" algn="l" rtl="0">
              <a:lnSpc>
                <a:spcPct val="90000"/>
              </a:lnSpc>
              <a:spcBef>
                <a:spcPts val="375"/>
              </a:spcBef>
              <a:spcAft>
                <a:spcPts val="0"/>
              </a:spcAft>
              <a:buClr>
                <a:schemeClr val="dk1"/>
              </a:buClr>
              <a:buSzPts val="750"/>
              <a:buNone/>
              <a:defRPr sz="750"/>
            </a:lvl6pPr>
            <a:lvl7pPr marL="3200400" lvl="6" indent="-228600" algn="l" rtl="0">
              <a:lnSpc>
                <a:spcPct val="90000"/>
              </a:lnSpc>
              <a:spcBef>
                <a:spcPts val="375"/>
              </a:spcBef>
              <a:spcAft>
                <a:spcPts val="0"/>
              </a:spcAft>
              <a:buClr>
                <a:schemeClr val="dk1"/>
              </a:buClr>
              <a:buSzPts val="750"/>
              <a:buNone/>
              <a:defRPr sz="750"/>
            </a:lvl7pPr>
            <a:lvl8pPr marL="3657600" lvl="7" indent="-228600" algn="l" rtl="0">
              <a:lnSpc>
                <a:spcPct val="90000"/>
              </a:lnSpc>
              <a:spcBef>
                <a:spcPts val="375"/>
              </a:spcBef>
              <a:spcAft>
                <a:spcPts val="0"/>
              </a:spcAft>
              <a:buClr>
                <a:schemeClr val="dk1"/>
              </a:buClr>
              <a:buSzPts val="750"/>
              <a:buNone/>
              <a:defRPr sz="750"/>
            </a:lvl8pPr>
            <a:lvl9pPr marL="4114800" lvl="8" indent="-228600" algn="l" rtl="0">
              <a:lnSpc>
                <a:spcPct val="90000"/>
              </a:lnSpc>
              <a:spcBef>
                <a:spcPts val="375"/>
              </a:spcBef>
              <a:spcAft>
                <a:spcPts val="0"/>
              </a:spcAft>
              <a:buClr>
                <a:schemeClr val="dk1"/>
              </a:buClr>
              <a:buSzPts val="750"/>
              <a:buNone/>
              <a:defRPr sz="750"/>
            </a:lvl9pPr>
          </a:lstStyle>
          <a:p>
            <a:endParaRPr/>
          </a:p>
        </p:txBody>
      </p:sp>
      <p:sp>
        <p:nvSpPr>
          <p:cNvPr id="113" name="Google Shape;113;p23"/>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4" name="Google Shape;114;p23"/>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5" name="Google Shape;115;p2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8" name="Google Shape;118;p24"/>
          <p:cNvSpPr txBox="1">
            <a:spLocks noGrp="1"/>
          </p:cNvSpPr>
          <p:nvPr>
            <p:ph type="body" idx="1"/>
          </p:nvPr>
        </p:nvSpPr>
        <p:spPr>
          <a:xfrm rot="5400000">
            <a:off x="2940300" y="-942431"/>
            <a:ext cx="3263400" cy="78867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119" name="Google Shape;119;p24"/>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0" name="Google Shape;120;p24"/>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1" name="Google Shape;121;p24"/>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2"/>
        <p:cNvGrpSpPr/>
        <p:nvPr/>
      </p:nvGrpSpPr>
      <p:grpSpPr>
        <a:xfrm>
          <a:off x="0" y="0"/>
          <a:ext cx="0" cy="0"/>
          <a:chOff x="0" y="0"/>
          <a:chExt cx="0" cy="0"/>
        </a:xfrm>
      </p:grpSpPr>
      <p:sp>
        <p:nvSpPr>
          <p:cNvPr id="123" name="Google Shape;123;p25"/>
          <p:cNvSpPr txBox="1">
            <a:spLocks noGrp="1"/>
          </p:cNvSpPr>
          <p:nvPr>
            <p:ph type="title"/>
          </p:nvPr>
        </p:nvSpPr>
        <p:spPr>
          <a:xfrm rot="5400000">
            <a:off x="5350050" y="1467544"/>
            <a:ext cx="4359000" cy="19716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4" name="Google Shape;124;p25"/>
          <p:cNvSpPr txBox="1">
            <a:spLocks noGrp="1"/>
          </p:cNvSpPr>
          <p:nvPr>
            <p:ph type="body" idx="1"/>
          </p:nvPr>
        </p:nvSpPr>
        <p:spPr>
          <a:xfrm rot="5400000">
            <a:off x="1349475" y="-447056"/>
            <a:ext cx="4359000" cy="58008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125" name="Google Shape;125;p25"/>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6" name="Google Shape;126;p25"/>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7" name="Google Shape;127;p25"/>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4"/>
        <p:cNvGrpSpPr/>
        <p:nvPr/>
      </p:nvGrpSpPr>
      <p:grpSpPr>
        <a:xfrm>
          <a:off x="0" y="0"/>
          <a:ext cx="0" cy="0"/>
          <a:chOff x="0" y="0"/>
          <a:chExt cx="0" cy="0"/>
        </a:xfrm>
      </p:grpSpPr>
      <p:sp>
        <p:nvSpPr>
          <p:cNvPr id="135" name="Google Shape;135;p27"/>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6" name="Google Shape;136;p27"/>
          <p:cNvSpPr txBox="1">
            <a:spLocks noGrp="1"/>
          </p:cNvSpPr>
          <p:nvPr>
            <p:ph type="subTitle" idx="1"/>
          </p:nvPr>
        </p:nvSpPr>
        <p:spPr>
          <a:xfrm>
            <a:off x="1143000" y="2701528"/>
            <a:ext cx="6858000" cy="1241700"/>
          </a:xfrm>
          <a:prstGeom prst="rect">
            <a:avLst/>
          </a:prstGeom>
          <a:noFill/>
          <a:ln>
            <a:noFill/>
          </a:ln>
        </p:spPr>
        <p:txBody>
          <a:bodyPr spcFirstLastPara="1" wrap="square" lIns="91425" tIns="45700" rIns="91425" bIns="45700" anchor="t" anchorCtr="0"/>
          <a:lstStyle>
            <a:lvl1pPr lvl="0" algn="ctr" rtl="0">
              <a:lnSpc>
                <a:spcPct val="90000"/>
              </a:lnSpc>
              <a:spcBef>
                <a:spcPts val="750"/>
              </a:spcBef>
              <a:spcAft>
                <a:spcPts val="0"/>
              </a:spcAft>
              <a:buClr>
                <a:schemeClr val="dk1"/>
              </a:buClr>
              <a:buSzPts val="1800"/>
              <a:buNone/>
              <a:defRPr sz="1800"/>
            </a:lvl1pPr>
            <a:lvl2pPr lvl="1" algn="ctr" rtl="0">
              <a:lnSpc>
                <a:spcPct val="90000"/>
              </a:lnSpc>
              <a:spcBef>
                <a:spcPts val="375"/>
              </a:spcBef>
              <a:spcAft>
                <a:spcPts val="0"/>
              </a:spcAft>
              <a:buClr>
                <a:schemeClr val="dk1"/>
              </a:buClr>
              <a:buSzPts val="1500"/>
              <a:buNone/>
              <a:defRPr sz="1500"/>
            </a:lvl2pPr>
            <a:lvl3pPr lvl="2" algn="ctr" rtl="0">
              <a:lnSpc>
                <a:spcPct val="90000"/>
              </a:lnSpc>
              <a:spcBef>
                <a:spcPts val="375"/>
              </a:spcBef>
              <a:spcAft>
                <a:spcPts val="0"/>
              </a:spcAft>
              <a:buClr>
                <a:schemeClr val="dk1"/>
              </a:buClr>
              <a:buSzPts val="1350"/>
              <a:buNone/>
              <a:defRPr sz="1350"/>
            </a:lvl3pPr>
            <a:lvl4pPr lvl="3" algn="ctr" rtl="0">
              <a:lnSpc>
                <a:spcPct val="90000"/>
              </a:lnSpc>
              <a:spcBef>
                <a:spcPts val="375"/>
              </a:spcBef>
              <a:spcAft>
                <a:spcPts val="0"/>
              </a:spcAft>
              <a:buClr>
                <a:schemeClr val="dk1"/>
              </a:buClr>
              <a:buSzPts val="1200"/>
              <a:buNone/>
              <a:defRPr sz="1200"/>
            </a:lvl4pPr>
            <a:lvl5pPr lvl="4" algn="ctr" rtl="0">
              <a:lnSpc>
                <a:spcPct val="90000"/>
              </a:lnSpc>
              <a:spcBef>
                <a:spcPts val="375"/>
              </a:spcBef>
              <a:spcAft>
                <a:spcPts val="0"/>
              </a:spcAft>
              <a:buClr>
                <a:schemeClr val="dk1"/>
              </a:buClr>
              <a:buSzPts val="1200"/>
              <a:buNone/>
              <a:defRPr sz="1200"/>
            </a:lvl5pPr>
            <a:lvl6pPr lvl="5" algn="ctr" rtl="0">
              <a:lnSpc>
                <a:spcPct val="90000"/>
              </a:lnSpc>
              <a:spcBef>
                <a:spcPts val="375"/>
              </a:spcBef>
              <a:spcAft>
                <a:spcPts val="0"/>
              </a:spcAft>
              <a:buClr>
                <a:schemeClr val="dk1"/>
              </a:buClr>
              <a:buSzPts val="1200"/>
              <a:buNone/>
              <a:defRPr sz="1200"/>
            </a:lvl6pPr>
            <a:lvl7pPr lvl="6" algn="ctr" rtl="0">
              <a:lnSpc>
                <a:spcPct val="90000"/>
              </a:lnSpc>
              <a:spcBef>
                <a:spcPts val="375"/>
              </a:spcBef>
              <a:spcAft>
                <a:spcPts val="0"/>
              </a:spcAft>
              <a:buClr>
                <a:schemeClr val="dk1"/>
              </a:buClr>
              <a:buSzPts val="1200"/>
              <a:buNone/>
              <a:defRPr sz="1200"/>
            </a:lvl7pPr>
            <a:lvl8pPr lvl="7" algn="ctr" rtl="0">
              <a:lnSpc>
                <a:spcPct val="90000"/>
              </a:lnSpc>
              <a:spcBef>
                <a:spcPts val="375"/>
              </a:spcBef>
              <a:spcAft>
                <a:spcPts val="0"/>
              </a:spcAft>
              <a:buClr>
                <a:schemeClr val="dk1"/>
              </a:buClr>
              <a:buSzPts val="1200"/>
              <a:buNone/>
              <a:defRPr sz="1200"/>
            </a:lvl8pPr>
            <a:lvl9pPr lvl="8" algn="ctr" rtl="0">
              <a:lnSpc>
                <a:spcPct val="90000"/>
              </a:lnSpc>
              <a:spcBef>
                <a:spcPts val="375"/>
              </a:spcBef>
              <a:spcAft>
                <a:spcPts val="0"/>
              </a:spcAft>
              <a:buClr>
                <a:schemeClr val="dk1"/>
              </a:buClr>
              <a:buSzPts val="1200"/>
              <a:buNone/>
              <a:defRPr sz="1200"/>
            </a:lvl9pPr>
          </a:lstStyle>
          <a:p>
            <a:endParaRPr/>
          </a:p>
        </p:txBody>
      </p:sp>
      <p:sp>
        <p:nvSpPr>
          <p:cNvPr id="137" name="Google Shape;137;p27"/>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p27"/>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27"/>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0"/>
        <p:cNvGrpSpPr/>
        <p:nvPr/>
      </p:nvGrpSpPr>
      <p:grpSpPr>
        <a:xfrm>
          <a:off x="0" y="0"/>
          <a:ext cx="0" cy="0"/>
          <a:chOff x="0" y="0"/>
          <a:chExt cx="0" cy="0"/>
        </a:xfrm>
      </p:grpSpPr>
      <p:sp>
        <p:nvSpPr>
          <p:cNvPr id="141" name="Google Shape;141;p2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lvl="0" algn="ctr" rtl="0">
              <a:lnSpc>
                <a:spcPct val="90000"/>
              </a:lnSpc>
              <a:spcBef>
                <a:spcPts val="0"/>
              </a:spcBef>
              <a:spcAft>
                <a:spcPts val="0"/>
              </a:spcAft>
              <a:buClr>
                <a:schemeClr val="dk1"/>
              </a:buClr>
              <a:buSzPts val="3600"/>
              <a:buFont typeface="Calibri"/>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2" name="Google Shape;142;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3"/>
        <p:cNvGrpSpPr/>
        <p:nvPr/>
      </p:nvGrpSpPr>
      <p:grpSpPr>
        <a:xfrm>
          <a:off x="0" y="0"/>
          <a:ext cx="0" cy="0"/>
          <a:chOff x="0" y="0"/>
          <a:chExt cx="0" cy="0"/>
        </a:xfrm>
      </p:grpSpPr>
      <p:sp>
        <p:nvSpPr>
          <p:cNvPr id="144" name="Google Shape;144;p29"/>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5" name="Google Shape;145;p29"/>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146" name="Google Shape;146;p29"/>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7" name="Google Shape;147;p29"/>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8" name="Google Shape;148;p29"/>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49"/>
        <p:cNvGrpSpPr/>
        <p:nvPr/>
      </p:nvGrpSpPr>
      <p:grpSpPr>
        <a:xfrm>
          <a:off x="0" y="0"/>
          <a:ext cx="0" cy="0"/>
          <a:chOff x="0" y="0"/>
          <a:chExt cx="0" cy="0"/>
        </a:xfrm>
      </p:grpSpPr>
      <p:sp>
        <p:nvSpPr>
          <p:cNvPr id="150" name="Google Shape;150;p30"/>
          <p:cNvSpPr txBox="1">
            <a:spLocks noGrp="1"/>
          </p:cNvSpPr>
          <p:nvPr>
            <p:ph type="title"/>
          </p:nvPr>
        </p:nvSpPr>
        <p:spPr>
          <a:xfrm>
            <a:off x="623888" y="1282304"/>
            <a:ext cx="7886700" cy="2139600"/>
          </a:xfrm>
          <a:prstGeom prst="rect">
            <a:avLst/>
          </a:prstGeom>
          <a:noFill/>
          <a:ln>
            <a:noFill/>
          </a:ln>
        </p:spPr>
        <p:txBody>
          <a:bodyPr spcFirstLastPara="1" wrap="square" lIns="91425" tIns="45700" rIns="91425" bIns="45700" anchor="b" anchorCtr="0"/>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1" name="Google Shape;151;p30"/>
          <p:cNvSpPr txBox="1">
            <a:spLocks noGrp="1"/>
          </p:cNvSpPr>
          <p:nvPr>
            <p:ph type="body" idx="1"/>
          </p:nvPr>
        </p:nvSpPr>
        <p:spPr>
          <a:xfrm>
            <a:off x="623888" y="3442098"/>
            <a:ext cx="7886700" cy="1125000"/>
          </a:xfrm>
          <a:prstGeom prst="rect">
            <a:avLst/>
          </a:prstGeom>
          <a:noFill/>
          <a:ln>
            <a:noFill/>
          </a:ln>
        </p:spPr>
        <p:txBody>
          <a:bodyPr spcFirstLastPara="1" wrap="square" lIns="91425" tIns="45700" rIns="91425" bIns="45700" anchor="t" anchorCtr="0"/>
          <a:lstStyle>
            <a:lvl1pPr marL="457200" lvl="0" indent="-228600" algn="l" rtl="0">
              <a:lnSpc>
                <a:spcPct val="90000"/>
              </a:lnSpc>
              <a:spcBef>
                <a:spcPts val="750"/>
              </a:spcBef>
              <a:spcAft>
                <a:spcPts val="0"/>
              </a:spcAft>
              <a:buClr>
                <a:srgbClr val="888888"/>
              </a:buClr>
              <a:buSzPts val="1800"/>
              <a:buNone/>
              <a:defRPr sz="1800">
                <a:solidFill>
                  <a:srgbClr val="888888"/>
                </a:solidFill>
              </a:defRPr>
            </a:lvl1pPr>
            <a:lvl2pPr marL="914400" lvl="1" indent="-228600" algn="l" rtl="0">
              <a:lnSpc>
                <a:spcPct val="90000"/>
              </a:lnSpc>
              <a:spcBef>
                <a:spcPts val="375"/>
              </a:spcBef>
              <a:spcAft>
                <a:spcPts val="0"/>
              </a:spcAft>
              <a:buClr>
                <a:srgbClr val="888888"/>
              </a:buClr>
              <a:buSzPts val="1500"/>
              <a:buNone/>
              <a:defRPr sz="1500">
                <a:solidFill>
                  <a:srgbClr val="888888"/>
                </a:solidFill>
              </a:defRPr>
            </a:lvl2pPr>
            <a:lvl3pPr marL="1371600" lvl="2" indent="-228600" algn="l" rtl="0">
              <a:lnSpc>
                <a:spcPct val="90000"/>
              </a:lnSpc>
              <a:spcBef>
                <a:spcPts val="375"/>
              </a:spcBef>
              <a:spcAft>
                <a:spcPts val="0"/>
              </a:spcAft>
              <a:buClr>
                <a:srgbClr val="888888"/>
              </a:buClr>
              <a:buSzPts val="1350"/>
              <a:buNone/>
              <a:defRPr sz="1350">
                <a:solidFill>
                  <a:srgbClr val="888888"/>
                </a:solidFill>
              </a:defRPr>
            </a:lvl3pPr>
            <a:lvl4pPr marL="1828800" lvl="3" indent="-228600" algn="l" rtl="0">
              <a:lnSpc>
                <a:spcPct val="90000"/>
              </a:lnSpc>
              <a:spcBef>
                <a:spcPts val="375"/>
              </a:spcBef>
              <a:spcAft>
                <a:spcPts val="0"/>
              </a:spcAft>
              <a:buClr>
                <a:srgbClr val="888888"/>
              </a:buClr>
              <a:buSzPts val="1200"/>
              <a:buNone/>
              <a:defRPr sz="1200">
                <a:solidFill>
                  <a:srgbClr val="888888"/>
                </a:solidFill>
              </a:defRPr>
            </a:lvl4pPr>
            <a:lvl5pPr marL="2286000" lvl="4" indent="-228600" algn="l" rtl="0">
              <a:lnSpc>
                <a:spcPct val="90000"/>
              </a:lnSpc>
              <a:spcBef>
                <a:spcPts val="375"/>
              </a:spcBef>
              <a:spcAft>
                <a:spcPts val="0"/>
              </a:spcAft>
              <a:buClr>
                <a:srgbClr val="888888"/>
              </a:buClr>
              <a:buSzPts val="1200"/>
              <a:buNone/>
              <a:defRPr sz="1200">
                <a:solidFill>
                  <a:srgbClr val="888888"/>
                </a:solidFill>
              </a:defRPr>
            </a:lvl5pPr>
            <a:lvl6pPr marL="2743200" lvl="5" indent="-228600" algn="l" rtl="0">
              <a:lnSpc>
                <a:spcPct val="90000"/>
              </a:lnSpc>
              <a:spcBef>
                <a:spcPts val="375"/>
              </a:spcBef>
              <a:spcAft>
                <a:spcPts val="0"/>
              </a:spcAft>
              <a:buClr>
                <a:srgbClr val="888888"/>
              </a:buClr>
              <a:buSzPts val="1200"/>
              <a:buNone/>
              <a:defRPr sz="1200">
                <a:solidFill>
                  <a:srgbClr val="888888"/>
                </a:solidFill>
              </a:defRPr>
            </a:lvl6pPr>
            <a:lvl7pPr marL="3200400" lvl="6" indent="-228600" algn="l" rtl="0">
              <a:lnSpc>
                <a:spcPct val="90000"/>
              </a:lnSpc>
              <a:spcBef>
                <a:spcPts val="375"/>
              </a:spcBef>
              <a:spcAft>
                <a:spcPts val="0"/>
              </a:spcAft>
              <a:buClr>
                <a:srgbClr val="888888"/>
              </a:buClr>
              <a:buSzPts val="1200"/>
              <a:buNone/>
              <a:defRPr sz="1200">
                <a:solidFill>
                  <a:srgbClr val="888888"/>
                </a:solidFill>
              </a:defRPr>
            </a:lvl7pPr>
            <a:lvl8pPr marL="3657600" lvl="7" indent="-228600" algn="l" rtl="0">
              <a:lnSpc>
                <a:spcPct val="90000"/>
              </a:lnSpc>
              <a:spcBef>
                <a:spcPts val="375"/>
              </a:spcBef>
              <a:spcAft>
                <a:spcPts val="0"/>
              </a:spcAft>
              <a:buClr>
                <a:srgbClr val="888888"/>
              </a:buClr>
              <a:buSzPts val="1200"/>
              <a:buNone/>
              <a:defRPr sz="1200">
                <a:solidFill>
                  <a:srgbClr val="888888"/>
                </a:solidFill>
              </a:defRPr>
            </a:lvl8pPr>
            <a:lvl9pPr marL="4114800" lvl="8" indent="-228600" algn="l" rtl="0">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152" name="Google Shape;152;p30"/>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3" name="Google Shape;153;p30"/>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4" name="Google Shape;154;p30"/>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5"/>
        <p:cNvGrpSpPr/>
        <p:nvPr/>
      </p:nvGrpSpPr>
      <p:grpSpPr>
        <a:xfrm>
          <a:off x="0" y="0"/>
          <a:ext cx="0" cy="0"/>
          <a:chOff x="0" y="0"/>
          <a:chExt cx="0" cy="0"/>
        </a:xfrm>
      </p:grpSpPr>
      <p:sp>
        <p:nvSpPr>
          <p:cNvPr id="156" name="Google Shape;156;p31"/>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7" name="Google Shape;157;p31"/>
          <p:cNvSpPr txBox="1">
            <a:spLocks noGrp="1"/>
          </p:cNvSpPr>
          <p:nvPr>
            <p:ph type="body" idx="1"/>
          </p:nvPr>
        </p:nvSpPr>
        <p:spPr>
          <a:xfrm>
            <a:off x="628650" y="1369219"/>
            <a:ext cx="3886200" cy="32634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158" name="Google Shape;158;p31"/>
          <p:cNvSpPr txBox="1">
            <a:spLocks noGrp="1"/>
          </p:cNvSpPr>
          <p:nvPr>
            <p:ph type="body" idx="2"/>
          </p:nvPr>
        </p:nvSpPr>
        <p:spPr>
          <a:xfrm>
            <a:off x="4629150" y="1369219"/>
            <a:ext cx="3886200" cy="32634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159" name="Google Shape;159;p31"/>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0" name="Google Shape;160;p31"/>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1" name="Google Shape;161;p31"/>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2"/>
        <p:cNvGrpSpPr/>
        <p:nvPr/>
      </p:nvGrpSpPr>
      <p:grpSpPr>
        <a:xfrm>
          <a:off x="0" y="0"/>
          <a:ext cx="0" cy="0"/>
          <a:chOff x="0" y="0"/>
          <a:chExt cx="0" cy="0"/>
        </a:xfrm>
      </p:grpSpPr>
      <p:sp>
        <p:nvSpPr>
          <p:cNvPr id="163" name="Google Shape;163;p32"/>
          <p:cNvSpPr txBox="1">
            <a:spLocks noGrp="1"/>
          </p:cNvSpPr>
          <p:nvPr>
            <p:ph type="title"/>
          </p:nvPr>
        </p:nvSpPr>
        <p:spPr>
          <a:xfrm>
            <a:off x="629841" y="273844"/>
            <a:ext cx="7886700" cy="9942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32"/>
          <p:cNvSpPr txBox="1">
            <a:spLocks noGrp="1"/>
          </p:cNvSpPr>
          <p:nvPr>
            <p:ph type="body" idx="1"/>
          </p:nvPr>
        </p:nvSpPr>
        <p:spPr>
          <a:xfrm>
            <a:off x="629842" y="1260872"/>
            <a:ext cx="3868200" cy="618000"/>
          </a:xfrm>
          <a:prstGeom prst="rect">
            <a:avLst/>
          </a:prstGeom>
          <a:noFill/>
          <a:ln>
            <a:noFill/>
          </a:ln>
        </p:spPr>
        <p:txBody>
          <a:bodyPr spcFirstLastPara="1" wrap="square" lIns="91425" tIns="45700" rIns="91425" bIns="45700" anchor="b" anchorCtr="0"/>
          <a:lstStyle>
            <a:lvl1pPr marL="457200" lvl="0" indent="-228600" algn="l" rtl="0">
              <a:lnSpc>
                <a:spcPct val="90000"/>
              </a:lnSpc>
              <a:spcBef>
                <a:spcPts val="750"/>
              </a:spcBef>
              <a:spcAft>
                <a:spcPts val="0"/>
              </a:spcAft>
              <a:buClr>
                <a:schemeClr val="dk1"/>
              </a:buClr>
              <a:buSzPts val="1800"/>
              <a:buNone/>
              <a:defRPr sz="1800" b="1"/>
            </a:lvl1pPr>
            <a:lvl2pPr marL="914400" lvl="1" indent="-228600" algn="l" rtl="0">
              <a:lnSpc>
                <a:spcPct val="90000"/>
              </a:lnSpc>
              <a:spcBef>
                <a:spcPts val="375"/>
              </a:spcBef>
              <a:spcAft>
                <a:spcPts val="0"/>
              </a:spcAft>
              <a:buClr>
                <a:schemeClr val="dk1"/>
              </a:buClr>
              <a:buSzPts val="1500"/>
              <a:buNone/>
              <a:defRPr sz="1500" b="1"/>
            </a:lvl2pPr>
            <a:lvl3pPr marL="1371600" lvl="2" indent="-228600" algn="l" rtl="0">
              <a:lnSpc>
                <a:spcPct val="90000"/>
              </a:lnSpc>
              <a:spcBef>
                <a:spcPts val="375"/>
              </a:spcBef>
              <a:spcAft>
                <a:spcPts val="0"/>
              </a:spcAft>
              <a:buClr>
                <a:schemeClr val="dk1"/>
              </a:buClr>
              <a:buSzPts val="1350"/>
              <a:buNone/>
              <a:defRPr sz="1350" b="1"/>
            </a:lvl3pPr>
            <a:lvl4pPr marL="1828800" lvl="3" indent="-228600" algn="l" rtl="0">
              <a:lnSpc>
                <a:spcPct val="90000"/>
              </a:lnSpc>
              <a:spcBef>
                <a:spcPts val="375"/>
              </a:spcBef>
              <a:spcAft>
                <a:spcPts val="0"/>
              </a:spcAft>
              <a:buClr>
                <a:schemeClr val="dk1"/>
              </a:buClr>
              <a:buSzPts val="1200"/>
              <a:buNone/>
              <a:defRPr sz="1200" b="1"/>
            </a:lvl4pPr>
            <a:lvl5pPr marL="2286000" lvl="4" indent="-228600" algn="l" rtl="0">
              <a:lnSpc>
                <a:spcPct val="90000"/>
              </a:lnSpc>
              <a:spcBef>
                <a:spcPts val="375"/>
              </a:spcBef>
              <a:spcAft>
                <a:spcPts val="0"/>
              </a:spcAft>
              <a:buClr>
                <a:schemeClr val="dk1"/>
              </a:buClr>
              <a:buSzPts val="1200"/>
              <a:buNone/>
              <a:defRPr sz="1200" b="1"/>
            </a:lvl5pPr>
            <a:lvl6pPr marL="2743200" lvl="5" indent="-228600" algn="l" rtl="0">
              <a:lnSpc>
                <a:spcPct val="90000"/>
              </a:lnSpc>
              <a:spcBef>
                <a:spcPts val="375"/>
              </a:spcBef>
              <a:spcAft>
                <a:spcPts val="0"/>
              </a:spcAft>
              <a:buClr>
                <a:schemeClr val="dk1"/>
              </a:buClr>
              <a:buSzPts val="1200"/>
              <a:buNone/>
              <a:defRPr sz="1200" b="1"/>
            </a:lvl6pPr>
            <a:lvl7pPr marL="3200400" lvl="6" indent="-228600" algn="l" rtl="0">
              <a:lnSpc>
                <a:spcPct val="90000"/>
              </a:lnSpc>
              <a:spcBef>
                <a:spcPts val="375"/>
              </a:spcBef>
              <a:spcAft>
                <a:spcPts val="0"/>
              </a:spcAft>
              <a:buClr>
                <a:schemeClr val="dk1"/>
              </a:buClr>
              <a:buSzPts val="1200"/>
              <a:buNone/>
              <a:defRPr sz="1200" b="1"/>
            </a:lvl7pPr>
            <a:lvl8pPr marL="3657600" lvl="7" indent="-228600" algn="l" rtl="0">
              <a:lnSpc>
                <a:spcPct val="90000"/>
              </a:lnSpc>
              <a:spcBef>
                <a:spcPts val="375"/>
              </a:spcBef>
              <a:spcAft>
                <a:spcPts val="0"/>
              </a:spcAft>
              <a:buClr>
                <a:schemeClr val="dk1"/>
              </a:buClr>
              <a:buSzPts val="1200"/>
              <a:buNone/>
              <a:defRPr sz="1200" b="1"/>
            </a:lvl8pPr>
            <a:lvl9pPr marL="4114800" lvl="8" indent="-228600" algn="l" rtl="0">
              <a:lnSpc>
                <a:spcPct val="90000"/>
              </a:lnSpc>
              <a:spcBef>
                <a:spcPts val="375"/>
              </a:spcBef>
              <a:spcAft>
                <a:spcPts val="0"/>
              </a:spcAft>
              <a:buClr>
                <a:schemeClr val="dk1"/>
              </a:buClr>
              <a:buSzPts val="1200"/>
              <a:buNone/>
              <a:defRPr sz="1200" b="1"/>
            </a:lvl9pPr>
          </a:lstStyle>
          <a:p>
            <a:endParaRPr/>
          </a:p>
        </p:txBody>
      </p:sp>
      <p:sp>
        <p:nvSpPr>
          <p:cNvPr id="165" name="Google Shape;165;p32"/>
          <p:cNvSpPr txBox="1">
            <a:spLocks noGrp="1"/>
          </p:cNvSpPr>
          <p:nvPr>
            <p:ph type="body" idx="2"/>
          </p:nvPr>
        </p:nvSpPr>
        <p:spPr>
          <a:xfrm>
            <a:off x="629842" y="1878806"/>
            <a:ext cx="3868200" cy="27633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166" name="Google Shape;166;p32"/>
          <p:cNvSpPr txBox="1">
            <a:spLocks noGrp="1"/>
          </p:cNvSpPr>
          <p:nvPr>
            <p:ph type="body" idx="3"/>
          </p:nvPr>
        </p:nvSpPr>
        <p:spPr>
          <a:xfrm>
            <a:off x="4629150" y="1260872"/>
            <a:ext cx="3887400" cy="618000"/>
          </a:xfrm>
          <a:prstGeom prst="rect">
            <a:avLst/>
          </a:prstGeom>
          <a:noFill/>
          <a:ln>
            <a:noFill/>
          </a:ln>
        </p:spPr>
        <p:txBody>
          <a:bodyPr spcFirstLastPara="1" wrap="square" lIns="91425" tIns="45700" rIns="91425" bIns="45700" anchor="b" anchorCtr="0"/>
          <a:lstStyle>
            <a:lvl1pPr marL="457200" lvl="0" indent="-228600" algn="l" rtl="0">
              <a:lnSpc>
                <a:spcPct val="90000"/>
              </a:lnSpc>
              <a:spcBef>
                <a:spcPts val="750"/>
              </a:spcBef>
              <a:spcAft>
                <a:spcPts val="0"/>
              </a:spcAft>
              <a:buClr>
                <a:schemeClr val="dk1"/>
              </a:buClr>
              <a:buSzPts val="1800"/>
              <a:buNone/>
              <a:defRPr sz="1800" b="1"/>
            </a:lvl1pPr>
            <a:lvl2pPr marL="914400" lvl="1" indent="-228600" algn="l" rtl="0">
              <a:lnSpc>
                <a:spcPct val="90000"/>
              </a:lnSpc>
              <a:spcBef>
                <a:spcPts val="375"/>
              </a:spcBef>
              <a:spcAft>
                <a:spcPts val="0"/>
              </a:spcAft>
              <a:buClr>
                <a:schemeClr val="dk1"/>
              </a:buClr>
              <a:buSzPts val="1500"/>
              <a:buNone/>
              <a:defRPr sz="1500" b="1"/>
            </a:lvl2pPr>
            <a:lvl3pPr marL="1371600" lvl="2" indent="-228600" algn="l" rtl="0">
              <a:lnSpc>
                <a:spcPct val="90000"/>
              </a:lnSpc>
              <a:spcBef>
                <a:spcPts val="375"/>
              </a:spcBef>
              <a:spcAft>
                <a:spcPts val="0"/>
              </a:spcAft>
              <a:buClr>
                <a:schemeClr val="dk1"/>
              </a:buClr>
              <a:buSzPts val="1350"/>
              <a:buNone/>
              <a:defRPr sz="1350" b="1"/>
            </a:lvl3pPr>
            <a:lvl4pPr marL="1828800" lvl="3" indent="-228600" algn="l" rtl="0">
              <a:lnSpc>
                <a:spcPct val="90000"/>
              </a:lnSpc>
              <a:spcBef>
                <a:spcPts val="375"/>
              </a:spcBef>
              <a:spcAft>
                <a:spcPts val="0"/>
              </a:spcAft>
              <a:buClr>
                <a:schemeClr val="dk1"/>
              </a:buClr>
              <a:buSzPts val="1200"/>
              <a:buNone/>
              <a:defRPr sz="1200" b="1"/>
            </a:lvl4pPr>
            <a:lvl5pPr marL="2286000" lvl="4" indent="-228600" algn="l" rtl="0">
              <a:lnSpc>
                <a:spcPct val="90000"/>
              </a:lnSpc>
              <a:spcBef>
                <a:spcPts val="375"/>
              </a:spcBef>
              <a:spcAft>
                <a:spcPts val="0"/>
              </a:spcAft>
              <a:buClr>
                <a:schemeClr val="dk1"/>
              </a:buClr>
              <a:buSzPts val="1200"/>
              <a:buNone/>
              <a:defRPr sz="1200" b="1"/>
            </a:lvl5pPr>
            <a:lvl6pPr marL="2743200" lvl="5" indent="-228600" algn="l" rtl="0">
              <a:lnSpc>
                <a:spcPct val="90000"/>
              </a:lnSpc>
              <a:spcBef>
                <a:spcPts val="375"/>
              </a:spcBef>
              <a:spcAft>
                <a:spcPts val="0"/>
              </a:spcAft>
              <a:buClr>
                <a:schemeClr val="dk1"/>
              </a:buClr>
              <a:buSzPts val="1200"/>
              <a:buNone/>
              <a:defRPr sz="1200" b="1"/>
            </a:lvl6pPr>
            <a:lvl7pPr marL="3200400" lvl="6" indent="-228600" algn="l" rtl="0">
              <a:lnSpc>
                <a:spcPct val="90000"/>
              </a:lnSpc>
              <a:spcBef>
                <a:spcPts val="375"/>
              </a:spcBef>
              <a:spcAft>
                <a:spcPts val="0"/>
              </a:spcAft>
              <a:buClr>
                <a:schemeClr val="dk1"/>
              </a:buClr>
              <a:buSzPts val="1200"/>
              <a:buNone/>
              <a:defRPr sz="1200" b="1"/>
            </a:lvl7pPr>
            <a:lvl8pPr marL="3657600" lvl="7" indent="-228600" algn="l" rtl="0">
              <a:lnSpc>
                <a:spcPct val="90000"/>
              </a:lnSpc>
              <a:spcBef>
                <a:spcPts val="375"/>
              </a:spcBef>
              <a:spcAft>
                <a:spcPts val="0"/>
              </a:spcAft>
              <a:buClr>
                <a:schemeClr val="dk1"/>
              </a:buClr>
              <a:buSzPts val="1200"/>
              <a:buNone/>
              <a:defRPr sz="1200" b="1"/>
            </a:lvl8pPr>
            <a:lvl9pPr marL="4114800" lvl="8" indent="-228600" algn="l" rtl="0">
              <a:lnSpc>
                <a:spcPct val="90000"/>
              </a:lnSpc>
              <a:spcBef>
                <a:spcPts val="375"/>
              </a:spcBef>
              <a:spcAft>
                <a:spcPts val="0"/>
              </a:spcAft>
              <a:buClr>
                <a:schemeClr val="dk1"/>
              </a:buClr>
              <a:buSzPts val="1200"/>
              <a:buNone/>
              <a:defRPr sz="1200" b="1"/>
            </a:lvl9pPr>
          </a:lstStyle>
          <a:p>
            <a:endParaRPr/>
          </a:p>
        </p:txBody>
      </p:sp>
      <p:sp>
        <p:nvSpPr>
          <p:cNvPr id="167" name="Google Shape;167;p32"/>
          <p:cNvSpPr txBox="1">
            <a:spLocks noGrp="1"/>
          </p:cNvSpPr>
          <p:nvPr>
            <p:ph type="body" idx="4"/>
          </p:nvPr>
        </p:nvSpPr>
        <p:spPr>
          <a:xfrm>
            <a:off x="4629150" y="1878806"/>
            <a:ext cx="3887400" cy="27633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168" name="Google Shape;168;p32"/>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9" name="Google Shape;169;p32"/>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0" name="Google Shape;170;p32"/>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1"/>
        <p:cNvGrpSpPr/>
        <p:nvPr/>
      </p:nvGrpSpPr>
      <p:grpSpPr>
        <a:xfrm>
          <a:off x="0" y="0"/>
          <a:ext cx="0" cy="0"/>
          <a:chOff x="0" y="0"/>
          <a:chExt cx="0" cy="0"/>
        </a:xfrm>
      </p:grpSpPr>
      <p:sp>
        <p:nvSpPr>
          <p:cNvPr id="172" name="Google Shape;172;p33"/>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3" name="Google Shape;173;p33"/>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4" name="Google Shape;174;p33"/>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5" name="Google Shape;175;p3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6"/>
        <p:cNvGrpSpPr/>
        <p:nvPr/>
      </p:nvGrpSpPr>
      <p:grpSpPr>
        <a:xfrm>
          <a:off x="0" y="0"/>
          <a:ext cx="0" cy="0"/>
          <a:chOff x="0" y="0"/>
          <a:chExt cx="0" cy="0"/>
        </a:xfrm>
      </p:grpSpPr>
      <p:sp>
        <p:nvSpPr>
          <p:cNvPr id="177" name="Google Shape;177;p34"/>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8" name="Google Shape;178;p34"/>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9" name="Google Shape;179;p34"/>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80"/>
        <p:cNvGrpSpPr/>
        <p:nvPr/>
      </p:nvGrpSpPr>
      <p:grpSpPr>
        <a:xfrm>
          <a:off x="0" y="0"/>
          <a:ext cx="0" cy="0"/>
          <a:chOff x="0" y="0"/>
          <a:chExt cx="0" cy="0"/>
        </a:xfrm>
      </p:grpSpPr>
      <p:sp>
        <p:nvSpPr>
          <p:cNvPr id="181" name="Google Shape;181;p35"/>
          <p:cNvSpPr txBox="1">
            <a:spLocks noGrp="1"/>
          </p:cNvSpPr>
          <p:nvPr>
            <p:ph type="title"/>
          </p:nvPr>
        </p:nvSpPr>
        <p:spPr>
          <a:xfrm>
            <a:off x="629841" y="342900"/>
            <a:ext cx="2949300" cy="1200300"/>
          </a:xfrm>
          <a:prstGeom prst="rect">
            <a:avLst/>
          </a:prstGeom>
          <a:noFill/>
          <a:ln>
            <a:noFill/>
          </a:ln>
        </p:spPr>
        <p:txBody>
          <a:bodyPr spcFirstLastPara="1" wrap="square" lIns="91425" tIns="45700" rIns="91425" bIns="45700" anchor="b" anchorCtr="0"/>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2" name="Google Shape;182;p35"/>
          <p:cNvSpPr txBox="1">
            <a:spLocks noGrp="1"/>
          </p:cNvSpPr>
          <p:nvPr>
            <p:ph type="body" idx="1"/>
          </p:nvPr>
        </p:nvSpPr>
        <p:spPr>
          <a:xfrm>
            <a:off x="3887391" y="740569"/>
            <a:ext cx="4629300" cy="3655200"/>
          </a:xfrm>
          <a:prstGeom prst="rect">
            <a:avLst/>
          </a:prstGeom>
          <a:noFill/>
          <a:ln>
            <a:noFill/>
          </a:ln>
        </p:spPr>
        <p:txBody>
          <a:bodyPr spcFirstLastPara="1" wrap="square" lIns="91425" tIns="45700" rIns="91425" bIns="45700" anchor="t" anchorCtr="0"/>
          <a:lstStyle>
            <a:lvl1pPr marL="457200" lvl="0" indent="-381000" algn="l" rtl="0">
              <a:lnSpc>
                <a:spcPct val="90000"/>
              </a:lnSpc>
              <a:spcBef>
                <a:spcPts val="750"/>
              </a:spcBef>
              <a:spcAft>
                <a:spcPts val="0"/>
              </a:spcAft>
              <a:buClr>
                <a:schemeClr val="dk1"/>
              </a:buClr>
              <a:buSzPts val="2400"/>
              <a:buChar char="•"/>
              <a:defRPr sz="2400"/>
            </a:lvl1pPr>
            <a:lvl2pPr marL="914400" lvl="1" indent="-361950" algn="l" rtl="0">
              <a:lnSpc>
                <a:spcPct val="90000"/>
              </a:lnSpc>
              <a:spcBef>
                <a:spcPts val="375"/>
              </a:spcBef>
              <a:spcAft>
                <a:spcPts val="0"/>
              </a:spcAft>
              <a:buClr>
                <a:schemeClr val="dk1"/>
              </a:buClr>
              <a:buSzPts val="2100"/>
              <a:buChar char="•"/>
              <a:defRPr sz="2100"/>
            </a:lvl2pPr>
            <a:lvl3pPr marL="1371600" lvl="2" indent="-342900" algn="l" rtl="0">
              <a:lnSpc>
                <a:spcPct val="90000"/>
              </a:lnSpc>
              <a:spcBef>
                <a:spcPts val="375"/>
              </a:spcBef>
              <a:spcAft>
                <a:spcPts val="0"/>
              </a:spcAft>
              <a:buClr>
                <a:schemeClr val="dk1"/>
              </a:buClr>
              <a:buSzPts val="1800"/>
              <a:buChar char="•"/>
              <a:defRPr sz="1800"/>
            </a:lvl3pPr>
            <a:lvl4pPr marL="1828800" lvl="3" indent="-323850" algn="l" rtl="0">
              <a:lnSpc>
                <a:spcPct val="90000"/>
              </a:lnSpc>
              <a:spcBef>
                <a:spcPts val="375"/>
              </a:spcBef>
              <a:spcAft>
                <a:spcPts val="0"/>
              </a:spcAft>
              <a:buClr>
                <a:schemeClr val="dk1"/>
              </a:buClr>
              <a:buSzPts val="1500"/>
              <a:buChar char="•"/>
              <a:defRPr sz="1500"/>
            </a:lvl4pPr>
            <a:lvl5pPr marL="2286000" lvl="4" indent="-323850" algn="l" rtl="0">
              <a:lnSpc>
                <a:spcPct val="90000"/>
              </a:lnSpc>
              <a:spcBef>
                <a:spcPts val="375"/>
              </a:spcBef>
              <a:spcAft>
                <a:spcPts val="0"/>
              </a:spcAft>
              <a:buClr>
                <a:schemeClr val="dk1"/>
              </a:buClr>
              <a:buSzPts val="1500"/>
              <a:buChar char="•"/>
              <a:defRPr sz="1500"/>
            </a:lvl5pPr>
            <a:lvl6pPr marL="2743200" lvl="5" indent="-323850" algn="l" rtl="0">
              <a:lnSpc>
                <a:spcPct val="90000"/>
              </a:lnSpc>
              <a:spcBef>
                <a:spcPts val="375"/>
              </a:spcBef>
              <a:spcAft>
                <a:spcPts val="0"/>
              </a:spcAft>
              <a:buClr>
                <a:schemeClr val="dk1"/>
              </a:buClr>
              <a:buSzPts val="1500"/>
              <a:buChar char="•"/>
              <a:defRPr sz="1500"/>
            </a:lvl6pPr>
            <a:lvl7pPr marL="3200400" lvl="6" indent="-323850" algn="l" rtl="0">
              <a:lnSpc>
                <a:spcPct val="90000"/>
              </a:lnSpc>
              <a:spcBef>
                <a:spcPts val="375"/>
              </a:spcBef>
              <a:spcAft>
                <a:spcPts val="0"/>
              </a:spcAft>
              <a:buClr>
                <a:schemeClr val="dk1"/>
              </a:buClr>
              <a:buSzPts val="1500"/>
              <a:buChar char="•"/>
              <a:defRPr sz="1500"/>
            </a:lvl7pPr>
            <a:lvl8pPr marL="3657600" lvl="7" indent="-323850" algn="l" rtl="0">
              <a:lnSpc>
                <a:spcPct val="90000"/>
              </a:lnSpc>
              <a:spcBef>
                <a:spcPts val="375"/>
              </a:spcBef>
              <a:spcAft>
                <a:spcPts val="0"/>
              </a:spcAft>
              <a:buClr>
                <a:schemeClr val="dk1"/>
              </a:buClr>
              <a:buSzPts val="1500"/>
              <a:buChar char="•"/>
              <a:defRPr sz="1500"/>
            </a:lvl8pPr>
            <a:lvl9pPr marL="4114800" lvl="8" indent="-323850" algn="l" rtl="0">
              <a:lnSpc>
                <a:spcPct val="90000"/>
              </a:lnSpc>
              <a:spcBef>
                <a:spcPts val="375"/>
              </a:spcBef>
              <a:spcAft>
                <a:spcPts val="0"/>
              </a:spcAft>
              <a:buClr>
                <a:schemeClr val="dk1"/>
              </a:buClr>
              <a:buSzPts val="1500"/>
              <a:buChar char="•"/>
              <a:defRPr sz="1500"/>
            </a:lvl9pPr>
          </a:lstStyle>
          <a:p>
            <a:endParaRPr/>
          </a:p>
        </p:txBody>
      </p:sp>
      <p:sp>
        <p:nvSpPr>
          <p:cNvPr id="183" name="Google Shape;183;p35"/>
          <p:cNvSpPr txBox="1">
            <a:spLocks noGrp="1"/>
          </p:cNvSpPr>
          <p:nvPr>
            <p:ph type="body" idx="2"/>
          </p:nvPr>
        </p:nvSpPr>
        <p:spPr>
          <a:xfrm>
            <a:off x="629841" y="1543050"/>
            <a:ext cx="2949300" cy="2858700"/>
          </a:xfrm>
          <a:prstGeom prst="rect">
            <a:avLst/>
          </a:prstGeom>
          <a:noFill/>
          <a:ln>
            <a:noFill/>
          </a:ln>
        </p:spPr>
        <p:txBody>
          <a:bodyPr spcFirstLastPara="1" wrap="square" lIns="91425" tIns="45700" rIns="91425" bIns="45700" anchor="t" anchorCtr="0"/>
          <a:lstStyle>
            <a:lvl1pPr marL="457200" lvl="0" indent="-228600" algn="l" rtl="0">
              <a:lnSpc>
                <a:spcPct val="90000"/>
              </a:lnSpc>
              <a:spcBef>
                <a:spcPts val="750"/>
              </a:spcBef>
              <a:spcAft>
                <a:spcPts val="0"/>
              </a:spcAft>
              <a:buClr>
                <a:schemeClr val="dk1"/>
              </a:buClr>
              <a:buSzPts val="1200"/>
              <a:buNone/>
              <a:defRPr sz="1200"/>
            </a:lvl1pPr>
            <a:lvl2pPr marL="914400" lvl="1" indent="-228600" algn="l" rtl="0">
              <a:lnSpc>
                <a:spcPct val="90000"/>
              </a:lnSpc>
              <a:spcBef>
                <a:spcPts val="375"/>
              </a:spcBef>
              <a:spcAft>
                <a:spcPts val="0"/>
              </a:spcAft>
              <a:buClr>
                <a:schemeClr val="dk1"/>
              </a:buClr>
              <a:buSzPts val="1050"/>
              <a:buNone/>
              <a:defRPr sz="1050"/>
            </a:lvl2pPr>
            <a:lvl3pPr marL="1371600" lvl="2" indent="-228600" algn="l" rtl="0">
              <a:lnSpc>
                <a:spcPct val="90000"/>
              </a:lnSpc>
              <a:spcBef>
                <a:spcPts val="375"/>
              </a:spcBef>
              <a:spcAft>
                <a:spcPts val="0"/>
              </a:spcAft>
              <a:buClr>
                <a:schemeClr val="dk1"/>
              </a:buClr>
              <a:buSzPts val="900"/>
              <a:buNone/>
              <a:defRPr sz="900"/>
            </a:lvl3pPr>
            <a:lvl4pPr marL="1828800" lvl="3" indent="-228600" algn="l" rtl="0">
              <a:lnSpc>
                <a:spcPct val="90000"/>
              </a:lnSpc>
              <a:spcBef>
                <a:spcPts val="375"/>
              </a:spcBef>
              <a:spcAft>
                <a:spcPts val="0"/>
              </a:spcAft>
              <a:buClr>
                <a:schemeClr val="dk1"/>
              </a:buClr>
              <a:buSzPts val="750"/>
              <a:buNone/>
              <a:defRPr sz="750"/>
            </a:lvl4pPr>
            <a:lvl5pPr marL="2286000" lvl="4" indent="-228600" algn="l" rtl="0">
              <a:lnSpc>
                <a:spcPct val="90000"/>
              </a:lnSpc>
              <a:spcBef>
                <a:spcPts val="375"/>
              </a:spcBef>
              <a:spcAft>
                <a:spcPts val="0"/>
              </a:spcAft>
              <a:buClr>
                <a:schemeClr val="dk1"/>
              </a:buClr>
              <a:buSzPts val="750"/>
              <a:buNone/>
              <a:defRPr sz="750"/>
            </a:lvl5pPr>
            <a:lvl6pPr marL="2743200" lvl="5" indent="-228600" algn="l" rtl="0">
              <a:lnSpc>
                <a:spcPct val="90000"/>
              </a:lnSpc>
              <a:spcBef>
                <a:spcPts val="375"/>
              </a:spcBef>
              <a:spcAft>
                <a:spcPts val="0"/>
              </a:spcAft>
              <a:buClr>
                <a:schemeClr val="dk1"/>
              </a:buClr>
              <a:buSzPts val="750"/>
              <a:buNone/>
              <a:defRPr sz="750"/>
            </a:lvl6pPr>
            <a:lvl7pPr marL="3200400" lvl="6" indent="-228600" algn="l" rtl="0">
              <a:lnSpc>
                <a:spcPct val="90000"/>
              </a:lnSpc>
              <a:spcBef>
                <a:spcPts val="375"/>
              </a:spcBef>
              <a:spcAft>
                <a:spcPts val="0"/>
              </a:spcAft>
              <a:buClr>
                <a:schemeClr val="dk1"/>
              </a:buClr>
              <a:buSzPts val="750"/>
              <a:buNone/>
              <a:defRPr sz="750"/>
            </a:lvl7pPr>
            <a:lvl8pPr marL="3657600" lvl="7" indent="-228600" algn="l" rtl="0">
              <a:lnSpc>
                <a:spcPct val="90000"/>
              </a:lnSpc>
              <a:spcBef>
                <a:spcPts val="375"/>
              </a:spcBef>
              <a:spcAft>
                <a:spcPts val="0"/>
              </a:spcAft>
              <a:buClr>
                <a:schemeClr val="dk1"/>
              </a:buClr>
              <a:buSzPts val="750"/>
              <a:buNone/>
              <a:defRPr sz="750"/>
            </a:lvl8pPr>
            <a:lvl9pPr marL="4114800" lvl="8" indent="-228600" algn="l" rtl="0">
              <a:lnSpc>
                <a:spcPct val="90000"/>
              </a:lnSpc>
              <a:spcBef>
                <a:spcPts val="375"/>
              </a:spcBef>
              <a:spcAft>
                <a:spcPts val="0"/>
              </a:spcAft>
              <a:buClr>
                <a:schemeClr val="dk1"/>
              </a:buClr>
              <a:buSzPts val="750"/>
              <a:buNone/>
              <a:defRPr sz="750"/>
            </a:lvl9pPr>
          </a:lstStyle>
          <a:p>
            <a:endParaRPr/>
          </a:p>
        </p:txBody>
      </p:sp>
      <p:sp>
        <p:nvSpPr>
          <p:cNvPr id="184" name="Google Shape;184;p35"/>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5" name="Google Shape;185;p35"/>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6" name="Google Shape;186;p35"/>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7"/>
        <p:cNvGrpSpPr/>
        <p:nvPr/>
      </p:nvGrpSpPr>
      <p:grpSpPr>
        <a:xfrm>
          <a:off x="0" y="0"/>
          <a:ext cx="0" cy="0"/>
          <a:chOff x="0" y="0"/>
          <a:chExt cx="0" cy="0"/>
        </a:xfrm>
      </p:grpSpPr>
      <p:sp>
        <p:nvSpPr>
          <p:cNvPr id="188" name="Google Shape;188;p36"/>
          <p:cNvSpPr txBox="1">
            <a:spLocks noGrp="1"/>
          </p:cNvSpPr>
          <p:nvPr>
            <p:ph type="title"/>
          </p:nvPr>
        </p:nvSpPr>
        <p:spPr>
          <a:xfrm>
            <a:off x="629841" y="342900"/>
            <a:ext cx="2949300" cy="1200300"/>
          </a:xfrm>
          <a:prstGeom prst="rect">
            <a:avLst/>
          </a:prstGeom>
          <a:noFill/>
          <a:ln>
            <a:noFill/>
          </a:ln>
        </p:spPr>
        <p:txBody>
          <a:bodyPr spcFirstLastPara="1" wrap="square" lIns="91425" tIns="45700" rIns="91425" bIns="45700" anchor="b" anchorCtr="0"/>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9" name="Google Shape;189;p36"/>
          <p:cNvSpPr>
            <a:spLocks noGrp="1"/>
          </p:cNvSpPr>
          <p:nvPr>
            <p:ph type="pic" idx="2"/>
          </p:nvPr>
        </p:nvSpPr>
        <p:spPr>
          <a:xfrm>
            <a:off x="3887391" y="740569"/>
            <a:ext cx="4629300" cy="36552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90" name="Google Shape;190;p36"/>
          <p:cNvSpPr txBox="1">
            <a:spLocks noGrp="1"/>
          </p:cNvSpPr>
          <p:nvPr>
            <p:ph type="body" idx="1"/>
          </p:nvPr>
        </p:nvSpPr>
        <p:spPr>
          <a:xfrm>
            <a:off x="629841" y="1543050"/>
            <a:ext cx="2949300" cy="2858700"/>
          </a:xfrm>
          <a:prstGeom prst="rect">
            <a:avLst/>
          </a:prstGeom>
          <a:noFill/>
          <a:ln>
            <a:noFill/>
          </a:ln>
        </p:spPr>
        <p:txBody>
          <a:bodyPr spcFirstLastPara="1" wrap="square" lIns="91425" tIns="45700" rIns="91425" bIns="45700" anchor="t" anchorCtr="0"/>
          <a:lstStyle>
            <a:lvl1pPr marL="457200" lvl="0" indent="-228600" algn="l" rtl="0">
              <a:lnSpc>
                <a:spcPct val="90000"/>
              </a:lnSpc>
              <a:spcBef>
                <a:spcPts val="750"/>
              </a:spcBef>
              <a:spcAft>
                <a:spcPts val="0"/>
              </a:spcAft>
              <a:buClr>
                <a:schemeClr val="dk1"/>
              </a:buClr>
              <a:buSzPts val="1200"/>
              <a:buNone/>
              <a:defRPr sz="1200"/>
            </a:lvl1pPr>
            <a:lvl2pPr marL="914400" lvl="1" indent="-228600" algn="l" rtl="0">
              <a:lnSpc>
                <a:spcPct val="90000"/>
              </a:lnSpc>
              <a:spcBef>
                <a:spcPts val="375"/>
              </a:spcBef>
              <a:spcAft>
                <a:spcPts val="0"/>
              </a:spcAft>
              <a:buClr>
                <a:schemeClr val="dk1"/>
              </a:buClr>
              <a:buSzPts val="1050"/>
              <a:buNone/>
              <a:defRPr sz="1050"/>
            </a:lvl2pPr>
            <a:lvl3pPr marL="1371600" lvl="2" indent="-228600" algn="l" rtl="0">
              <a:lnSpc>
                <a:spcPct val="90000"/>
              </a:lnSpc>
              <a:spcBef>
                <a:spcPts val="375"/>
              </a:spcBef>
              <a:spcAft>
                <a:spcPts val="0"/>
              </a:spcAft>
              <a:buClr>
                <a:schemeClr val="dk1"/>
              </a:buClr>
              <a:buSzPts val="900"/>
              <a:buNone/>
              <a:defRPr sz="900"/>
            </a:lvl3pPr>
            <a:lvl4pPr marL="1828800" lvl="3" indent="-228600" algn="l" rtl="0">
              <a:lnSpc>
                <a:spcPct val="90000"/>
              </a:lnSpc>
              <a:spcBef>
                <a:spcPts val="375"/>
              </a:spcBef>
              <a:spcAft>
                <a:spcPts val="0"/>
              </a:spcAft>
              <a:buClr>
                <a:schemeClr val="dk1"/>
              </a:buClr>
              <a:buSzPts val="750"/>
              <a:buNone/>
              <a:defRPr sz="750"/>
            </a:lvl4pPr>
            <a:lvl5pPr marL="2286000" lvl="4" indent="-228600" algn="l" rtl="0">
              <a:lnSpc>
                <a:spcPct val="90000"/>
              </a:lnSpc>
              <a:spcBef>
                <a:spcPts val="375"/>
              </a:spcBef>
              <a:spcAft>
                <a:spcPts val="0"/>
              </a:spcAft>
              <a:buClr>
                <a:schemeClr val="dk1"/>
              </a:buClr>
              <a:buSzPts val="750"/>
              <a:buNone/>
              <a:defRPr sz="750"/>
            </a:lvl5pPr>
            <a:lvl6pPr marL="2743200" lvl="5" indent="-228600" algn="l" rtl="0">
              <a:lnSpc>
                <a:spcPct val="90000"/>
              </a:lnSpc>
              <a:spcBef>
                <a:spcPts val="375"/>
              </a:spcBef>
              <a:spcAft>
                <a:spcPts val="0"/>
              </a:spcAft>
              <a:buClr>
                <a:schemeClr val="dk1"/>
              </a:buClr>
              <a:buSzPts val="750"/>
              <a:buNone/>
              <a:defRPr sz="750"/>
            </a:lvl6pPr>
            <a:lvl7pPr marL="3200400" lvl="6" indent="-228600" algn="l" rtl="0">
              <a:lnSpc>
                <a:spcPct val="90000"/>
              </a:lnSpc>
              <a:spcBef>
                <a:spcPts val="375"/>
              </a:spcBef>
              <a:spcAft>
                <a:spcPts val="0"/>
              </a:spcAft>
              <a:buClr>
                <a:schemeClr val="dk1"/>
              </a:buClr>
              <a:buSzPts val="750"/>
              <a:buNone/>
              <a:defRPr sz="750"/>
            </a:lvl7pPr>
            <a:lvl8pPr marL="3657600" lvl="7" indent="-228600" algn="l" rtl="0">
              <a:lnSpc>
                <a:spcPct val="90000"/>
              </a:lnSpc>
              <a:spcBef>
                <a:spcPts val="375"/>
              </a:spcBef>
              <a:spcAft>
                <a:spcPts val="0"/>
              </a:spcAft>
              <a:buClr>
                <a:schemeClr val="dk1"/>
              </a:buClr>
              <a:buSzPts val="750"/>
              <a:buNone/>
              <a:defRPr sz="750"/>
            </a:lvl8pPr>
            <a:lvl9pPr marL="4114800" lvl="8" indent="-228600" algn="l" rtl="0">
              <a:lnSpc>
                <a:spcPct val="90000"/>
              </a:lnSpc>
              <a:spcBef>
                <a:spcPts val="375"/>
              </a:spcBef>
              <a:spcAft>
                <a:spcPts val="0"/>
              </a:spcAft>
              <a:buClr>
                <a:schemeClr val="dk1"/>
              </a:buClr>
              <a:buSzPts val="750"/>
              <a:buNone/>
              <a:defRPr sz="750"/>
            </a:lvl9pPr>
          </a:lstStyle>
          <a:p>
            <a:endParaRPr/>
          </a:p>
        </p:txBody>
      </p:sp>
      <p:sp>
        <p:nvSpPr>
          <p:cNvPr id="191" name="Google Shape;191;p36"/>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2" name="Google Shape;192;p36"/>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3" name="Google Shape;193;p36"/>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4"/>
        <p:cNvGrpSpPr/>
        <p:nvPr/>
      </p:nvGrpSpPr>
      <p:grpSpPr>
        <a:xfrm>
          <a:off x="0" y="0"/>
          <a:ext cx="0" cy="0"/>
          <a:chOff x="0" y="0"/>
          <a:chExt cx="0" cy="0"/>
        </a:xfrm>
      </p:grpSpPr>
      <p:sp>
        <p:nvSpPr>
          <p:cNvPr id="195" name="Google Shape;195;p37"/>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6" name="Google Shape;196;p37"/>
          <p:cNvSpPr txBox="1">
            <a:spLocks noGrp="1"/>
          </p:cNvSpPr>
          <p:nvPr>
            <p:ph type="body" idx="1"/>
          </p:nvPr>
        </p:nvSpPr>
        <p:spPr>
          <a:xfrm rot="5400000">
            <a:off x="2940300" y="-942431"/>
            <a:ext cx="3263400" cy="78867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197" name="Google Shape;197;p37"/>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8" name="Google Shape;198;p37"/>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9" name="Google Shape;199;p37"/>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0"/>
        <p:cNvGrpSpPr/>
        <p:nvPr/>
      </p:nvGrpSpPr>
      <p:grpSpPr>
        <a:xfrm>
          <a:off x="0" y="0"/>
          <a:ext cx="0" cy="0"/>
          <a:chOff x="0" y="0"/>
          <a:chExt cx="0" cy="0"/>
        </a:xfrm>
      </p:grpSpPr>
      <p:sp>
        <p:nvSpPr>
          <p:cNvPr id="201" name="Google Shape;201;p38"/>
          <p:cNvSpPr txBox="1">
            <a:spLocks noGrp="1"/>
          </p:cNvSpPr>
          <p:nvPr>
            <p:ph type="title"/>
          </p:nvPr>
        </p:nvSpPr>
        <p:spPr>
          <a:xfrm rot="5400000">
            <a:off x="5350050" y="1467544"/>
            <a:ext cx="4359000" cy="19716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2" name="Google Shape;202;p38"/>
          <p:cNvSpPr txBox="1">
            <a:spLocks noGrp="1"/>
          </p:cNvSpPr>
          <p:nvPr>
            <p:ph type="body" idx="1"/>
          </p:nvPr>
        </p:nvSpPr>
        <p:spPr>
          <a:xfrm rot="5400000">
            <a:off x="1349475" y="-447056"/>
            <a:ext cx="4359000" cy="58008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203" name="Google Shape;203;p38"/>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4" name="Google Shape;204;p38"/>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5" name="Google Shape;205;p38"/>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spcAft>
                <a:spcPts val="0"/>
              </a:spcAft>
              <a:buClr>
                <a:srgbClr val="888888"/>
              </a:buClr>
              <a:buSzPts val="900"/>
              <a:buFont typeface="Calibri"/>
              <a:buNone/>
              <a:defRPr/>
            </a:lvl1pPr>
            <a:lvl2pPr marL="0" lvl="1" indent="0" algn="r" rtl="0">
              <a:spcBef>
                <a:spcPts val="0"/>
              </a:spcBef>
              <a:spcAft>
                <a:spcPts val="0"/>
              </a:spcAft>
              <a:buClr>
                <a:srgbClr val="888888"/>
              </a:buClr>
              <a:buSzPts val="900"/>
              <a:buFont typeface="Calibri"/>
              <a:buNone/>
              <a:defRPr/>
            </a:lvl2pPr>
            <a:lvl3pPr marL="0" lvl="2" indent="0" algn="r" rtl="0">
              <a:spcBef>
                <a:spcPts val="0"/>
              </a:spcBef>
              <a:spcAft>
                <a:spcPts val="0"/>
              </a:spcAft>
              <a:buClr>
                <a:srgbClr val="888888"/>
              </a:buClr>
              <a:buSzPts val="900"/>
              <a:buFont typeface="Calibri"/>
              <a:buNone/>
              <a:defRPr/>
            </a:lvl3pPr>
            <a:lvl4pPr marL="0" lvl="3" indent="0" algn="r" rtl="0">
              <a:spcBef>
                <a:spcPts val="0"/>
              </a:spcBef>
              <a:spcAft>
                <a:spcPts val="0"/>
              </a:spcAft>
              <a:buClr>
                <a:srgbClr val="888888"/>
              </a:buClr>
              <a:buSzPts val="900"/>
              <a:buFont typeface="Calibri"/>
              <a:buNone/>
              <a:defRPr/>
            </a:lvl4pPr>
            <a:lvl5pPr marL="0" lvl="4" indent="0" algn="r" rtl="0">
              <a:spcBef>
                <a:spcPts val="0"/>
              </a:spcBef>
              <a:spcAft>
                <a:spcPts val="0"/>
              </a:spcAft>
              <a:buClr>
                <a:srgbClr val="888888"/>
              </a:buClr>
              <a:buSzPts val="900"/>
              <a:buFont typeface="Calibri"/>
              <a:buNone/>
              <a:defRPr/>
            </a:lvl5pPr>
            <a:lvl6pPr marL="0" lvl="5" indent="0" algn="r" rtl="0">
              <a:spcBef>
                <a:spcPts val="0"/>
              </a:spcBef>
              <a:spcAft>
                <a:spcPts val="0"/>
              </a:spcAft>
              <a:buClr>
                <a:srgbClr val="888888"/>
              </a:buClr>
              <a:buSzPts val="900"/>
              <a:buFont typeface="Calibri"/>
              <a:buNone/>
              <a:defRPr/>
            </a:lvl6pPr>
            <a:lvl7pPr marL="0" lvl="6" indent="0" algn="r" rtl="0">
              <a:spcBef>
                <a:spcPts val="0"/>
              </a:spcBef>
              <a:spcAft>
                <a:spcPts val="0"/>
              </a:spcAft>
              <a:buClr>
                <a:srgbClr val="888888"/>
              </a:buClr>
              <a:buSzPts val="900"/>
              <a:buFont typeface="Calibri"/>
              <a:buNone/>
              <a:defRPr/>
            </a:lvl7pPr>
            <a:lvl8pPr marL="0" lvl="7" indent="0" algn="r" rtl="0">
              <a:spcBef>
                <a:spcPts val="0"/>
              </a:spcBef>
              <a:spcAft>
                <a:spcPts val="0"/>
              </a:spcAft>
              <a:buClr>
                <a:srgbClr val="888888"/>
              </a:buClr>
              <a:buSzPts val="900"/>
              <a:buFont typeface="Calibri"/>
              <a:buNone/>
              <a:defRPr/>
            </a:lvl8pPr>
            <a:lvl9pPr marL="0" lvl="8" indent="0" algn="r" rtl="0">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30" name="Google Shape;130;p26"/>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31" name="Google Shape;131;p26"/>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2" name="Google Shape;132;p26"/>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3" name="Google Shape;133;p26"/>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www.who.int/ageing/publications/global_health.pdf" TargetMode="External"/><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63500" lvl="0" indent="0" algn="ctr" rtl="0">
              <a:lnSpc>
                <a:spcPct val="115000"/>
              </a:lnSpc>
              <a:spcBef>
                <a:spcPts val="0"/>
              </a:spcBef>
              <a:spcAft>
                <a:spcPts val="0"/>
              </a:spcAft>
              <a:buClr>
                <a:schemeClr val="dk1"/>
              </a:buClr>
              <a:buSzPts val="3000"/>
              <a:buFont typeface="Times New Roman"/>
              <a:buNone/>
            </a:pPr>
            <a:r>
              <a:rPr lang="en" sz="3000" b="1" dirty="0">
                <a:latin typeface="Times New Roman"/>
                <a:ea typeface="Times New Roman"/>
                <a:cs typeface="Times New Roman"/>
                <a:sym typeface="Times New Roman"/>
              </a:rPr>
              <a:t>Do Health Status and Mortality Causes Have a Correlation with Demographics and Location?</a:t>
            </a:r>
            <a:endParaRPr sz="4500" b="1" dirty="0">
              <a:latin typeface="Calibri"/>
              <a:ea typeface="Calibri"/>
              <a:cs typeface="Calibri"/>
              <a:sym typeface="Calibri"/>
            </a:endParaRPr>
          </a:p>
          <a:p>
            <a:pPr marL="0" lvl="0" indent="0" algn="ctr" rtl="0">
              <a:spcBef>
                <a:spcPts val="0"/>
              </a:spcBef>
              <a:spcAft>
                <a:spcPts val="0"/>
              </a:spcAft>
              <a:buNone/>
            </a:pPr>
            <a:endParaRPr dirty="0"/>
          </a:p>
        </p:txBody>
      </p:sp>
      <p:sp>
        <p:nvSpPr>
          <p:cNvPr id="211" name="Google Shape;211;p39"/>
          <p:cNvSpPr txBox="1">
            <a:spLocks noGrp="1"/>
          </p:cNvSpPr>
          <p:nvPr>
            <p:ph type="subTitle" idx="1"/>
          </p:nvPr>
        </p:nvSpPr>
        <p:spPr>
          <a:xfrm>
            <a:off x="311700" y="3000942"/>
            <a:ext cx="8520600" cy="1694520"/>
          </a:xfrm>
          <a:prstGeom prst="rect">
            <a:avLst/>
          </a:prstGeom>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1600"/>
              <a:buFont typeface="Arial"/>
              <a:buNone/>
            </a:pPr>
            <a:r>
              <a:rPr lang="en-US" sz="1800" b="1" dirty="0">
                <a:solidFill>
                  <a:schemeClr val="dk1"/>
                </a:solidFill>
                <a:latin typeface="Times New Roman"/>
                <a:ea typeface="Times New Roman"/>
                <a:cs typeface="Times New Roman"/>
                <a:sym typeface="Times New Roman"/>
              </a:rPr>
              <a:t>TEAM WOLVERINE</a:t>
            </a:r>
          </a:p>
          <a:p>
            <a:pPr marL="0" indent="0">
              <a:lnSpc>
                <a:spcPct val="90000"/>
              </a:lnSpc>
              <a:buClr>
                <a:schemeClr val="dk1"/>
              </a:buClr>
              <a:buSzPts val="1600"/>
            </a:pPr>
            <a:r>
              <a:rPr lang="en-US" sz="1800" dirty="0">
                <a:solidFill>
                  <a:schemeClr val="dk1"/>
                </a:solidFill>
                <a:highlight>
                  <a:schemeClr val="lt1"/>
                </a:highlight>
                <a:latin typeface="Times New Roman"/>
                <a:ea typeface="Times New Roman"/>
                <a:cs typeface="Times New Roman"/>
                <a:sym typeface="Times New Roman"/>
              </a:rPr>
              <a:t>Hayley Teng</a:t>
            </a:r>
            <a:endParaRPr lang="en-US" sz="1800" dirty="0">
              <a:solidFill>
                <a:schemeClr val="dk1"/>
              </a:solidFill>
              <a:latin typeface="Times New Roman"/>
              <a:ea typeface="Times New Roman"/>
              <a:cs typeface="Times New Roman"/>
              <a:sym typeface="Times New Roman"/>
            </a:endParaRPr>
          </a:p>
          <a:p>
            <a:pPr marL="0" indent="0">
              <a:lnSpc>
                <a:spcPct val="90000"/>
              </a:lnSpc>
              <a:buClr>
                <a:schemeClr val="dk1"/>
              </a:buClr>
              <a:buSzPts val="1600"/>
            </a:pPr>
            <a:r>
              <a:rPr lang="en-US" sz="1800" dirty="0">
                <a:solidFill>
                  <a:schemeClr val="dk1"/>
                </a:solidFill>
                <a:latin typeface="Times New Roman"/>
                <a:ea typeface="Times New Roman"/>
                <a:cs typeface="Times New Roman"/>
                <a:sym typeface="Times New Roman"/>
              </a:rPr>
              <a:t>Ila Srivastava</a:t>
            </a:r>
            <a:endParaRPr lang="en" sz="1800" dirty="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1600"/>
              <a:buFont typeface="Arial"/>
              <a:buNone/>
            </a:pPr>
            <a:r>
              <a:rPr lang="en" sz="1800" dirty="0">
                <a:solidFill>
                  <a:schemeClr val="dk1"/>
                </a:solidFill>
                <a:latin typeface="Times New Roman"/>
                <a:ea typeface="Times New Roman"/>
                <a:cs typeface="Times New Roman"/>
                <a:sym typeface="Times New Roman"/>
              </a:rPr>
              <a:t>Katie Cao</a:t>
            </a:r>
            <a:endParaRPr sz="1800" dirty="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1600"/>
              <a:buFont typeface="Arial"/>
              <a:buNone/>
            </a:pPr>
            <a:r>
              <a:rPr lang="en" sz="1800" dirty="0">
                <a:solidFill>
                  <a:schemeClr val="dk1"/>
                </a:solidFill>
                <a:latin typeface="Times New Roman"/>
                <a:ea typeface="Times New Roman"/>
                <a:cs typeface="Times New Roman"/>
                <a:sym typeface="Times New Roman"/>
              </a:rPr>
              <a:t>Sravya Katta</a:t>
            </a:r>
          </a:p>
          <a:p>
            <a:pPr marL="0" indent="0">
              <a:lnSpc>
                <a:spcPct val="90000"/>
              </a:lnSpc>
              <a:buClr>
                <a:schemeClr val="dk1"/>
              </a:buClr>
              <a:buSzPts val="1600"/>
            </a:pPr>
            <a:r>
              <a:rPr lang="en-US" sz="1800" dirty="0">
                <a:solidFill>
                  <a:schemeClr val="dk1"/>
                </a:solidFill>
                <a:latin typeface="Times New Roman"/>
                <a:ea typeface="Times New Roman"/>
                <a:cs typeface="Times New Roman"/>
                <a:sym typeface="Times New Roman"/>
              </a:rPr>
              <a:t>Victoria Cleveland</a:t>
            </a:r>
            <a:endParaRPr sz="1800" dirty="0">
              <a:solidFill>
                <a:schemeClr val="dk1"/>
              </a:solidFill>
              <a:latin typeface="Calibri"/>
              <a:ea typeface="Calibri"/>
              <a:cs typeface="Calibri"/>
              <a:sym typeface="Calibri"/>
            </a:endParaRPr>
          </a:p>
          <a:p>
            <a:pPr marL="0" lvl="0" indent="0" algn="ctr" rtl="0">
              <a:spcBef>
                <a:spcPts val="0"/>
              </a:spcBef>
              <a:spcAft>
                <a:spcPts val="0"/>
              </a:spcAft>
              <a:buNone/>
            </a:pPr>
            <a:endParaRPr sz="1800" dirty="0"/>
          </a:p>
        </p:txBody>
      </p:sp>
      <p:sp>
        <p:nvSpPr>
          <p:cNvPr id="4" name="Google Shape;211;p39">
            <a:extLst>
              <a:ext uri="{FF2B5EF4-FFF2-40B4-BE49-F238E27FC236}">
                <a16:creationId xmlns:a16="http://schemas.microsoft.com/office/drawing/2014/main" id="{077F39B0-0840-44C3-B207-CAD9293FAFB1}"/>
              </a:ext>
            </a:extLst>
          </p:cNvPr>
          <p:cNvSpPr txBox="1">
            <a:spLocks/>
          </p:cNvSpPr>
          <p:nvPr/>
        </p:nvSpPr>
        <p:spPr>
          <a:xfrm>
            <a:off x="311700" y="2142869"/>
            <a:ext cx="8520600" cy="4288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r>
              <a:rPr lang="en-US" sz="1800" dirty="0">
                <a:solidFill>
                  <a:schemeClr val="tx1"/>
                </a:solidFill>
                <a:latin typeface="Times New Roman" panose="02020603050405020304" pitchFamily="18" charset="0"/>
                <a:cs typeface="Times New Roman" panose="02020603050405020304" pitchFamily="18" charset="0"/>
              </a:rPr>
              <a:t>Spring 2019 - Business Analytics for Managers BYGB-7975-001</a:t>
            </a:r>
          </a:p>
          <a:p>
            <a:pPr marL="0" indent="0"/>
            <a:r>
              <a:rPr lang="en-US" sz="1800" dirty="0">
                <a:solidFill>
                  <a:schemeClr val="tx1"/>
                </a:solidFill>
                <a:latin typeface="Times New Roman" panose="02020603050405020304" pitchFamily="18" charset="0"/>
                <a:cs typeface="Times New Roman" panose="02020603050405020304" pitchFamily="18" charset="0"/>
              </a:rPr>
              <a:t>05/01/2019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47"/>
          <p:cNvPicPr preferRelativeResize="0"/>
          <p:nvPr/>
        </p:nvPicPr>
        <p:blipFill>
          <a:blip r:embed="rId3">
            <a:alphaModFix/>
          </a:blip>
          <a:stretch>
            <a:fillRect/>
          </a:stretch>
        </p:blipFill>
        <p:spPr>
          <a:xfrm>
            <a:off x="1927334" y="0"/>
            <a:ext cx="5427077" cy="4603460"/>
          </a:xfrm>
          <a:prstGeom prst="rect">
            <a:avLst/>
          </a:prstGeom>
          <a:noFill/>
          <a:ln>
            <a:noFill/>
          </a:ln>
        </p:spPr>
      </p:pic>
      <p:sp>
        <p:nvSpPr>
          <p:cNvPr id="265" name="Google Shape;265;p47"/>
          <p:cNvSpPr txBox="1"/>
          <p:nvPr/>
        </p:nvSpPr>
        <p:spPr>
          <a:xfrm>
            <a:off x="-54025" y="0"/>
            <a:ext cx="2707500" cy="31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Times New Roman"/>
                <a:ea typeface="Times New Roman"/>
                <a:cs typeface="Times New Roman"/>
                <a:sym typeface="Times New Roman"/>
              </a:rPr>
              <a:t>Health Status - Education</a:t>
            </a:r>
            <a:endParaRPr sz="1800" dirty="0">
              <a:latin typeface="Times New Roman"/>
              <a:ea typeface="Times New Roman"/>
              <a:cs typeface="Times New Roman"/>
              <a:sym typeface="Times New Roman"/>
            </a:endParaRPr>
          </a:p>
        </p:txBody>
      </p:sp>
      <p:sp>
        <p:nvSpPr>
          <p:cNvPr id="4" name="Google Shape;225;p41">
            <a:extLst>
              <a:ext uri="{FF2B5EF4-FFF2-40B4-BE49-F238E27FC236}">
                <a16:creationId xmlns:a16="http://schemas.microsoft.com/office/drawing/2014/main" id="{4C2AF241-9179-4DD0-87A8-BCB665070E7D}"/>
              </a:ext>
            </a:extLst>
          </p:cNvPr>
          <p:cNvSpPr txBox="1">
            <a:spLocks noGrp="1"/>
          </p:cNvSpPr>
          <p:nvPr>
            <p:ph type="sldNum" idx="12"/>
          </p:nvPr>
        </p:nvSpPr>
        <p:spPr>
          <a:xfrm>
            <a:off x="8472458" y="4634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888888"/>
              </a:buClr>
              <a:buSzPts val="1200"/>
              <a:buFont typeface="Calibri"/>
              <a:buNone/>
            </a:pPr>
            <a:fld id="{046A3D4F-07CC-4EBF-8214-0A3AF81396BB}" type="slidenum">
              <a:rPr lang="en" sz="1200" b="1" smtClean="0"/>
              <a:t>10</a:t>
            </a:fld>
            <a:endParaRPr dirty="0"/>
          </a:p>
        </p:txBody>
      </p:sp>
      <p:sp>
        <p:nvSpPr>
          <p:cNvPr id="2" name="Rectangle 1">
            <a:extLst>
              <a:ext uri="{FF2B5EF4-FFF2-40B4-BE49-F238E27FC236}">
                <a16:creationId xmlns:a16="http://schemas.microsoft.com/office/drawing/2014/main" id="{76A76AAB-1AFB-4F6D-9289-E98C0302EB82}"/>
              </a:ext>
            </a:extLst>
          </p:cNvPr>
          <p:cNvSpPr/>
          <p:nvPr/>
        </p:nvSpPr>
        <p:spPr>
          <a:xfrm>
            <a:off x="0" y="4575716"/>
            <a:ext cx="9144000" cy="567784"/>
          </a:xfrm>
          <a:prstGeom prst="rect">
            <a:avLst/>
          </a:prstGeom>
        </p:spPr>
        <p:txBody>
          <a:bodyPr wrap="square">
            <a:spAutoFit/>
          </a:bodyPr>
          <a:lstStyle/>
          <a:p>
            <a:pPr algn="ctr">
              <a:lnSpc>
                <a:spcPct val="115000"/>
              </a:lnSpc>
            </a:pPr>
            <a:r>
              <a:rPr lang="en-US" dirty="0">
                <a:latin typeface="Times New Roman" panose="02020603050405020304" pitchFamily="18" charset="0"/>
                <a:ea typeface="SimSun" panose="02010600030101010101" pitchFamily="2" charset="-122"/>
              </a:rPr>
              <a:t>Figure 3: Dual combination chart showing the association between average health status expectancy of 25 – 44 years old with good health and education level globally</a:t>
            </a:r>
            <a:endParaRPr lang="en-US" dirty="0">
              <a:latin typeface="Arial" panose="020B0604020202020204" pitchFamily="34" charset="0"/>
              <a:ea typeface="SimSun"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48"/>
          <p:cNvPicPr preferRelativeResize="0"/>
          <p:nvPr/>
        </p:nvPicPr>
        <p:blipFill>
          <a:blip r:embed="rId3">
            <a:alphaModFix/>
          </a:blip>
          <a:stretch>
            <a:fillRect/>
          </a:stretch>
        </p:blipFill>
        <p:spPr>
          <a:xfrm>
            <a:off x="1832743" y="0"/>
            <a:ext cx="6889530" cy="4381767"/>
          </a:xfrm>
          <a:prstGeom prst="rect">
            <a:avLst/>
          </a:prstGeom>
          <a:noFill/>
          <a:ln>
            <a:noFill/>
          </a:ln>
        </p:spPr>
      </p:pic>
      <p:sp>
        <p:nvSpPr>
          <p:cNvPr id="271" name="Google Shape;271;p48"/>
          <p:cNvSpPr txBox="1"/>
          <p:nvPr/>
        </p:nvSpPr>
        <p:spPr>
          <a:xfrm>
            <a:off x="0" y="0"/>
            <a:ext cx="3767100" cy="316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Times New Roman"/>
                <a:ea typeface="Times New Roman"/>
                <a:cs typeface="Times New Roman"/>
                <a:sym typeface="Times New Roman"/>
              </a:rPr>
              <a:t>Average Life Expectancy by Gender</a:t>
            </a:r>
            <a:endParaRPr sz="1800">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1BEC5603-8375-435E-9272-31B2BCBBDDE6}"/>
              </a:ext>
            </a:extLst>
          </p:cNvPr>
          <p:cNvSpPr/>
          <p:nvPr/>
        </p:nvSpPr>
        <p:spPr>
          <a:xfrm>
            <a:off x="1115410" y="4520923"/>
            <a:ext cx="6743700" cy="567784"/>
          </a:xfrm>
          <a:prstGeom prst="rect">
            <a:avLst/>
          </a:prstGeom>
        </p:spPr>
        <p:txBody>
          <a:bodyPr wrap="square">
            <a:spAutoFit/>
          </a:bodyPr>
          <a:lstStyle/>
          <a:p>
            <a:pPr algn="ctr">
              <a:lnSpc>
                <a:spcPct val="115000"/>
              </a:lnSpc>
            </a:pPr>
            <a:r>
              <a:rPr lang="en-US" dirty="0">
                <a:latin typeface="Times New Roman" panose="02020603050405020304" pitchFamily="18" charset="0"/>
                <a:ea typeface="SimSun" panose="02010600030101010101" pitchFamily="2" charset="-122"/>
              </a:rPr>
              <a:t>Figure 4: Line chart detailing a comparison of the change in average life expectancy over time of male and female 25-44 years old across the globe.</a:t>
            </a:r>
            <a:endParaRPr lang="en-US" dirty="0">
              <a:latin typeface="Arial" panose="020B0604020202020204" pitchFamily="34" charset="0"/>
              <a:ea typeface="SimSun" panose="02010600030101010101" pitchFamily="2" charset="-122"/>
            </a:endParaRPr>
          </a:p>
        </p:txBody>
      </p:sp>
      <p:sp>
        <p:nvSpPr>
          <p:cNvPr id="6" name="Google Shape;225;p41">
            <a:extLst>
              <a:ext uri="{FF2B5EF4-FFF2-40B4-BE49-F238E27FC236}">
                <a16:creationId xmlns:a16="http://schemas.microsoft.com/office/drawing/2014/main" id="{FFDF08E0-3629-4EEB-9B43-659D5D55C795}"/>
              </a:ext>
            </a:extLst>
          </p:cNvPr>
          <p:cNvSpPr txBox="1">
            <a:spLocks noGrp="1"/>
          </p:cNvSpPr>
          <p:nvPr>
            <p:ph type="sldNum" idx="12"/>
          </p:nvPr>
        </p:nvSpPr>
        <p:spPr>
          <a:xfrm>
            <a:off x="8543403" y="0"/>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888888"/>
              </a:buClr>
              <a:buSzPts val="1200"/>
              <a:buFont typeface="Calibri"/>
              <a:buNone/>
            </a:pPr>
            <a:fld id="{C34BEC8A-3EF0-458B-9D5B-681B813C5FD7}" type="slidenum">
              <a:rPr lang="en" sz="1200" b="1" smtClean="0"/>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3" name="Google Shape;283;p50"/>
          <p:cNvSpPr txBox="1"/>
          <p:nvPr/>
        </p:nvSpPr>
        <p:spPr>
          <a:xfrm>
            <a:off x="0" y="0"/>
            <a:ext cx="5291418" cy="534300"/>
          </a:xfrm>
          <a:prstGeom prst="rect">
            <a:avLst/>
          </a:prstGeom>
          <a:solidFill>
            <a:srgbClr val="FFFFFF"/>
          </a:solidFill>
          <a:ln>
            <a:noFill/>
          </a:ln>
        </p:spPr>
        <p:txBody>
          <a:bodyPr spcFirstLastPara="1" wrap="square" lIns="91425" tIns="91425" rIns="91425" bIns="91425" anchor="ctr" anchorCtr="0">
            <a:noAutofit/>
          </a:bodyPr>
          <a:lstStyle/>
          <a:p>
            <a:pPr lvl="0"/>
            <a:r>
              <a:rPr lang="en-US" sz="1800" dirty="0">
                <a:latin typeface="Times New Roman"/>
                <a:ea typeface="Times New Roman"/>
                <a:cs typeface="Times New Roman"/>
                <a:sym typeface="Times New Roman"/>
              </a:rPr>
              <a:t>Predicting life expectancy at birth using percentage of population in good health, 2011-2015</a:t>
            </a:r>
            <a:endParaRPr sz="1800" dirty="0">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EEBBB370-C2B0-42E4-9478-702643294170}"/>
              </a:ext>
            </a:extLst>
          </p:cNvPr>
          <p:cNvSpPr/>
          <p:nvPr/>
        </p:nvSpPr>
        <p:spPr>
          <a:xfrm>
            <a:off x="1028700" y="4575716"/>
            <a:ext cx="6858000" cy="567784"/>
          </a:xfrm>
          <a:prstGeom prst="rect">
            <a:avLst/>
          </a:prstGeom>
        </p:spPr>
        <p:txBody>
          <a:bodyPr wrap="square">
            <a:spAutoFit/>
          </a:bodyPr>
          <a:lstStyle/>
          <a:p>
            <a:pPr algn="ctr">
              <a:lnSpc>
                <a:spcPct val="115000"/>
              </a:lnSpc>
            </a:pPr>
            <a:r>
              <a:rPr lang="en-US" dirty="0">
                <a:latin typeface="Times New Roman" panose="02020603050405020304" pitchFamily="18" charset="0"/>
                <a:ea typeface="SimSun" panose="02010600030101010101" pitchFamily="2" charset="-122"/>
              </a:rPr>
              <a:t>Figure 5: Scatter plot with the linear trend line of predicting life expectancy at birth using percentage of population in good health, 2011-2015</a:t>
            </a:r>
            <a:endParaRPr lang="en-US" dirty="0">
              <a:latin typeface="Arial" panose="020B0604020202020204" pitchFamily="34" charset="0"/>
              <a:ea typeface="SimSun" panose="02010600030101010101" pitchFamily="2" charset="-122"/>
            </a:endParaRPr>
          </a:p>
        </p:txBody>
      </p:sp>
      <p:sp>
        <p:nvSpPr>
          <p:cNvPr id="6" name="Google Shape;225;p41">
            <a:extLst>
              <a:ext uri="{FF2B5EF4-FFF2-40B4-BE49-F238E27FC236}">
                <a16:creationId xmlns:a16="http://schemas.microsoft.com/office/drawing/2014/main" id="{9AC6B7F0-9780-411E-9112-E451BE82F2E4}"/>
              </a:ext>
            </a:extLst>
          </p:cNvPr>
          <p:cNvSpPr txBox="1">
            <a:spLocks noGrp="1"/>
          </p:cNvSpPr>
          <p:nvPr>
            <p:ph type="sldNum" idx="12"/>
          </p:nvPr>
        </p:nvSpPr>
        <p:spPr>
          <a:xfrm>
            <a:off x="8472458" y="4634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888888"/>
              </a:buClr>
              <a:buSzPts val="1200"/>
              <a:buFont typeface="Calibri"/>
              <a:buNone/>
            </a:pPr>
            <a:fld id="{85B4CFDF-5E07-4733-A1E5-C723A757076A}" type="slidenum">
              <a:rPr lang="en" sz="1200" b="1" smtClean="0"/>
              <a:t>12</a:t>
            </a:fld>
            <a:endParaRPr dirty="0"/>
          </a:p>
        </p:txBody>
      </p:sp>
      <p:pic>
        <p:nvPicPr>
          <p:cNvPr id="8" name="image15.png">
            <a:extLst>
              <a:ext uri="{FF2B5EF4-FFF2-40B4-BE49-F238E27FC236}">
                <a16:creationId xmlns:a16="http://schemas.microsoft.com/office/drawing/2014/main" id="{9DF32D31-A96A-49D0-96C1-A20310FDE41B}"/>
              </a:ext>
            </a:extLst>
          </p:cNvPr>
          <p:cNvPicPr/>
          <p:nvPr/>
        </p:nvPicPr>
        <p:blipFill>
          <a:blip r:embed="rId3"/>
          <a:srcRect/>
          <a:stretch>
            <a:fillRect/>
          </a:stretch>
        </p:blipFill>
        <p:spPr>
          <a:xfrm>
            <a:off x="460562" y="594811"/>
            <a:ext cx="7994276" cy="3820777"/>
          </a:xfrm>
          <a:prstGeom prst="rect">
            <a:avLst/>
          </a:prstGeo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Google Shape;288;p51"/>
          <p:cNvPicPr preferRelativeResize="0"/>
          <p:nvPr/>
        </p:nvPicPr>
        <p:blipFill>
          <a:blip r:embed="rId3">
            <a:alphaModFix/>
          </a:blip>
          <a:stretch>
            <a:fillRect/>
          </a:stretch>
        </p:blipFill>
        <p:spPr>
          <a:xfrm>
            <a:off x="1355625" y="212874"/>
            <a:ext cx="7208992" cy="4565936"/>
          </a:xfrm>
          <a:prstGeom prst="rect">
            <a:avLst/>
          </a:prstGeom>
          <a:noFill/>
          <a:ln>
            <a:noFill/>
          </a:ln>
        </p:spPr>
      </p:pic>
      <p:sp>
        <p:nvSpPr>
          <p:cNvPr id="289" name="Google Shape;289;p51"/>
          <p:cNvSpPr txBox="1"/>
          <p:nvPr/>
        </p:nvSpPr>
        <p:spPr>
          <a:xfrm>
            <a:off x="0" y="0"/>
            <a:ext cx="1738800" cy="53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latin typeface="Times New Roman"/>
                <a:ea typeface="Times New Roman"/>
                <a:cs typeface="Times New Roman"/>
                <a:sym typeface="Times New Roman"/>
              </a:rPr>
              <a:t>Life Expectancy vs Location</a:t>
            </a:r>
            <a:endParaRPr sz="1800" dirty="0">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E28F802B-5365-4B76-A15E-6A7F382F79E1}"/>
              </a:ext>
            </a:extLst>
          </p:cNvPr>
          <p:cNvSpPr/>
          <p:nvPr/>
        </p:nvSpPr>
        <p:spPr>
          <a:xfrm>
            <a:off x="74886" y="4778810"/>
            <a:ext cx="9112469" cy="320024"/>
          </a:xfrm>
          <a:prstGeom prst="rect">
            <a:avLst/>
          </a:prstGeom>
        </p:spPr>
        <p:txBody>
          <a:bodyPr wrap="square">
            <a:spAutoFit/>
          </a:bodyPr>
          <a:lstStyle/>
          <a:p>
            <a:pPr algn="ctr">
              <a:lnSpc>
                <a:spcPct val="115000"/>
              </a:lnSpc>
            </a:pPr>
            <a:r>
              <a:rPr lang="en-US" dirty="0">
                <a:latin typeface="Times New Roman" panose="02020603050405020304" pitchFamily="18" charset="0"/>
                <a:ea typeface="SimSun" panose="02010600030101010101" pitchFamily="2" charset="-122"/>
              </a:rPr>
              <a:t>Figure 6: Heat map detailing life expectancy over time of 25-44 year old males and females across all the locations</a:t>
            </a:r>
            <a:endParaRPr lang="en-US" dirty="0">
              <a:latin typeface="Arial" panose="020B0604020202020204" pitchFamily="34" charset="0"/>
              <a:ea typeface="SimSun" panose="02010600030101010101" pitchFamily="2" charset="-122"/>
            </a:endParaRPr>
          </a:p>
        </p:txBody>
      </p:sp>
      <p:sp>
        <p:nvSpPr>
          <p:cNvPr id="6" name="Google Shape;225;p41">
            <a:extLst>
              <a:ext uri="{FF2B5EF4-FFF2-40B4-BE49-F238E27FC236}">
                <a16:creationId xmlns:a16="http://schemas.microsoft.com/office/drawing/2014/main" id="{31C4EEBB-F35F-4753-8A0E-865CAF4B58E1}"/>
              </a:ext>
            </a:extLst>
          </p:cNvPr>
          <p:cNvSpPr txBox="1">
            <a:spLocks noGrp="1"/>
          </p:cNvSpPr>
          <p:nvPr>
            <p:ph type="sldNum" idx="12"/>
          </p:nvPr>
        </p:nvSpPr>
        <p:spPr>
          <a:xfrm>
            <a:off x="8472458" y="4634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888888"/>
              </a:buClr>
              <a:buSzPts val="1200"/>
              <a:buFont typeface="Calibri"/>
              <a:buNone/>
            </a:pPr>
            <a:fld id="{D5A63722-4903-4044-AA83-2E2881C6DBAC}" type="slidenum">
              <a:rPr lang="en" sz="1200" b="1" smtClean="0"/>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5" name="Google Shape;295;p52"/>
          <p:cNvSpPr txBox="1"/>
          <p:nvPr/>
        </p:nvSpPr>
        <p:spPr>
          <a:xfrm>
            <a:off x="212490" y="439948"/>
            <a:ext cx="8349616" cy="3754812"/>
          </a:xfrm>
          <a:prstGeom prst="rect">
            <a:avLst/>
          </a:prstGeom>
          <a:noFill/>
          <a:ln>
            <a:noFill/>
          </a:ln>
        </p:spPr>
        <p:txBody>
          <a:bodyPr spcFirstLastPara="1" wrap="square" lIns="91425" tIns="91425" rIns="91425" bIns="91425" anchor="t" anchorCtr="0">
            <a:noAutofit/>
          </a:bodyPr>
          <a:lstStyle/>
          <a:p>
            <a:pPr>
              <a:buClr>
                <a:schemeClr val="dk1"/>
              </a:buClr>
              <a:buSzPts val="3000"/>
            </a:pPr>
            <a:r>
              <a:rPr lang="en-US" sz="3000" b="1" dirty="0">
                <a:solidFill>
                  <a:schemeClr val="dk1"/>
                </a:solidFill>
                <a:latin typeface="Times New Roman"/>
                <a:cs typeface="Times New Roman"/>
                <a:sym typeface="Times New Roman"/>
              </a:rPr>
              <a:t>Key Results</a:t>
            </a:r>
          </a:p>
          <a:p>
            <a:pPr>
              <a:buClr>
                <a:schemeClr val="dk1"/>
              </a:buClr>
              <a:buSzPts val="3000"/>
            </a:pPr>
            <a:endParaRPr lang="en" sz="1800" b="1" dirty="0">
              <a:solidFill>
                <a:schemeClr val="dk1"/>
              </a:solidFill>
              <a:latin typeface="Times New Roman"/>
              <a:cs typeface="Times New Roman"/>
              <a:sym typeface="Times New Roman"/>
            </a:endParaRPr>
          </a:p>
          <a:p>
            <a:pPr marL="387350" lvl="0" indent="-285750" algn="l" rtl="0">
              <a:spcBef>
                <a:spcPts val="0"/>
              </a:spcBef>
              <a:spcAft>
                <a:spcPts val="0"/>
              </a:spcAft>
              <a:buSzPts val="2000"/>
              <a:buFont typeface="Arial" panose="020B0604020202020204" pitchFamily="34" charset="0"/>
              <a:buChar char="•"/>
            </a:pPr>
            <a:r>
              <a:rPr lang="en-US" sz="1800" dirty="0">
                <a:latin typeface="Times New Roman"/>
                <a:ea typeface="Times New Roman"/>
                <a:cs typeface="Times New Roman"/>
                <a:sym typeface="Times New Roman"/>
              </a:rPr>
              <a:t>H</a:t>
            </a:r>
            <a:r>
              <a:rPr lang="en" sz="1800" dirty="0">
                <a:latin typeface="Times New Roman"/>
                <a:ea typeface="Times New Roman"/>
                <a:cs typeface="Times New Roman"/>
                <a:sym typeface="Times New Roman"/>
              </a:rPr>
              <a:t>igher % of educated citizens -&gt; higher overall health status</a:t>
            </a:r>
            <a:endParaRPr sz="1800" dirty="0">
              <a:latin typeface="Times New Roman"/>
              <a:ea typeface="Times New Roman"/>
              <a:cs typeface="Times New Roman"/>
              <a:sym typeface="Times New Roman"/>
            </a:endParaRPr>
          </a:p>
          <a:p>
            <a:pPr marL="387350" lvl="0" indent="-285750" algn="l" rtl="0">
              <a:spcBef>
                <a:spcPts val="0"/>
              </a:spcBef>
              <a:spcAft>
                <a:spcPts val="0"/>
              </a:spcAft>
              <a:buSzPts val="2000"/>
              <a:buFont typeface="Arial" panose="020B0604020202020204" pitchFamily="34" charset="0"/>
              <a:buChar char="•"/>
            </a:pPr>
            <a:r>
              <a:rPr lang="en" sz="1800" dirty="0">
                <a:latin typeface="Times New Roman"/>
                <a:ea typeface="Times New Roman"/>
                <a:cs typeface="Times New Roman"/>
                <a:sym typeface="Times New Roman"/>
              </a:rPr>
              <a:t>Men have a higher life expectanc</a:t>
            </a:r>
            <a:r>
              <a:rPr lang="en-US" sz="1800" dirty="0">
                <a:latin typeface="Times New Roman"/>
                <a:ea typeface="Times New Roman"/>
                <a:cs typeface="Times New Roman"/>
                <a:sym typeface="Times New Roman"/>
              </a:rPr>
              <a:t>y compared to women</a:t>
            </a:r>
            <a:endParaRPr sz="1800" dirty="0">
              <a:latin typeface="Times New Roman"/>
              <a:ea typeface="Times New Roman"/>
              <a:cs typeface="Times New Roman"/>
              <a:sym typeface="Times New Roman"/>
            </a:endParaRPr>
          </a:p>
          <a:p>
            <a:pPr marL="387350" lvl="0" indent="-285750" algn="l" rtl="0">
              <a:spcBef>
                <a:spcPts val="0"/>
              </a:spcBef>
              <a:spcAft>
                <a:spcPts val="0"/>
              </a:spcAft>
              <a:buSzPts val="2000"/>
              <a:buFont typeface="Arial" panose="020B0604020202020204" pitchFamily="34" charset="0"/>
              <a:buChar char="•"/>
            </a:pPr>
            <a:r>
              <a:rPr lang="en" sz="1800" dirty="0">
                <a:latin typeface="Times New Roman"/>
                <a:ea typeface="Times New Roman"/>
                <a:cs typeface="Times New Roman"/>
                <a:sym typeface="Times New Roman"/>
              </a:rPr>
              <a:t>% of the population in good health </a:t>
            </a:r>
            <a:r>
              <a:rPr lang="en-US" sz="1800" dirty="0">
                <a:latin typeface="Times New Roman"/>
                <a:ea typeface="Times New Roman"/>
                <a:cs typeface="Times New Roman"/>
                <a:sym typeface="Times New Roman"/>
              </a:rPr>
              <a:t>correlates with</a:t>
            </a:r>
            <a:r>
              <a:rPr lang="en" sz="1800" dirty="0">
                <a:latin typeface="Times New Roman"/>
                <a:ea typeface="Times New Roman"/>
                <a:cs typeface="Times New Roman"/>
                <a:sym typeface="Times New Roman"/>
              </a:rPr>
              <a:t> higher life expectancy</a:t>
            </a:r>
            <a:endParaRPr sz="1800" dirty="0">
              <a:latin typeface="Times New Roman"/>
              <a:ea typeface="Times New Roman"/>
              <a:cs typeface="Times New Roman"/>
              <a:sym typeface="Times New Roman"/>
            </a:endParaRPr>
          </a:p>
          <a:p>
            <a:pPr marL="387350" lvl="0" indent="-285750" algn="l" rtl="0">
              <a:spcBef>
                <a:spcPts val="0"/>
              </a:spcBef>
              <a:spcAft>
                <a:spcPts val="0"/>
              </a:spcAft>
              <a:buSzPts val="2000"/>
              <a:buFont typeface="Arial" panose="020B0604020202020204" pitchFamily="34" charset="0"/>
              <a:buChar char="•"/>
            </a:pPr>
            <a:r>
              <a:rPr lang="en" sz="1800" dirty="0">
                <a:latin typeface="Times New Roman"/>
                <a:ea typeface="Times New Roman"/>
                <a:cs typeface="Times New Roman"/>
                <a:sym typeface="Times New Roman"/>
              </a:rPr>
              <a:t>Average life expectancy went up </a:t>
            </a:r>
            <a:r>
              <a:rPr lang="en-US" sz="1800" dirty="0">
                <a:latin typeface="Times New Roman"/>
                <a:ea typeface="Times New Roman"/>
                <a:cs typeface="Times New Roman"/>
                <a:sym typeface="Times New Roman"/>
              </a:rPr>
              <a:t>over the years</a:t>
            </a:r>
            <a:r>
              <a:rPr lang="en" sz="1800" dirty="0">
                <a:latin typeface="Times New Roman"/>
                <a:ea typeface="Times New Roman"/>
                <a:cs typeface="Times New Roman"/>
                <a:sym typeface="Times New Roman"/>
              </a:rPr>
              <a:t> in both </a:t>
            </a:r>
            <a:r>
              <a:rPr lang="en-US" sz="1800" dirty="0">
                <a:latin typeface="Times New Roman"/>
                <a:ea typeface="Times New Roman"/>
                <a:cs typeface="Times New Roman"/>
                <a:sym typeface="Times New Roman"/>
              </a:rPr>
              <a:t>genders</a:t>
            </a:r>
            <a:endParaRPr lang="en" sz="1800" dirty="0">
              <a:latin typeface="Times New Roman"/>
              <a:ea typeface="Times New Roman"/>
              <a:cs typeface="Times New Roman"/>
              <a:sym typeface="Times New Roman"/>
            </a:endParaRPr>
          </a:p>
          <a:p>
            <a:pPr marL="387350" lvl="0" indent="-285750" algn="l" rtl="0">
              <a:spcBef>
                <a:spcPts val="0"/>
              </a:spcBef>
              <a:spcAft>
                <a:spcPts val="0"/>
              </a:spcAft>
              <a:buSzPts val="2000"/>
              <a:buFont typeface="Arial" panose="020B0604020202020204" pitchFamily="34" charset="0"/>
              <a:buChar char="•"/>
            </a:pPr>
            <a:endParaRPr lang="en" sz="1800" dirty="0">
              <a:latin typeface="Times New Roman"/>
              <a:ea typeface="Times New Roman"/>
              <a:cs typeface="Times New Roman"/>
              <a:sym typeface="Times New Roman"/>
            </a:endParaRPr>
          </a:p>
          <a:p>
            <a:pPr marL="101600" lvl="0" algn="l" rtl="0">
              <a:spcBef>
                <a:spcPts val="0"/>
              </a:spcBef>
              <a:spcAft>
                <a:spcPts val="0"/>
              </a:spcAft>
              <a:buSzPts val="2000"/>
            </a:pPr>
            <a:endParaRPr lang="en" sz="1800" dirty="0">
              <a:latin typeface="Times New Roman"/>
              <a:ea typeface="Times New Roman"/>
              <a:cs typeface="Times New Roman"/>
              <a:sym typeface="Times New Roman"/>
            </a:endParaRPr>
          </a:p>
          <a:p>
            <a:pPr lvl="0">
              <a:buClr>
                <a:schemeClr val="dk1"/>
              </a:buClr>
              <a:buSzPts val="3000"/>
            </a:pPr>
            <a:r>
              <a:rPr lang="en-US" sz="3000" b="1" dirty="0">
                <a:solidFill>
                  <a:schemeClr val="dk1"/>
                </a:solidFill>
                <a:latin typeface="Times New Roman"/>
                <a:ea typeface="Times New Roman"/>
                <a:cs typeface="Times New Roman"/>
                <a:sym typeface="Times New Roman"/>
              </a:rPr>
              <a:t>Scope and Limitations</a:t>
            </a:r>
          </a:p>
          <a:p>
            <a:pPr lvl="0">
              <a:buClr>
                <a:schemeClr val="dk1"/>
              </a:buClr>
              <a:buSzPts val="3000"/>
            </a:pPr>
            <a:endParaRPr lang="en-US" sz="1800" b="1" dirty="0">
              <a:solidFill>
                <a:schemeClr val="dk1"/>
              </a:solidFill>
              <a:latin typeface="Times New Roman"/>
              <a:ea typeface="Times New Roman"/>
              <a:cs typeface="Times New Roman"/>
              <a:sym typeface="Times New Roman"/>
            </a:endParaRPr>
          </a:p>
          <a:p>
            <a:pPr marL="387350" indent="-285750">
              <a:buSzPts val="2000"/>
              <a:buFont typeface="Arial" panose="020B0604020202020204" pitchFamily="34" charset="0"/>
              <a:buChar char="•"/>
            </a:pPr>
            <a:r>
              <a:rPr lang="en-US" sz="1800" dirty="0">
                <a:latin typeface="Times New Roman"/>
                <a:cs typeface="Times New Roman"/>
                <a:sym typeface="Times New Roman"/>
              </a:rPr>
              <a:t>Research is restricted to certain diseases</a:t>
            </a:r>
            <a:endParaRPr lang="en-US" sz="1800" dirty="0">
              <a:latin typeface="Times New Roman"/>
              <a:cs typeface="Times New Roman"/>
            </a:endParaRPr>
          </a:p>
          <a:p>
            <a:pPr marL="387350" indent="-285750">
              <a:buSzPts val="2000"/>
              <a:buFont typeface="Arial" panose="020B0604020202020204" pitchFamily="34" charset="0"/>
              <a:buChar char="•"/>
            </a:pPr>
            <a:r>
              <a:rPr lang="en-US" sz="1800" dirty="0">
                <a:latin typeface="Times New Roman"/>
                <a:cs typeface="Times New Roman"/>
                <a:sym typeface="Times New Roman"/>
              </a:rPr>
              <a:t>Missing recent year data for certain variables and countries</a:t>
            </a:r>
            <a:endParaRPr lang="en-US" sz="3600" dirty="0">
              <a:solidFill>
                <a:schemeClr val="dk1"/>
              </a:solidFill>
              <a:latin typeface="Times New Roman"/>
              <a:ea typeface="Times New Roman"/>
              <a:cs typeface="Times New Roman"/>
              <a:sym typeface="Times New Roman"/>
            </a:endParaRPr>
          </a:p>
          <a:p>
            <a:pPr marL="457200" lvl="0" indent="-266700">
              <a:buClr>
                <a:schemeClr val="dk1"/>
              </a:buClr>
              <a:buSzPts val="3000"/>
            </a:pPr>
            <a:endParaRPr lang="en-US" sz="3600" b="1" dirty="0">
              <a:solidFill>
                <a:schemeClr val="dk1"/>
              </a:solidFill>
              <a:latin typeface="Times New Roman"/>
              <a:ea typeface="Times New Roman"/>
              <a:cs typeface="Times New Roman"/>
              <a:sym typeface="Times New Roman"/>
            </a:endParaRPr>
          </a:p>
          <a:p>
            <a:pPr marL="101600" lvl="0" algn="l" rtl="0">
              <a:spcBef>
                <a:spcPts val="0"/>
              </a:spcBef>
              <a:spcAft>
                <a:spcPts val="0"/>
              </a:spcAft>
              <a:buSzPts val="2000"/>
            </a:pPr>
            <a:endParaRPr sz="1800" dirty="0">
              <a:latin typeface="Times New Roman"/>
              <a:ea typeface="Times New Roman"/>
              <a:cs typeface="Times New Roman"/>
              <a:sym typeface="Times New Roman"/>
            </a:endParaRPr>
          </a:p>
        </p:txBody>
      </p:sp>
      <p:sp>
        <p:nvSpPr>
          <p:cNvPr id="4" name="Google Shape;225;p41">
            <a:extLst>
              <a:ext uri="{FF2B5EF4-FFF2-40B4-BE49-F238E27FC236}">
                <a16:creationId xmlns:a16="http://schemas.microsoft.com/office/drawing/2014/main" id="{99C6EF94-2E73-40B2-A1C0-6168B2FCB87A}"/>
              </a:ext>
            </a:extLst>
          </p:cNvPr>
          <p:cNvSpPr txBox="1">
            <a:spLocks noGrp="1"/>
          </p:cNvSpPr>
          <p:nvPr>
            <p:ph type="sldNum" idx="12"/>
          </p:nvPr>
        </p:nvSpPr>
        <p:spPr>
          <a:xfrm>
            <a:off x="8472458" y="4634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888888"/>
              </a:buClr>
              <a:buSzPts val="1200"/>
              <a:buFont typeface="Calibri"/>
              <a:buNone/>
            </a:pPr>
            <a:fld id="{BA2D5CC0-6D2A-4F82-BCEA-C7D244C2E781}" type="slidenum">
              <a:rPr lang="en" sz="1200" b="1" smtClean="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4"/>
          <p:cNvSpPr txBox="1">
            <a:spLocks noGrp="1"/>
          </p:cNvSpPr>
          <p:nvPr>
            <p:ph type="title"/>
          </p:nvPr>
        </p:nvSpPr>
        <p:spPr>
          <a:xfrm>
            <a:off x="311700" y="1013675"/>
            <a:ext cx="8520600" cy="3908400"/>
          </a:xfrm>
          <a:prstGeom prst="rect">
            <a:avLst/>
          </a:prstGeom>
          <a:noFill/>
          <a:ln>
            <a:noFill/>
          </a:ln>
        </p:spPr>
        <p:txBody>
          <a:bodyPr spcFirstLastPara="1" wrap="square" lIns="91425" tIns="91425" rIns="91425" bIns="91425" anchor="ctr" anchorCtr="0">
            <a:noAutofit/>
          </a:bodyPr>
          <a:lstStyle/>
          <a:p>
            <a:pPr marL="63500" lvl="0" indent="0" algn="l" rtl="0">
              <a:lnSpc>
                <a:spcPct val="115000"/>
              </a:lnSpc>
              <a:spcBef>
                <a:spcPts val="0"/>
              </a:spcBef>
              <a:spcAft>
                <a:spcPts val="0"/>
              </a:spcAft>
              <a:buClr>
                <a:schemeClr val="dk1"/>
              </a:buClr>
              <a:buSzPts val="3600"/>
              <a:buFont typeface="Calibri"/>
              <a:buNone/>
            </a:pPr>
            <a:endParaRPr sz="1600" b="1">
              <a:solidFill>
                <a:srgbClr val="000000"/>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3600"/>
              <a:buFont typeface="Calibri"/>
              <a:buNone/>
            </a:pPr>
            <a:endParaRPr sz="160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3600"/>
              <a:buFont typeface="Calibri"/>
              <a:buNone/>
            </a:pPr>
            <a:endParaRPr sz="1600">
              <a:latin typeface="Times New Roman"/>
              <a:ea typeface="Times New Roman"/>
              <a:cs typeface="Times New Roman"/>
              <a:sym typeface="Times New Roman"/>
            </a:endParaRPr>
          </a:p>
        </p:txBody>
      </p:sp>
      <p:sp>
        <p:nvSpPr>
          <p:cNvPr id="308" name="Google Shape;308;p54"/>
          <p:cNvSpPr txBox="1"/>
          <p:nvPr/>
        </p:nvSpPr>
        <p:spPr>
          <a:xfrm>
            <a:off x="247658" y="243148"/>
            <a:ext cx="8773500" cy="290968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Times New Roman"/>
              <a:buNone/>
            </a:pPr>
            <a:r>
              <a:rPr lang="en" sz="3000" b="1" i="0" u="none" strike="noStrike" cap="none" dirty="0">
                <a:solidFill>
                  <a:schemeClr val="dk1"/>
                </a:solidFill>
                <a:latin typeface="Times New Roman"/>
                <a:ea typeface="Times New Roman"/>
                <a:cs typeface="Times New Roman"/>
                <a:sym typeface="Times New Roman"/>
              </a:rPr>
              <a:t>Conclusion and Future </a:t>
            </a:r>
            <a:r>
              <a:rPr lang="en-US" sz="3000" b="1" i="0" u="none" strike="noStrike" cap="none" dirty="0">
                <a:solidFill>
                  <a:schemeClr val="dk1"/>
                </a:solidFill>
                <a:latin typeface="Times New Roman"/>
                <a:ea typeface="Times New Roman"/>
                <a:cs typeface="Times New Roman"/>
                <a:sym typeface="Times New Roman"/>
              </a:rPr>
              <a:t>R</a:t>
            </a:r>
            <a:r>
              <a:rPr lang="en" sz="3000" b="1" i="0" u="none" strike="noStrike" cap="none" dirty="0">
                <a:solidFill>
                  <a:schemeClr val="dk1"/>
                </a:solidFill>
                <a:latin typeface="Times New Roman"/>
                <a:ea typeface="Times New Roman"/>
                <a:cs typeface="Times New Roman"/>
                <a:sym typeface="Times New Roman"/>
              </a:rPr>
              <a:t>esearch</a:t>
            </a:r>
          </a:p>
          <a:p>
            <a:pPr marL="0" marR="0" lvl="0" indent="0" algn="l" rtl="0">
              <a:lnSpc>
                <a:spcPct val="100000"/>
              </a:lnSpc>
              <a:spcBef>
                <a:spcPts val="0"/>
              </a:spcBef>
              <a:spcAft>
                <a:spcPts val="0"/>
              </a:spcAft>
              <a:buClr>
                <a:schemeClr val="dk1"/>
              </a:buClr>
              <a:buSzPts val="3000"/>
              <a:buFont typeface="Times New Roman"/>
              <a:buNone/>
            </a:pPr>
            <a:endParaRPr lang="en-US" dirty="0"/>
          </a:p>
          <a:p>
            <a:pPr marL="0" marR="0" lvl="0" indent="0" algn="l" rtl="0">
              <a:lnSpc>
                <a:spcPct val="100000"/>
              </a:lnSpc>
              <a:spcBef>
                <a:spcPts val="0"/>
              </a:spcBef>
              <a:spcAft>
                <a:spcPts val="0"/>
              </a:spcAft>
              <a:buClr>
                <a:schemeClr val="dk1"/>
              </a:buClr>
              <a:buSzPts val="3000"/>
              <a:buFont typeface="Times New Roman"/>
              <a:buNone/>
            </a:pPr>
            <a:endParaRPr dirty="0"/>
          </a:p>
          <a:p>
            <a:pPr marL="285750" marR="0" lvl="0" indent="-285750" algn="l" rtl="0">
              <a:lnSpc>
                <a:spcPct val="100000"/>
              </a:lnSpc>
              <a:spcBef>
                <a:spcPts val="0"/>
              </a:spcBef>
              <a:spcAft>
                <a:spcPts val="0"/>
              </a:spcAft>
              <a:buClr>
                <a:schemeClr val="dk1"/>
              </a:buClr>
              <a:buSzPts val="3000"/>
              <a:buFont typeface="Arial" panose="020B0604020202020204" pitchFamily="34" charset="0"/>
              <a:buChar char="•"/>
            </a:pPr>
            <a:r>
              <a:rPr lang="en-US" sz="1600" b="0" i="0" u="none" strike="noStrike" cap="none" dirty="0">
                <a:solidFill>
                  <a:schemeClr val="dk1"/>
                </a:solidFill>
                <a:latin typeface="Times New Roman"/>
                <a:ea typeface="Times New Roman"/>
                <a:cs typeface="Times New Roman"/>
                <a:sym typeface="Times New Roman"/>
              </a:rPr>
              <a:t>Awareness among gender and age groups</a:t>
            </a:r>
            <a:endParaRPr sz="1600" dirty="0"/>
          </a:p>
          <a:p>
            <a:pPr marL="285750" marR="0" lvl="0" indent="-285750" algn="l" rtl="0">
              <a:lnSpc>
                <a:spcPct val="100000"/>
              </a:lnSpc>
              <a:spcBef>
                <a:spcPts val="0"/>
              </a:spcBef>
              <a:spcAft>
                <a:spcPts val="0"/>
              </a:spcAft>
              <a:buClr>
                <a:schemeClr val="dk1"/>
              </a:buClr>
              <a:buSzPts val="3000"/>
              <a:buFont typeface="Arial" panose="020B0604020202020204" pitchFamily="34" charset="0"/>
              <a:buChar char="•"/>
            </a:pPr>
            <a:r>
              <a:rPr lang="en-US" sz="1600" b="0" i="0" u="none" strike="noStrike" cap="none" dirty="0">
                <a:solidFill>
                  <a:schemeClr val="dk1"/>
                </a:solidFill>
                <a:latin typeface="Times New Roman"/>
                <a:ea typeface="Times New Roman"/>
                <a:cs typeface="Times New Roman"/>
                <a:sym typeface="Times New Roman"/>
              </a:rPr>
              <a:t>I</a:t>
            </a:r>
            <a:r>
              <a:rPr lang="en" sz="1600" b="0" i="0" u="none" strike="noStrike" cap="none" dirty="0">
                <a:solidFill>
                  <a:schemeClr val="dk1"/>
                </a:solidFill>
                <a:latin typeface="Times New Roman"/>
                <a:ea typeface="Times New Roman"/>
                <a:cs typeface="Times New Roman"/>
                <a:sym typeface="Times New Roman"/>
              </a:rPr>
              <a:t>mportance of education and income levels on an individual life expectancy</a:t>
            </a:r>
            <a:endParaRPr sz="1600" b="1" i="0" u="none" strike="noStrike" cap="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3000"/>
              <a:buFont typeface="Arial" panose="020B0604020202020204" pitchFamily="34" charset="0"/>
              <a:buChar char="•"/>
            </a:pPr>
            <a:r>
              <a:rPr lang="en-US" sz="1600" b="0" i="0" u="none" strike="noStrike" cap="none" dirty="0">
                <a:solidFill>
                  <a:schemeClr val="dk1"/>
                </a:solidFill>
                <a:latin typeface="Times New Roman"/>
                <a:ea typeface="Times New Roman"/>
                <a:cs typeface="Times New Roman"/>
                <a:sym typeface="Times New Roman"/>
              </a:rPr>
              <a:t>Scope for broader research</a:t>
            </a:r>
            <a:endParaRPr sz="1600" dirty="0"/>
          </a:p>
          <a:p>
            <a:pPr marL="285750" marR="0" lvl="3" indent="-285750" algn="l" rtl="0">
              <a:lnSpc>
                <a:spcPct val="100000"/>
              </a:lnSpc>
              <a:spcBef>
                <a:spcPts val="0"/>
              </a:spcBef>
              <a:spcAft>
                <a:spcPts val="0"/>
              </a:spcAft>
              <a:buClr>
                <a:schemeClr val="dk1"/>
              </a:buClr>
              <a:buSzPts val="3000"/>
              <a:buFont typeface="Arial" panose="020B0604020202020204" pitchFamily="34" charset="0"/>
              <a:buChar char="•"/>
            </a:pPr>
            <a:r>
              <a:rPr lang="en-US" sz="1600" b="0" i="0" u="none" strike="noStrike" cap="none" dirty="0">
                <a:solidFill>
                  <a:schemeClr val="dk1"/>
                </a:solidFill>
                <a:latin typeface="Times New Roman"/>
                <a:ea typeface="Times New Roman"/>
                <a:cs typeface="Times New Roman"/>
                <a:sym typeface="Times New Roman"/>
              </a:rPr>
              <a:t>Drilling </a:t>
            </a:r>
            <a:r>
              <a:rPr lang="en" sz="1600" b="0" i="0" u="none" strike="noStrike" cap="none" dirty="0">
                <a:solidFill>
                  <a:schemeClr val="dk1"/>
                </a:solidFill>
                <a:latin typeface="Times New Roman"/>
                <a:ea typeface="Times New Roman"/>
                <a:cs typeface="Times New Roman"/>
                <a:sym typeface="Times New Roman"/>
              </a:rPr>
              <a:t>down further to cities to explore </a:t>
            </a:r>
            <a:r>
              <a:rPr lang="en-US" sz="1600" b="0" i="0" u="none" strike="noStrike" cap="none" dirty="0">
                <a:solidFill>
                  <a:schemeClr val="dk1"/>
                </a:solidFill>
                <a:latin typeface="Times New Roman"/>
                <a:ea typeface="Times New Roman"/>
                <a:cs typeface="Times New Roman"/>
                <a:sym typeface="Times New Roman"/>
              </a:rPr>
              <a:t>people’s </a:t>
            </a:r>
            <a:r>
              <a:rPr lang="en" sz="1600" b="0" i="0" u="none" strike="noStrike" cap="none" dirty="0">
                <a:solidFill>
                  <a:schemeClr val="dk1"/>
                </a:solidFill>
                <a:latin typeface="Times New Roman"/>
                <a:ea typeface="Times New Roman"/>
                <a:cs typeface="Times New Roman"/>
                <a:sym typeface="Times New Roman"/>
              </a:rPr>
              <a:t>health</a:t>
            </a:r>
            <a:r>
              <a:rPr lang="en" sz="1600" dirty="0">
                <a:ea typeface="Times New Roman"/>
              </a:rPr>
              <a:t> </a:t>
            </a:r>
            <a:r>
              <a:rPr lang="en" sz="1600" b="0" i="0" u="none" strike="noStrike" cap="none" dirty="0">
                <a:solidFill>
                  <a:schemeClr val="dk1"/>
                </a:solidFill>
                <a:latin typeface="Times New Roman"/>
                <a:ea typeface="Times New Roman"/>
                <a:cs typeface="Times New Roman"/>
                <a:sym typeface="Times New Roman"/>
              </a:rPr>
              <a:t>status</a:t>
            </a:r>
            <a:endParaRPr sz="1600" dirty="0"/>
          </a:p>
          <a:p>
            <a:pPr marL="285750" marR="0" lvl="0" indent="-285750" algn="l" rtl="0">
              <a:lnSpc>
                <a:spcPct val="100000"/>
              </a:lnSpc>
              <a:spcBef>
                <a:spcPts val="0"/>
              </a:spcBef>
              <a:spcAft>
                <a:spcPts val="0"/>
              </a:spcAft>
              <a:buClr>
                <a:schemeClr val="dk1"/>
              </a:buClr>
              <a:buSzPts val="3000"/>
              <a:buFont typeface="Arial" panose="020B0604020202020204" pitchFamily="34" charset="0"/>
              <a:buChar char="•"/>
            </a:pPr>
            <a:r>
              <a:rPr lang="en-US" sz="1600" b="0" i="0" u="none" strike="noStrike" cap="none" dirty="0">
                <a:solidFill>
                  <a:schemeClr val="dk1"/>
                </a:solidFill>
                <a:latin typeface="Times New Roman"/>
                <a:ea typeface="Times New Roman"/>
                <a:cs typeface="Times New Roman"/>
                <a:sym typeface="Times New Roman"/>
              </a:rPr>
              <a:t>Analyze </a:t>
            </a:r>
            <a:r>
              <a:rPr lang="en" sz="1600" b="0" i="0" u="none" strike="noStrike" cap="none" dirty="0">
                <a:solidFill>
                  <a:schemeClr val="dk1"/>
                </a:solidFill>
                <a:latin typeface="Times New Roman"/>
                <a:ea typeface="Times New Roman"/>
                <a:cs typeface="Times New Roman"/>
                <a:sym typeface="Times New Roman"/>
              </a:rPr>
              <a:t>contributing factors like lifestyle</a:t>
            </a:r>
            <a:endParaRPr sz="1600" dirty="0"/>
          </a:p>
          <a:p>
            <a:pPr marL="0" marR="0" lvl="0" indent="0" algn="l" rtl="0">
              <a:lnSpc>
                <a:spcPct val="100000"/>
              </a:lnSpc>
              <a:spcBef>
                <a:spcPts val="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a:p>
            <a:pPr marL="342900" marR="0" lvl="0" indent="-152400" algn="l" rtl="0">
              <a:lnSpc>
                <a:spcPct val="100000"/>
              </a:lnSpc>
              <a:spcBef>
                <a:spcPts val="0"/>
              </a:spcBef>
              <a:spcAft>
                <a:spcPts val="0"/>
              </a:spcAft>
              <a:buClr>
                <a:schemeClr val="dk1"/>
              </a:buClr>
              <a:buSzPts val="30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342900" marR="0" lvl="0" indent="-152400" algn="l" rtl="0">
              <a:lnSpc>
                <a:spcPct val="100000"/>
              </a:lnSpc>
              <a:spcBef>
                <a:spcPts val="0"/>
              </a:spcBef>
              <a:spcAft>
                <a:spcPts val="0"/>
              </a:spcAft>
              <a:buClr>
                <a:schemeClr val="dk1"/>
              </a:buClr>
              <a:buSzPts val="30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342900" marR="0" lvl="0" indent="-152400" algn="l" rtl="0">
              <a:lnSpc>
                <a:spcPct val="100000"/>
              </a:lnSpc>
              <a:spcBef>
                <a:spcPts val="0"/>
              </a:spcBef>
              <a:spcAft>
                <a:spcPts val="0"/>
              </a:spcAft>
              <a:buClr>
                <a:schemeClr val="dk1"/>
              </a:buClr>
              <a:buSzPts val="30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3000"/>
              <a:buFont typeface="Times New Roman"/>
              <a:buNone/>
            </a:pPr>
            <a:endParaRPr sz="3000" b="1" i="0" u="none" strike="noStrike" cap="none" dirty="0">
              <a:solidFill>
                <a:schemeClr val="dk1"/>
              </a:solidFill>
              <a:latin typeface="Times New Roman"/>
              <a:ea typeface="Times New Roman"/>
              <a:cs typeface="Times New Roman"/>
              <a:sym typeface="Times New Roman"/>
            </a:endParaRPr>
          </a:p>
        </p:txBody>
      </p:sp>
      <p:sp>
        <p:nvSpPr>
          <p:cNvPr id="309" name="Google Shape;309;p54"/>
          <p:cNvSpPr txBox="1">
            <a:spLocks noGrp="1"/>
          </p:cNvSpPr>
          <p:nvPr>
            <p:ph type="sldNum" idx="12"/>
          </p:nvPr>
        </p:nvSpPr>
        <p:spPr>
          <a:xfrm>
            <a:off x="8472458" y="4634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888888"/>
              </a:buClr>
              <a:buSzPts val="1200"/>
              <a:buFont typeface="Calibri"/>
              <a:buNone/>
            </a:pPr>
            <a:fld id="{C57584EC-A5D3-43F2-A363-C5F8DF110442}" type="slidenum">
              <a:rPr lang="en" sz="1200" b="1" smtClean="0"/>
              <a:t>15</a:t>
            </a:fld>
            <a:endParaRPr dirty="0"/>
          </a:p>
        </p:txBody>
      </p:sp>
      <p:sp>
        <p:nvSpPr>
          <p:cNvPr id="5" name="Google Shape;315;p55">
            <a:extLst>
              <a:ext uri="{FF2B5EF4-FFF2-40B4-BE49-F238E27FC236}">
                <a16:creationId xmlns:a16="http://schemas.microsoft.com/office/drawing/2014/main" id="{03A7DAE2-01C9-4D51-813D-29B8AB7F9E79}"/>
              </a:ext>
            </a:extLst>
          </p:cNvPr>
          <p:cNvSpPr txBox="1"/>
          <p:nvPr/>
        </p:nvSpPr>
        <p:spPr>
          <a:xfrm>
            <a:off x="247658" y="2745485"/>
            <a:ext cx="8717700" cy="217659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Times New Roman"/>
              <a:buNone/>
            </a:pPr>
            <a:r>
              <a:rPr lang="en" sz="3000" b="1" i="0" u="none" strike="noStrike" cap="none" dirty="0">
                <a:solidFill>
                  <a:schemeClr val="dk1"/>
                </a:solidFill>
                <a:latin typeface="Times New Roman"/>
                <a:ea typeface="Times New Roman"/>
                <a:cs typeface="Times New Roman"/>
                <a:sym typeface="Times New Roman"/>
              </a:rPr>
              <a:t>Policy </a:t>
            </a:r>
            <a:r>
              <a:rPr lang="en-US" sz="3000" b="1" i="0" u="none" strike="noStrike" cap="none" dirty="0">
                <a:solidFill>
                  <a:schemeClr val="dk1"/>
                </a:solidFill>
                <a:latin typeface="Times New Roman"/>
                <a:ea typeface="Times New Roman"/>
                <a:cs typeface="Times New Roman"/>
                <a:sym typeface="Times New Roman"/>
              </a:rPr>
              <a:t>R</a:t>
            </a:r>
            <a:r>
              <a:rPr lang="en" sz="3000" b="1" i="0" u="none" strike="noStrike" cap="none" dirty="0">
                <a:solidFill>
                  <a:schemeClr val="dk1"/>
                </a:solidFill>
                <a:latin typeface="Times New Roman"/>
                <a:ea typeface="Times New Roman"/>
                <a:cs typeface="Times New Roman"/>
                <a:sym typeface="Times New Roman"/>
              </a:rPr>
              <a:t>ecommendation</a:t>
            </a:r>
          </a:p>
          <a:p>
            <a:pPr marL="0" marR="0" lvl="0" indent="0" algn="l" rtl="0">
              <a:lnSpc>
                <a:spcPct val="100000"/>
              </a:lnSpc>
              <a:spcBef>
                <a:spcPts val="0"/>
              </a:spcBef>
              <a:spcAft>
                <a:spcPts val="0"/>
              </a:spcAft>
              <a:buClr>
                <a:schemeClr val="dk1"/>
              </a:buClr>
              <a:buSzPts val="3000"/>
              <a:buFont typeface="Times New Roman"/>
              <a:buNone/>
            </a:pPr>
            <a:endParaRPr sz="3000" b="1" dirty="0">
              <a:solidFill>
                <a:schemeClr val="dk1"/>
              </a:solidFill>
              <a:latin typeface="Times New Roman"/>
              <a:ea typeface="Times New Roman"/>
              <a:cs typeface="Times New Roman"/>
              <a:sym typeface="Times New Roman"/>
            </a:endParaRPr>
          </a:p>
          <a:p>
            <a:pPr marL="285750" lvl="0" indent="-285750">
              <a:buClr>
                <a:schemeClr val="dk1"/>
              </a:buClr>
              <a:buSzPts val="30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Government policy and education program on female population of diseases with high mortality rate, including: </a:t>
            </a:r>
          </a:p>
          <a:p>
            <a:pPr lvl="0">
              <a:buClr>
                <a:schemeClr val="dk1"/>
              </a:buClr>
              <a:buSzPts val="3000"/>
            </a:pPr>
            <a:r>
              <a:rPr lang="en-US" sz="1600" dirty="0">
                <a:solidFill>
                  <a:schemeClr val="dk1"/>
                </a:solidFill>
                <a:latin typeface="Times New Roman"/>
                <a:ea typeface="Times New Roman"/>
                <a:cs typeface="Times New Roman"/>
                <a:sym typeface="Times New Roman"/>
              </a:rPr>
              <a:t>	1) Malignant Neoplasms of Trachea, Bronchus and Lung and </a:t>
            </a:r>
          </a:p>
          <a:p>
            <a:pPr lvl="0">
              <a:buClr>
                <a:schemeClr val="dk1"/>
              </a:buClr>
              <a:buSzPts val="3000"/>
            </a:pPr>
            <a:r>
              <a:rPr lang="en-US" sz="1600" dirty="0">
                <a:solidFill>
                  <a:schemeClr val="dk1"/>
                </a:solidFill>
                <a:latin typeface="Times New Roman"/>
                <a:ea typeface="Times New Roman"/>
                <a:cs typeface="Times New Roman"/>
                <a:sym typeface="Times New Roman"/>
              </a:rPr>
              <a:t>	2) </a:t>
            </a:r>
            <a:r>
              <a:rPr lang="en-US" sz="1600" dirty="0" err="1">
                <a:solidFill>
                  <a:schemeClr val="dk1"/>
                </a:solidFill>
                <a:latin typeface="Times New Roman"/>
                <a:ea typeface="Times New Roman"/>
                <a:cs typeface="Times New Roman"/>
                <a:sym typeface="Times New Roman"/>
              </a:rPr>
              <a:t>Ischaemic</a:t>
            </a:r>
            <a:r>
              <a:rPr lang="en-US" sz="1600" dirty="0">
                <a:solidFill>
                  <a:schemeClr val="dk1"/>
                </a:solidFill>
                <a:latin typeface="Times New Roman"/>
                <a:ea typeface="Times New Roman"/>
                <a:cs typeface="Times New Roman"/>
                <a:sym typeface="Times New Roman"/>
              </a:rPr>
              <a:t> Heart Disease</a:t>
            </a:r>
          </a:p>
          <a:p>
            <a:pPr marL="285750" lvl="0" indent="-285750">
              <a:buClr>
                <a:schemeClr val="dk1"/>
              </a:buClr>
              <a:buSzPts val="3000"/>
              <a:buFont typeface="Arial" panose="020B0604020202020204" pitchFamily="34" charset="0"/>
              <a:buChar char="•"/>
            </a:pPr>
            <a:r>
              <a:rPr lang="en-US" sz="1600" b="0" i="0" u="none" strike="noStrike" cap="none" dirty="0">
                <a:solidFill>
                  <a:schemeClr val="dk1"/>
                </a:solidFill>
                <a:latin typeface="Times New Roman"/>
                <a:ea typeface="Times New Roman"/>
                <a:cs typeface="Times New Roman"/>
                <a:sym typeface="Times New Roman"/>
              </a:rPr>
              <a:t>Increase high education female population</a:t>
            </a:r>
            <a:endParaRPr sz="1600" b="0" i="0" u="none" strike="noStrike" cap="none" dirty="0">
              <a:solidFill>
                <a:schemeClr val="dk1"/>
              </a:solidFill>
              <a:latin typeface="Times New Roman"/>
              <a:ea typeface="Times New Roman"/>
              <a:cs typeface="Times New Roman"/>
              <a:sym typeface="Times New Roman"/>
            </a:endParaRPr>
          </a:p>
          <a:p>
            <a:pPr marL="457200" marR="0" lvl="0" indent="-266700" algn="l" rtl="0">
              <a:lnSpc>
                <a:spcPct val="100000"/>
              </a:lnSpc>
              <a:spcBef>
                <a:spcPts val="0"/>
              </a:spcBef>
              <a:spcAft>
                <a:spcPts val="0"/>
              </a:spcAft>
              <a:buClr>
                <a:schemeClr val="dk1"/>
              </a:buClr>
              <a:buSzPts val="3000"/>
              <a:buFont typeface="Arial"/>
              <a:buNone/>
            </a:pPr>
            <a:endParaRPr sz="3000" b="1"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6"/>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b="1" dirty="0">
                <a:latin typeface="Times New Roman"/>
                <a:ea typeface="Times New Roman"/>
                <a:cs typeface="Times New Roman"/>
                <a:sym typeface="Times New Roman"/>
              </a:rPr>
              <a:t>References</a:t>
            </a:r>
            <a:endParaRPr b="1" dirty="0">
              <a:latin typeface="Times New Roman"/>
              <a:ea typeface="Times New Roman"/>
              <a:cs typeface="Times New Roman"/>
              <a:sym typeface="Times New Roman"/>
            </a:endParaRPr>
          </a:p>
        </p:txBody>
      </p:sp>
      <p:sp>
        <p:nvSpPr>
          <p:cNvPr id="322" name="Google Shape;322;p56"/>
          <p:cNvSpPr txBox="1">
            <a:spLocks noGrp="1"/>
          </p:cNvSpPr>
          <p:nvPr>
            <p:ph type="body" idx="1"/>
          </p:nvPr>
        </p:nvSpPr>
        <p:spPr>
          <a:xfrm>
            <a:off x="628650" y="1369218"/>
            <a:ext cx="7886700" cy="3606193"/>
          </a:xfrm>
          <a:prstGeom prst="rect">
            <a:avLst/>
          </a:prstGeom>
          <a:noFill/>
          <a:ln>
            <a:noFill/>
          </a:ln>
        </p:spPr>
        <p:txBody>
          <a:bodyPr spcFirstLastPara="1" wrap="square" lIns="91425" tIns="45700" rIns="91425" bIns="45700" anchor="t" anchorCtr="0">
            <a:noAutofit/>
          </a:bodyPr>
          <a:lstStyle/>
          <a:p>
            <a:pPr marL="368300" lvl="0" algn="l" rtl="0">
              <a:lnSpc>
                <a:spcPct val="90000"/>
              </a:lnSpc>
              <a:spcBef>
                <a:spcPts val="750"/>
              </a:spcBef>
              <a:spcAft>
                <a:spcPts val="0"/>
              </a:spcAft>
              <a:buSzPts val="1400"/>
              <a:buFont typeface="+mj-lt"/>
              <a:buAutoNum type="arabicPeriod"/>
            </a:pPr>
            <a:r>
              <a:rPr lang="en-US" sz="1800" dirty="0">
                <a:solidFill>
                  <a:srgbClr val="000000"/>
                </a:solidFill>
                <a:latin typeface="Times New Roman"/>
                <a:ea typeface="Times New Roman"/>
                <a:cs typeface="Times New Roman"/>
                <a:sym typeface="Times New Roman"/>
              </a:rPr>
              <a:t> </a:t>
            </a:r>
            <a:r>
              <a:rPr lang="en" sz="1800" i="1" dirty="0">
                <a:solidFill>
                  <a:srgbClr val="000000"/>
                </a:solidFill>
                <a:latin typeface="Times New Roman"/>
                <a:ea typeface="Times New Roman"/>
                <a:cs typeface="Times New Roman"/>
                <a:sym typeface="Times New Roman"/>
              </a:rPr>
              <a:t>Global Health and Aging</a:t>
            </a:r>
            <a:r>
              <a:rPr lang="en" sz="1800" dirty="0">
                <a:solidFill>
                  <a:srgbClr val="000000"/>
                </a:solidFill>
                <a:latin typeface="Times New Roman"/>
                <a:ea typeface="Times New Roman"/>
                <a:cs typeface="Times New Roman"/>
                <a:sym typeface="Times New Roman"/>
              </a:rPr>
              <a:t>. World Health Organization, Oct. 2011, </a:t>
            </a:r>
            <a:r>
              <a:rPr lang="en" sz="1800" u="sng" dirty="0">
                <a:solidFill>
                  <a:schemeClr val="hlink"/>
                </a:solidFill>
                <a:latin typeface="Times New Roman"/>
                <a:ea typeface="Times New Roman"/>
                <a:cs typeface="Times New Roman"/>
                <a:sym typeface="Times New Roman"/>
                <a:hlinkClick r:id="rId3"/>
              </a:rPr>
              <a:t>www.who.int/ageing/publications/global_health.pdf</a:t>
            </a:r>
            <a:r>
              <a:rPr lang="en" sz="1800" dirty="0">
                <a:solidFill>
                  <a:srgbClr val="000000"/>
                </a:solidFill>
                <a:latin typeface="Times New Roman"/>
                <a:ea typeface="Times New Roman"/>
                <a:cs typeface="Times New Roman"/>
                <a:sym typeface="Times New Roman"/>
              </a:rPr>
              <a:t>.</a:t>
            </a:r>
            <a:endParaRPr sz="1800" dirty="0"/>
          </a:p>
          <a:p>
            <a:pPr marL="368300" lvl="0" algn="l" rtl="0">
              <a:lnSpc>
                <a:spcPct val="90000"/>
              </a:lnSpc>
              <a:spcBef>
                <a:spcPts val="750"/>
              </a:spcBef>
              <a:spcAft>
                <a:spcPts val="0"/>
              </a:spcAft>
              <a:buSzPts val="1400"/>
              <a:buFont typeface="+mj-lt"/>
              <a:buAutoNum type="arabicPeriod"/>
            </a:pPr>
            <a:r>
              <a:rPr lang="en" sz="1800" dirty="0">
                <a:solidFill>
                  <a:srgbClr val="000000"/>
                </a:solidFill>
                <a:latin typeface="Times New Roman"/>
                <a:ea typeface="Times New Roman"/>
                <a:cs typeface="Times New Roman"/>
                <a:sym typeface="Times New Roman"/>
              </a:rPr>
              <a:t> Meara, E. R., Richards, S., &amp; Cutler, D. M. (2008). </a:t>
            </a:r>
            <a:r>
              <a:rPr lang="en" sz="1800" i="1" dirty="0">
                <a:solidFill>
                  <a:srgbClr val="000000"/>
                </a:solidFill>
                <a:latin typeface="Times New Roman"/>
                <a:ea typeface="Times New Roman"/>
                <a:cs typeface="Times New Roman"/>
                <a:sym typeface="Times New Roman"/>
              </a:rPr>
              <a:t>The gap gets bigger: changes in mortality and life expectancy, by education, 1981–2000. Health Affairs</a:t>
            </a:r>
            <a:r>
              <a:rPr lang="en" sz="1800" dirty="0">
                <a:solidFill>
                  <a:srgbClr val="000000"/>
                </a:solidFill>
                <a:latin typeface="Times New Roman"/>
                <a:ea typeface="Times New Roman"/>
                <a:cs typeface="Times New Roman"/>
                <a:sym typeface="Times New Roman"/>
              </a:rPr>
              <a:t>, 27(2), 350-360.</a:t>
            </a:r>
            <a:endParaRPr sz="1800" dirty="0"/>
          </a:p>
          <a:p>
            <a:pPr marL="368300" lvl="0" algn="l" rtl="0">
              <a:lnSpc>
                <a:spcPct val="90000"/>
              </a:lnSpc>
              <a:spcBef>
                <a:spcPts val="750"/>
              </a:spcBef>
              <a:spcAft>
                <a:spcPts val="0"/>
              </a:spcAft>
              <a:buSzPts val="1400"/>
              <a:buFont typeface="+mj-lt"/>
              <a:buAutoNum type="arabicPeriod"/>
            </a:pPr>
            <a:r>
              <a:rPr lang="en" sz="1800" dirty="0">
                <a:solidFill>
                  <a:srgbClr val="000000"/>
                </a:solidFill>
                <a:latin typeface="Times New Roman"/>
                <a:ea typeface="Times New Roman"/>
                <a:cs typeface="Times New Roman"/>
                <a:sym typeface="Times New Roman"/>
              </a:rPr>
              <a:t> Keeler, E., Guralnik, J. M., Tian, H., Wallace, R. B., &amp; Reuben, D. B. (2010). </a:t>
            </a:r>
            <a:r>
              <a:rPr lang="en" sz="1800" i="1" dirty="0">
                <a:solidFill>
                  <a:srgbClr val="000000"/>
                </a:solidFill>
                <a:latin typeface="Times New Roman"/>
                <a:ea typeface="Times New Roman"/>
                <a:cs typeface="Times New Roman"/>
                <a:sym typeface="Times New Roman"/>
              </a:rPr>
              <a:t>The impact of functional status on life expectancy in older persons. Journals of Gerontology Series A: Biomedical Sciences and Medical Sciences, 65(7), 727-733.</a:t>
            </a:r>
            <a:endParaRPr sz="1800" dirty="0"/>
          </a:p>
          <a:p>
            <a:pPr marL="368300" lvl="0" algn="l" rtl="0">
              <a:lnSpc>
                <a:spcPct val="90000"/>
              </a:lnSpc>
              <a:spcBef>
                <a:spcPts val="750"/>
              </a:spcBef>
              <a:spcAft>
                <a:spcPts val="0"/>
              </a:spcAft>
              <a:buSzPts val="1400"/>
              <a:buFont typeface="+mj-lt"/>
              <a:buAutoNum type="arabicPeriod"/>
            </a:pPr>
            <a:r>
              <a:rPr lang="en" sz="1800" dirty="0">
                <a:solidFill>
                  <a:srgbClr val="000000"/>
                </a:solidFill>
                <a:latin typeface="Times New Roman"/>
                <a:ea typeface="Times New Roman"/>
                <a:cs typeface="Times New Roman"/>
                <a:sym typeface="Times New Roman"/>
              </a:rPr>
              <a:t> Singh, G. K., &amp; Siahpush, M. (2014). </a:t>
            </a:r>
            <a:r>
              <a:rPr lang="en" sz="1800" i="1" dirty="0">
                <a:solidFill>
                  <a:srgbClr val="000000"/>
                </a:solidFill>
                <a:latin typeface="Times New Roman"/>
                <a:ea typeface="Times New Roman"/>
                <a:cs typeface="Times New Roman"/>
                <a:sym typeface="Times New Roman"/>
              </a:rPr>
              <a:t>Widening rural–urban disparities in life expectancy, US, 1969–2009. American journal of preventive medicine, 46(2), e19-e29.</a:t>
            </a:r>
            <a:endParaRPr sz="1800" dirty="0"/>
          </a:p>
          <a:p>
            <a:pPr marL="171450" lvl="0" indent="-57150" algn="l" rtl="0">
              <a:lnSpc>
                <a:spcPct val="90000"/>
              </a:lnSpc>
              <a:spcBef>
                <a:spcPts val="750"/>
              </a:spcBef>
              <a:spcAft>
                <a:spcPts val="0"/>
              </a:spcAft>
              <a:buSzPts val="1800"/>
              <a:buNone/>
            </a:pPr>
            <a:endParaRPr sz="1800" dirty="0">
              <a:solidFill>
                <a:srgbClr val="000000"/>
              </a:solidFill>
              <a:latin typeface="Times New Roman"/>
              <a:ea typeface="Times New Roman"/>
              <a:cs typeface="Times New Roman"/>
              <a:sym typeface="Times New Roman"/>
            </a:endParaRPr>
          </a:p>
        </p:txBody>
      </p:sp>
      <p:sp>
        <p:nvSpPr>
          <p:cNvPr id="4" name="Google Shape;225;p41">
            <a:extLst>
              <a:ext uri="{FF2B5EF4-FFF2-40B4-BE49-F238E27FC236}">
                <a16:creationId xmlns:a16="http://schemas.microsoft.com/office/drawing/2014/main" id="{198A712B-6055-44DB-8335-B95E673F4BDA}"/>
              </a:ext>
            </a:extLst>
          </p:cNvPr>
          <p:cNvSpPr txBox="1">
            <a:spLocks noGrp="1"/>
          </p:cNvSpPr>
          <p:nvPr>
            <p:ph type="sldNum" idx="12"/>
          </p:nvPr>
        </p:nvSpPr>
        <p:spPr>
          <a:xfrm>
            <a:off x="8472458" y="4634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888888"/>
              </a:buClr>
              <a:buSzPts val="1200"/>
              <a:buFont typeface="Calibri"/>
              <a:buNone/>
            </a:pPr>
            <a:fld id="{BBDE572A-59DB-4CCF-914A-D3A5EC68FAD6}" type="slidenum">
              <a:rPr lang="en" sz="1200" b="1" smtClean="0"/>
              <a:t>16</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0"/>
          <p:cNvSpPr txBox="1">
            <a:spLocks noGrp="1"/>
          </p:cNvSpPr>
          <p:nvPr>
            <p:ph type="title"/>
          </p:nvPr>
        </p:nvSpPr>
        <p:spPr>
          <a:xfrm>
            <a:off x="248947" y="843296"/>
            <a:ext cx="8557058" cy="4077244"/>
          </a:xfrm>
          <a:prstGeom prst="rect">
            <a:avLst/>
          </a:prstGeom>
          <a:noFill/>
          <a:ln>
            <a:noFill/>
          </a:ln>
        </p:spPr>
        <p:txBody>
          <a:bodyPr spcFirstLastPara="1" wrap="square" lIns="91425" tIns="91425" rIns="91425" bIns="91425" anchor="ctr" anchorCtr="0">
            <a:noAutofit/>
          </a:bodyPr>
          <a:lstStyle/>
          <a:p>
            <a:pPr marL="457200" lvl="0" algn="l"/>
            <a:r>
              <a:rPr lang="en-US" sz="1800" dirty="0">
                <a:latin typeface="Times New Roman"/>
                <a:ea typeface="Times New Roman"/>
                <a:cs typeface="Times New Roman"/>
                <a:sym typeface="Times New Roman"/>
              </a:rPr>
              <a:t>C</a:t>
            </a:r>
            <a:r>
              <a:rPr lang="en" sz="1800" dirty="0">
                <a:latin typeface="Times New Roman"/>
                <a:ea typeface="Times New Roman"/>
                <a:cs typeface="Times New Roman"/>
                <a:sym typeface="Times New Roman"/>
              </a:rPr>
              <a:t>onduct an analysis of various causes of mortality, health status, and life expectancy </a:t>
            </a:r>
            <a:r>
              <a:rPr lang="en-US" sz="1800" dirty="0">
                <a:latin typeface="Times New Roman"/>
                <a:ea typeface="Times New Roman"/>
                <a:cs typeface="Times New Roman"/>
                <a:sym typeface="Times New Roman"/>
              </a:rPr>
              <a:t>among genders and education level in different countries over the years.</a:t>
            </a:r>
            <a:br>
              <a:rPr lang="en" sz="1800" dirty="0">
                <a:latin typeface="Times New Roman"/>
                <a:ea typeface="Times New Roman"/>
                <a:cs typeface="Times New Roman"/>
                <a:sym typeface="Times New Roman"/>
              </a:rPr>
            </a:br>
            <a:br>
              <a:rPr lang="en" sz="1800" dirty="0">
                <a:latin typeface="Times New Roman"/>
                <a:ea typeface="Times New Roman"/>
                <a:cs typeface="Times New Roman"/>
                <a:sym typeface="Times New Roman"/>
              </a:rPr>
            </a:br>
            <a:br>
              <a:rPr lang="en" sz="1800" dirty="0">
                <a:latin typeface="Times New Roman"/>
                <a:ea typeface="Times New Roman"/>
                <a:cs typeface="Times New Roman"/>
                <a:sym typeface="Times New Roman"/>
              </a:rPr>
            </a:br>
            <a:br>
              <a:rPr lang="en" sz="1800" dirty="0">
                <a:latin typeface="Times New Roman"/>
                <a:ea typeface="Times New Roman"/>
                <a:cs typeface="Times New Roman"/>
                <a:sym typeface="Times New Roman"/>
              </a:rPr>
            </a:br>
            <a:br>
              <a:rPr lang="en" sz="1800" dirty="0">
                <a:latin typeface="Times New Roman"/>
                <a:ea typeface="Times New Roman"/>
                <a:cs typeface="Times New Roman"/>
                <a:sym typeface="Times New Roman"/>
              </a:rPr>
            </a:br>
            <a:r>
              <a:rPr lang="en-US" sz="1800" b="1" dirty="0">
                <a:latin typeface="Times New Roman"/>
                <a:ea typeface="Times New Roman"/>
                <a:cs typeface="Times New Roman"/>
                <a:sym typeface="Times New Roman"/>
              </a:rPr>
              <a:t>Background</a:t>
            </a: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	 Seek correlation and compare across location and demographics</a:t>
            </a:r>
            <a:br>
              <a:rPr lang="en-US" sz="1800" dirty="0">
                <a:latin typeface="Times New Roman"/>
                <a:ea typeface="Times New Roman"/>
                <a:cs typeface="Times New Roman"/>
                <a:sym typeface="Times New Roman"/>
              </a:rPr>
            </a:br>
            <a:endParaRPr sz="1800" dirty="0">
              <a:latin typeface="Times New Roman"/>
              <a:ea typeface="Times New Roman"/>
              <a:cs typeface="Times New Roman"/>
              <a:sym typeface="Times New Roman"/>
            </a:endParaRPr>
          </a:p>
        </p:txBody>
      </p:sp>
      <p:sp>
        <p:nvSpPr>
          <p:cNvPr id="217" name="Google Shape;217;p40"/>
          <p:cNvSpPr txBox="1"/>
          <p:nvPr/>
        </p:nvSpPr>
        <p:spPr>
          <a:xfrm>
            <a:off x="68943" y="46238"/>
            <a:ext cx="6688200" cy="91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3000"/>
              <a:buFont typeface="Times New Roman"/>
              <a:buNone/>
            </a:pPr>
            <a:r>
              <a:rPr lang="en" sz="3000" b="1" dirty="0">
                <a:solidFill>
                  <a:schemeClr val="dk1"/>
                </a:solidFill>
                <a:latin typeface="Times New Roman"/>
                <a:ea typeface="Times New Roman"/>
                <a:cs typeface="Times New Roman"/>
                <a:sym typeface="Times New Roman"/>
              </a:rPr>
              <a:t>Abstract</a:t>
            </a:r>
            <a:endParaRPr sz="3000" b="1" i="0" u="none" strike="noStrike" cap="none" dirty="0">
              <a:solidFill>
                <a:schemeClr val="dk1"/>
              </a:solidFill>
              <a:latin typeface="Times New Roman"/>
              <a:ea typeface="Times New Roman"/>
              <a:cs typeface="Times New Roman"/>
              <a:sym typeface="Times New Roman"/>
            </a:endParaRPr>
          </a:p>
        </p:txBody>
      </p:sp>
      <p:sp>
        <p:nvSpPr>
          <p:cNvPr id="218" name="Google Shape;218;p40"/>
          <p:cNvSpPr txBox="1">
            <a:spLocks noGrp="1"/>
          </p:cNvSpPr>
          <p:nvPr>
            <p:ph type="sldNum" idx="12"/>
          </p:nvPr>
        </p:nvSpPr>
        <p:spPr>
          <a:xfrm>
            <a:off x="8472458" y="46348"/>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888888"/>
              </a:buClr>
              <a:buSzPts val="1200"/>
              <a:buFont typeface="Calibri"/>
              <a:buNone/>
            </a:pPr>
            <a:r>
              <a:rPr lang="en" sz="1200" b="1" dirty="0"/>
              <a:t>2</a:t>
            </a:r>
            <a:endParaRPr dirty="0"/>
          </a:p>
        </p:txBody>
      </p:sp>
      <p:sp>
        <p:nvSpPr>
          <p:cNvPr id="5" name="Google Shape;217;p40">
            <a:extLst>
              <a:ext uri="{FF2B5EF4-FFF2-40B4-BE49-F238E27FC236}">
                <a16:creationId xmlns:a16="http://schemas.microsoft.com/office/drawing/2014/main" id="{6A9DCF96-0125-44E6-85E6-F0E19112B955}"/>
              </a:ext>
            </a:extLst>
          </p:cNvPr>
          <p:cNvSpPr txBox="1"/>
          <p:nvPr/>
        </p:nvSpPr>
        <p:spPr>
          <a:xfrm>
            <a:off x="68942" y="1797432"/>
            <a:ext cx="6688200" cy="91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3000"/>
              <a:buFont typeface="Times New Roman"/>
              <a:buNone/>
            </a:pPr>
            <a:r>
              <a:rPr lang="en-US" sz="3000" b="1" dirty="0">
                <a:solidFill>
                  <a:schemeClr val="dk1"/>
                </a:solidFill>
                <a:latin typeface="Times New Roman"/>
                <a:ea typeface="Times New Roman"/>
                <a:cs typeface="Times New Roman"/>
                <a:sym typeface="Times New Roman"/>
              </a:rPr>
              <a:t>Introduction</a:t>
            </a:r>
          </a:p>
        </p:txBody>
      </p:sp>
      <p:pic>
        <p:nvPicPr>
          <p:cNvPr id="1028" name="Picture 4" descr="Image result for world health organization">
            <a:extLst>
              <a:ext uri="{FF2B5EF4-FFF2-40B4-BE49-F238E27FC236}">
                <a16:creationId xmlns:a16="http://schemas.microsoft.com/office/drawing/2014/main" id="{C570DD93-92F4-4E18-A50B-9748E48B6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604" y="2702423"/>
            <a:ext cx="2503252" cy="7645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1C9E454-F598-47FD-A438-3B3112A18B0C}"/>
              </a:ext>
            </a:extLst>
          </p:cNvPr>
          <p:cNvSpPr txBox="1"/>
          <p:nvPr/>
        </p:nvSpPr>
        <p:spPr>
          <a:xfrm>
            <a:off x="4647366" y="2655711"/>
            <a:ext cx="4219553"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Aged 65 and Older:</a:t>
            </a:r>
          </a:p>
          <a:p>
            <a:r>
              <a:rPr lang="en-US" sz="1600" dirty="0">
                <a:latin typeface="Times New Roman" panose="02020603050405020304" pitchFamily="18" charset="0"/>
                <a:cs typeface="Times New Roman" panose="02020603050405020304" pitchFamily="18" charset="0"/>
              </a:rPr>
              <a:t>In 2010: 8% of population</a:t>
            </a:r>
          </a:p>
          <a:p>
            <a:r>
              <a:rPr lang="en-US" sz="1600" dirty="0">
                <a:latin typeface="Times New Roman" panose="02020603050405020304" pitchFamily="18" charset="0"/>
                <a:cs typeface="Times New Roman" panose="02020603050405020304" pitchFamily="18" charset="0"/>
              </a:rPr>
              <a:t>In 2050: 16% of population (1.5 billion people)</a:t>
            </a:r>
            <a:r>
              <a:rPr lang="en-US" sz="1600" baseline="30000" dirty="0">
                <a:latin typeface="Times New Roman" panose="02020603050405020304" pitchFamily="18" charset="0"/>
                <a:cs typeface="Times New Roman" panose="02020603050405020304" pitchFamily="18" charset="0"/>
              </a:rPr>
              <a:t>1</a:t>
            </a:r>
          </a:p>
        </p:txBody>
      </p:sp>
      <p:sp>
        <p:nvSpPr>
          <p:cNvPr id="2" name="Arrow: Right 1">
            <a:extLst>
              <a:ext uri="{FF2B5EF4-FFF2-40B4-BE49-F238E27FC236}">
                <a16:creationId xmlns:a16="http://schemas.microsoft.com/office/drawing/2014/main" id="{D11199EF-824C-4FE6-816B-A58B62A33E42}"/>
              </a:ext>
            </a:extLst>
          </p:cNvPr>
          <p:cNvSpPr/>
          <p:nvPr/>
        </p:nvSpPr>
        <p:spPr>
          <a:xfrm>
            <a:off x="779930" y="4442012"/>
            <a:ext cx="376517" cy="13447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5C6874F-612C-4A27-AD8E-E80D26B34F88}"/>
              </a:ext>
            </a:extLst>
          </p:cNvPr>
          <p:cNvSpPr txBox="1"/>
          <p:nvPr/>
        </p:nvSpPr>
        <p:spPr>
          <a:xfrm>
            <a:off x="1116106" y="3606450"/>
            <a:ext cx="4219553"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a:ea typeface="Times New Roman"/>
                <a:cs typeface="Times New Roman"/>
                <a:sym typeface="Times New Roman"/>
              </a:rPr>
              <a:t>Increasing life expectancy</a:t>
            </a:r>
          </a:p>
          <a:p>
            <a:pPr marL="285750" indent="-285750">
              <a:buFont typeface="Arial" panose="020B0604020202020204" pitchFamily="34" charset="0"/>
              <a:buChar char="•"/>
            </a:pPr>
            <a:r>
              <a:rPr lang="en-US" sz="1800" dirty="0">
                <a:latin typeface="Times New Roman"/>
                <a:ea typeface="Times New Roman"/>
                <a:cs typeface="Times New Roman"/>
                <a:sym typeface="Times New Roman"/>
              </a:rPr>
              <a:t>Evolving diseases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txBox="1">
            <a:spLocks noGrp="1"/>
          </p:cNvSpPr>
          <p:nvPr>
            <p:ph type="title"/>
          </p:nvPr>
        </p:nvSpPr>
        <p:spPr>
          <a:xfrm>
            <a:off x="311700" y="953214"/>
            <a:ext cx="8520600" cy="3263185"/>
          </a:xfrm>
          <a:prstGeom prst="rect">
            <a:avLst/>
          </a:prstGeom>
          <a:noFill/>
          <a:ln>
            <a:noFill/>
          </a:ln>
        </p:spPr>
        <p:txBody>
          <a:bodyPr spcFirstLastPara="1" wrap="square" lIns="91425" tIns="91425" rIns="91425" bIns="91425" anchor="ctr" anchorCtr="0">
            <a:noAutofit/>
          </a:bodyPr>
          <a:lstStyle/>
          <a:p>
            <a:pPr marL="63500" lvl="0" indent="0" algn="ctr" rtl="0">
              <a:lnSpc>
                <a:spcPct val="115000"/>
              </a:lnSpc>
              <a:spcBef>
                <a:spcPts val="0"/>
              </a:spcBef>
              <a:spcAft>
                <a:spcPts val="0"/>
              </a:spcAft>
              <a:buClr>
                <a:schemeClr val="dk1"/>
              </a:buClr>
              <a:buSzPts val="3600"/>
              <a:buFont typeface="Times New Roman"/>
              <a:buNone/>
            </a:pPr>
            <a:r>
              <a:rPr lang="en" sz="2200" b="1" dirty="0">
                <a:latin typeface="Times New Roman"/>
                <a:ea typeface="Times New Roman"/>
                <a:cs typeface="Times New Roman"/>
                <a:sym typeface="Times New Roman"/>
              </a:rPr>
              <a:t> </a:t>
            </a:r>
            <a:r>
              <a:rPr lang="en" sz="2200" dirty="0">
                <a:latin typeface="Times New Roman"/>
                <a:ea typeface="Times New Roman"/>
                <a:cs typeface="Times New Roman"/>
                <a:sym typeface="Times New Roman"/>
              </a:rPr>
              <a:t>How does mortality caused by various diseases and health status have an association with different gender/age groups globally?</a:t>
            </a:r>
            <a:endParaRPr sz="2200" dirty="0">
              <a:latin typeface="Times New Roman"/>
              <a:ea typeface="Times New Roman"/>
              <a:cs typeface="Times New Roman"/>
              <a:sym typeface="Times New Roman"/>
            </a:endParaRPr>
          </a:p>
          <a:p>
            <a:pPr marL="63500" lvl="0" indent="0" algn="ctr" rtl="0">
              <a:lnSpc>
                <a:spcPct val="115000"/>
              </a:lnSpc>
              <a:spcBef>
                <a:spcPts val="0"/>
              </a:spcBef>
              <a:spcAft>
                <a:spcPts val="0"/>
              </a:spcAft>
              <a:buClr>
                <a:schemeClr val="dk1"/>
              </a:buClr>
              <a:buSzPts val="3600"/>
              <a:buFont typeface="Times New Roman"/>
              <a:buNone/>
            </a:pPr>
            <a:br>
              <a:rPr lang="en-US" sz="2200" dirty="0">
                <a:latin typeface="Times New Roman"/>
                <a:ea typeface="Times New Roman"/>
                <a:cs typeface="Times New Roman"/>
                <a:sym typeface="Times New Roman"/>
              </a:rPr>
            </a:br>
            <a:br>
              <a:rPr lang="en-US" sz="2200" dirty="0">
                <a:latin typeface="Times New Roman"/>
                <a:ea typeface="Times New Roman"/>
                <a:cs typeface="Times New Roman"/>
                <a:sym typeface="Times New Roman"/>
              </a:rPr>
            </a:br>
            <a:endParaRPr sz="2200" dirty="0">
              <a:latin typeface="Times New Roman"/>
              <a:ea typeface="Times New Roman"/>
              <a:cs typeface="Times New Roman"/>
              <a:sym typeface="Times New Roman"/>
            </a:endParaRPr>
          </a:p>
          <a:p>
            <a:pPr marL="63500" lvl="0">
              <a:lnSpc>
                <a:spcPct val="115000"/>
              </a:lnSpc>
            </a:pPr>
            <a:r>
              <a:rPr lang="en-US" sz="2200" dirty="0">
                <a:latin typeface="Times New Roman"/>
                <a:ea typeface="Times New Roman"/>
                <a:cs typeface="Times New Roman"/>
                <a:sym typeface="Times New Roman"/>
              </a:rPr>
              <a:t>D</a:t>
            </a:r>
            <a:r>
              <a:rPr lang="en" sz="2200" dirty="0">
                <a:latin typeface="Times New Roman"/>
                <a:ea typeface="Times New Roman"/>
                <a:cs typeface="Times New Roman"/>
                <a:sym typeface="Times New Roman"/>
              </a:rPr>
              <a:t>emographic factors and location play a big role in life expectancy and what diseases most commonly cause death in certain groups</a:t>
            </a:r>
            <a:r>
              <a:rPr lang="en-US" sz="2400" baseline="30000" dirty="0">
                <a:latin typeface="Times New Roman" panose="02020603050405020304" pitchFamily="18" charset="0"/>
                <a:cs typeface="Times New Roman" panose="02020603050405020304" pitchFamily="18" charset="0"/>
              </a:rPr>
              <a:t>3 4</a:t>
            </a:r>
            <a:endParaRPr sz="2200" dirty="0">
              <a:latin typeface="Times New Roman"/>
              <a:ea typeface="Times New Roman"/>
              <a:cs typeface="Times New Roman"/>
              <a:sym typeface="Times New Roman"/>
            </a:endParaRPr>
          </a:p>
        </p:txBody>
      </p:sp>
      <p:sp>
        <p:nvSpPr>
          <p:cNvPr id="231" name="Google Shape;231;p42"/>
          <p:cNvSpPr txBox="1"/>
          <p:nvPr/>
        </p:nvSpPr>
        <p:spPr>
          <a:xfrm>
            <a:off x="0" y="114950"/>
            <a:ext cx="6688200" cy="91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Times New Roman"/>
              <a:buNone/>
            </a:pPr>
            <a:r>
              <a:rPr lang="en" sz="3000" b="1" i="0" u="none" strike="noStrike" cap="none" dirty="0">
                <a:solidFill>
                  <a:schemeClr val="dk1"/>
                </a:solidFill>
                <a:latin typeface="Times New Roman"/>
                <a:ea typeface="Times New Roman"/>
                <a:cs typeface="Times New Roman"/>
                <a:sym typeface="Times New Roman"/>
              </a:rPr>
              <a:t>Problem Statemen</a:t>
            </a:r>
            <a:r>
              <a:rPr lang="en-US" sz="3000" b="1" i="0" u="none" strike="noStrike" cap="none" dirty="0">
                <a:solidFill>
                  <a:schemeClr val="dk1"/>
                </a:solidFill>
                <a:latin typeface="Times New Roman"/>
                <a:ea typeface="Times New Roman"/>
                <a:cs typeface="Times New Roman"/>
                <a:sym typeface="Times New Roman"/>
              </a:rPr>
              <a:t>t</a:t>
            </a:r>
            <a:endParaRPr sz="3000" b="1" i="0" u="none" strike="noStrike" cap="none" dirty="0">
              <a:solidFill>
                <a:schemeClr val="dk1"/>
              </a:solidFill>
              <a:latin typeface="Times New Roman"/>
              <a:ea typeface="Times New Roman"/>
              <a:cs typeface="Times New Roman"/>
              <a:sym typeface="Times New Roman"/>
            </a:endParaRPr>
          </a:p>
        </p:txBody>
      </p:sp>
      <p:sp>
        <p:nvSpPr>
          <p:cNvPr id="4" name="Google Shape;225;p41">
            <a:extLst>
              <a:ext uri="{FF2B5EF4-FFF2-40B4-BE49-F238E27FC236}">
                <a16:creationId xmlns:a16="http://schemas.microsoft.com/office/drawing/2014/main" id="{FB1D63AA-20CD-4991-938F-F56C9C0414E9}"/>
              </a:ext>
            </a:extLst>
          </p:cNvPr>
          <p:cNvSpPr txBox="1">
            <a:spLocks noGrp="1"/>
          </p:cNvSpPr>
          <p:nvPr>
            <p:ph type="sldNum" idx="12"/>
          </p:nvPr>
        </p:nvSpPr>
        <p:spPr>
          <a:xfrm>
            <a:off x="8472458" y="4634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888888"/>
              </a:buClr>
              <a:buSzPts val="1200"/>
              <a:buFont typeface="Calibri"/>
              <a:buNone/>
            </a:pPr>
            <a:fld id="{2EED4CA4-2530-4FD6-92F9-E5AC797260DC}" type="slidenum">
              <a:rPr lang="en" sz="1200" b="1" smtClean="0"/>
              <a:t>3</a:t>
            </a:fld>
            <a:endParaRPr dirty="0"/>
          </a:p>
        </p:txBody>
      </p:sp>
      <p:sp>
        <p:nvSpPr>
          <p:cNvPr id="5" name="Google Shape;231;p42">
            <a:extLst>
              <a:ext uri="{FF2B5EF4-FFF2-40B4-BE49-F238E27FC236}">
                <a16:creationId xmlns:a16="http://schemas.microsoft.com/office/drawing/2014/main" id="{1A865630-29A7-4833-AAB7-FE700EA400A9}"/>
              </a:ext>
            </a:extLst>
          </p:cNvPr>
          <p:cNvSpPr txBox="1"/>
          <p:nvPr/>
        </p:nvSpPr>
        <p:spPr>
          <a:xfrm>
            <a:off x="35560" y="2177430"/>
            <a:ext cx="6688200" cy="91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Times New Roman"/>
              <a:buNone/>
            </a:pPr>
            <a:r>
              <a:rPr lang="en" sz="3000" b="1" i="0" u="none" strike="noStrike" cap="none" dirty="0">
                <a:solidFill>
                  <a:schemeClr val="dk1"/>
                </a:solidFill>
                <a:latin typeface="Times New Roman"/>
                <a:ea typeface="Times New Roman"/>
                <a:cs typeface="Times New Roman"/>
                <a:sym typeface="Times New Roman"/>
              </a:rPr>
              <a:t>Rationale</a:t>
            </a:r>
            <a:endParaRPr sz="3000" b="1"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3"/>
          <p:cNvSpPr txBox="1"/>
          <p:nvPr/>
        </p:nvSpPr>
        <p:spPr>
          <a:xfrm>
            <a:off x="62900" y="-8965"/>
            <a:ext cx="7712400" cy="91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Times New Roman"/>
              <a:buNone/>
            </a:pPr>
            <a:r>
              <a:rPr lang="en" sz="3000" b="1" i="0" u="none" strike="noStrike" cap="none" dirty="0">
                <a:solidFill>
                  <a:schemeClr val="dk1"/>
                </a:solidFill>
                <a:latin typeface="Times New Roman"/>
                <a:ea typeface="Times New Roman"/>
                <a:cs typeface="Times New Roman"/>
                <a:sym typeface="Times New Roman"/>
              </a:rPr>
              <a:t>Methodology: </a:t>
            </a:r>
            <a:r>
              <a:rPr lang="en-US" sz="3000" b="1" i="0" u="none" strike="noStrike" cap="none" dirty="0">
                <a:solidFill>
                  <a:schemeClr val="dk1"/>
                </a:solidFill>
                <a:latin typeface="Times New Roman"/>
                <a:ea typeface="Times New Roman"/>
                <a:cs typeface="Times New Roman"/>
                <a:sym typeface="Times New Roman"/>
              </a:rPr>
              <a:t>Diagram</a:t>
            </a:r>
            <a:r>
              <a:rPr lang="en" sz="3000" b="1" i="0" u="none" strike="noStrike" cap="none" dirty="0">
                <a:solidFill>
                  <a:schemeClr val="dk1"/>
                </a:solidFill>
                <a:latin typeface="Times New Roman"/>
                <a:ea typeface="Times New Roman"/>
                <a:cs typeface="Times New Roman"/>
                <a:sym typeface="Times New Roman"/>
              </a:rPr>
              <a:t> </a:t>
            </a:r>
            <a:endParaRPr sz="3000" b="1" i="0" u="none" strike="noStrike" cap="none" dirty="0">
              <a:solidFill>
                <a:schemeClr val="dk1"/>
              </a:solidFill>
              <a:latin typeface="Times New Roman"/>
              <a:ea typeface="Times New Roman"/>
              <a:cs typeface="Times New Roman"/>
              <a:sym typeface="Times New Roman"/>
            </a:endParaRPr>
          </a:p>
        </p:txBody>
      </p:sp>
      <p:sp>
        <p:nvSpPr>
          <p:cNvPr id="238" name="Google Shape;238;p43"/>
          <p:cNvSpPr txBox="1">
            <a:spLocks noGrp="1"/>
          </p:cNvSpPr>
          <p:nvPr>
            <p:ph type="sldNum" idx="12"/>
          </p:nvPr>
        </p:nvSpPr>
        <p:spPr>
          <a:xfrm>
            <a:off x="8472458" y="4634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888888"/>
              </a:buClr>
              <a:buSzPts val="1200"/>
              <a:buFont typeface="Calibri"/>
              <a:buNone/>
            </a:pPr>
            <a:fld id="{F01D10AB-17F2-4F0A-9908-31C8624D47BF}" type="slidenum">
              <a:rPr lang="en" sz="1200" b="1" smtClean="0"/>
              <a:t>4</a:t>
            </a:fld>
            <a:endParaRPr dirty="0"/>
          </a:p>
        </p:txBody>
      </p:sp>
      <p:sp>
        <p:nvSpPr>
          <p:cNvPr id="5" name="Google Shape;121;p19">
            <a:extLst>
              <a:ext uri="{FF2B5EF4-FFF2-40B4-BE49-F238E27FC236}">
                <a16:creationId xmlns:a16="http://schemas.microsoft.com/office/drawing/2014/main" id="{C83CBD60-F24F-4891-8C58-2D1256919033}"/>
              </a:ext>
            </a:extLst>
          </p:cNvPr>
          <p:cNvSpPr txBox="1"/>
          <p:nvPr/>
        </p:nvSpPr>
        <p:spPr>
          <a:xfrm>
            <a:off x="103540" y="1622857"/>
            <a:ext cx="1036742" cy="1015662"/>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Times New Roman" panose="02020603050405020304" pitchFamily="18" charset="0"/>
                <a:ea typeface="Calibri"/>
                <a:cs typeface="Times New Roman" panose="02020603050405020304" pitchFamily="18" charset="0"/>
                <a:sym typeface="Calibri"/>
              </a:rPr>
              <a:t>Formulate Hypotheses</a:t>
            </a:r>
            <a:endParaRPr dirty="0">
              <a:latin typeface="Times New Roman" panose="02020603050405020304" pitchFamily="18" charset="0"/>
              <a:ea typeface="Calibri"/>
              <a:cs typeface="Times New Roman" panose="02020603050405020304" pitchFamily="18" charset="0"/>
              <a:sym typeface="Calibri"/>
            </a:endParaRPr>
          </a:p>
        </p:txBody>
      </p:sp>
      <p:sp>
        <p:nvSpPr>
          <p:cNvPr id="6" name="Google Shape;122;p19">
            <a:extLst>
              <a:ext uri="{FF2B5EF4-FFF2-40B4-BE49-F238E27FC236}">
                <a16:creationId xmlns:a16="http://schemas.microsoft.com/office/drawing/2014/main" id="{13915F32-5066-449C-AF84-316EF75DD88F}"/>
              </a:ext>
            </a:extLst>
          </p:cNvPr>
          <p:cNvSpPr txBox="1"/>
          <p:nvPr/>
        </p:nvSpPr>
        <p:spPr>
          <a:xfrm>
            <a:off x="1626011" y="1622856"/>
            <a:ext cx="981179" cy="1015663"/>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Times New Roman" panose="02020603050405020304" pitchFamily="18" charset="0"/>
                <a:ea typeface="Calibri"/>
                <a:cs typeface="Times New Roman" panose="02020603050405020304" pitchFamily="18" charset="0"/>
                <a:sym typeface="Calibri"/>
              </a:rPr>
              <a:t>Preprocess</a:t>
            </a:r>
            <a:r>
              <a:rPr lang="en" dirty="0">
                <a:solidFill>
                  <a:schemeClr val="dk1"/>
                </a:solidFill>
                <a:latin typeface="Times New Roman" panose="02020603050405020304" pitchFamily="18" charset="0"/>
                <a:ea typeface="Calibri"/>
                <a:cs typeface="Times New Roman" panose="02020603050405020304" pitchFamily="18" charset="0"/>
                <a:sym typeface="Calibri"/>
              </a:rPr>
              <a:t> Data</a:t>
            </a:r>
            <a:r>
              <a:rPr lang="en-US" dirty="0">
                <a:solidFill>
                  <a:schemeClr val="dk1"/>
                </a:solidFill>
                <a:latin typeface="Times New Roman" panose="02020603050405020304" pitchFamily="18" charset="0"/>
                <a:ea typeface="Calibri"/>
                <a:cs typeface="Times New Roman" panose="02020603050405020304" pitchFamily="18" charset="0"/>
                <a:sym typeface="Calibri"/>
              </a:rPr>
              <a:t>set</a:t>
            </a:r>
            <a:endParaRPr dirty="0">
              <a:latin typeface="Times New Roman" panose="02020603050405020304" pitchFamily="18" charset="0"/>
              <a:ea typeface="Calibri"/>
              <a:cs typeface="Times New Roman" panose="02020603050405020304" pitchFamily="18" charset="0"/>
              <a:sym typeface="Calibri"/>
            </a:endParaRPr>
          </a:p>
        </p:txBody>
      </p:sp>
      <p:sp>
        <p:nvSpPr>
          <p:cNvPr id="8" name="Google Shape;124;p19">
            <a:extLst>
              <a:ext uri="{FF2B5EF4-FFF2-40B4-BE49-F238E27FC236}">
                <a16:creationId xmlns:a16="http://schemas.microsoft.com/office/drawing/2014/main" id="{9DD2B53E-8A64-478C-8921-13BA34EDC6D1}"/>
              </a:ext>
            </a:extLst>
          </p:cNvPr>
          <p:cNvSpPr txBox="1"/>
          <p:nvPr/>
        </p:nvSpPr>
        <p:spPr>
          <a:xfrm>
            <a:off x="3226643" y="1428369"/>
            <a:ext cx="2115380" cy="592634"/>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285750" lvl="0" indent="-285750" rtl="0">
              <a:spcBef>
                <a:spcPts val="0"/>
              </a:spcBef>
              <a:spcAft>
                <a:spcPts val="0"/>
              </a:spcAft>
              <a:buFontTx/>
              <a:buChar char="-"/>
            </a:pPr>
            <a:r>
              <a:rPr lang="en-US" dirty="0">
                <a:latin typeface="Times New Roman" panose="02020603050405020304" pitchFamily="18" charset="0"/>
                <a:ea typeface="Calibri"/>
                <a:cs typeface="Times New Roman" panose="02020603050405020304" pitchFamily="18" charset="0"/>
                <a:sym typeface="Calibri"/>
              </a:rPr>
              <a:t>Descriptive Analytics</a:t>
            </a:r>
          </a:p>
          <a:p>
            <a:pPr marL="285750" lvl="0" indent="-285750" rtl="0">
              <a:spcBef>
                <a:spcPts val="0"/>
              </a:spcBef>
              <a:spcAft>
                <a:spcPts val="0"/>
              </a:spcAft>
              <a:buFontTx/>
              <a:buChar char="-"/>
            </a:pPr>
            <a:r>
              <a:rPr lang="en-US" dirty="0">
                <a:latin typeface="Times New Roman" panose="02020603050405020304" pitchFamily="18" charset="0"/>
                <a:ea typeface="Calibri"/>
                <a:cs typeface="Times New Roman" panose="02020603050405020304" pitchFamily="18" charset="0"/>
                <a:sym typeface="Calibri"/>
              </a:rPr>
              <a:t>Predictive Analytics</a:t>
            </a:r>
            <a:endParaRPr dirty="0">
              <a:latin typeface="Times New Roman" panose="02020603050405020304" pitchFamily="18" charset="0"/>
              <a:ea typeface="Calibri"/>
              <a:cs typeface="Times New Roman" panose="02020603050405020304" pitchFamily="18" charset="0"/>
              <a:sym typeface="Calibri"/>
            </a:endParaRPr>
          </a:p>
        </p:txBody>
      </p:sp>
      <p:sp>
        <p:nvSpPr>
          <p:cNvPr id="9" name="Google Shape;125;p19">
            <a:extLst>
              <a:ext uri="{FF2B5EF4-FFF2-40B4-BE49-F238E27FC236}">
                <a16:creationId xmlns:a16="http://schemas.microsoft.com/office/drawing/2014/main" id="{6058938D-4442-4F76-8598-8AE1A0369068}"/>
              </a:ext>
            </a:extLst>
          </p:cNvPr>
          <p:cNvSpPr/>
          <p:nvPr/>
        </p:nvSpPr>
        <p:spPr>
          <a:xfrm>
            <a:off x="1240075" y="2186993"/>
            <a:ext cx="284053" cy="17975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3" name="Google Shape;129;p19">
            <a:extLst>
              <a:ext uri="{FF2B5EF4-FFF2-40B4-BE49-F238E27FC236}">
                <a16:creationId xmlns:a16="http://schemas.microsoft.com/office/drawing/2014/main" id="{B6C33EC2-02E2-4E77-9646-2877B03D38B2}"/>
              </a:ext>
            </a:extLst>
          </p:cNvPr>
          <p:cNvSpPr txBox="1"/>
          <p:nvPr/>
        </p:nvSpPr>
        <p:spPr>
          <a:xfrm>
            <a:off x="5917873" y="1622856"/>
            <a:ext cx="1197908" cy="1015663"/>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Times New Roman" panose="02020603050405020304" pitchFamily="18" charset="0"/>
                <a:ea typeface="Calibri"/>
                <a:cs typeface="Times New Roman" panose="02020603050405020304" pitchFamily="18" charset="0"/>
                <a:sym typeface="Calibri"/>
              </a:rPr>
              <a:t>Result + Share Insight</a:t>
            </a:r>
            <a:endParaRPr dirty="0">
              <a:latin typeface="Times New Roman" panose="02020603050405020304" pitchFamily="18" charset="0"/>
              <a:ea typeface="Calibri"/>
              <a:cs typeface="Times New Roman" panose="02020603050405020304" pitchFamily="18" charset="0"/>
              <a:sym typeface="Calibri"/>
            </a:endParaRPr>
          </a:p>
        </p:txBody>
      </p:sp>
      <p:sp>
        <p:nvSpPr>
          <p:cNvPr id="16" name="Google Shape;132;p19">
            <a:extLst>
              <a:ext uri="{FF2B5EF4-FFF2-40B4-BE49-F238E27FC236}">
                <a16:creationId xmlns:a16="http://schemas.microsoft.com/office/drawing/2014/main" id="{C295EBB8-2094-4A7B-9134-E40A3E634733}"/>
              </a:ext>
            </a:extLst>
          </p:cNvPr>
          <p:cNvSpPr txBox="1"/>
          <p:nvPr/>
        </p:nvSpPr>
        <p:spPr>
          <a:xfrm>
            <a:off x="7548401" y="1622856"/>
            <a:ext cx="1541450" cy="1015663"/>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None/>
              <a:defRPr>
                <a:solidFill>
                  <a:schemeClr val="dk1"/>
                </a:solidFill>
                <a:latin typeface="Times New Roman" panose="02020603050405020304" pitchFamily="18" charset="0"/>
                <a:ea typeface="Calibri"/>
                <a:cs typeface="Times New Roman" panose="02020603050405020304" pitchFamily="18" charset="0"/>
              </a:defRPr>
            </a:lvl1pPr>
          </a:lstStyle>
          <a:p>
            <a:r>
              <a:rPr lang="en" dirty="0">
                <a:sym typeface="Calibri"/>
              </a:rPr>
              <a:t>Recommendations</a:t>
            </a:r>
            <a:endParaRPr dirty="0">
              <a:sym typeface="Calibri"/>
            </a:endParaRPr>
          </a:p>
        </p:txBody>
      </p:sp>
      <p:sp>
        <p:nvSpPr>
          <p:cNvPr id="18" name="Google Shape;124;p19">
            <a:extLst>
              <a:ext uri="{FF2B5EF4-FFF2-40B4-BE49-F238E27FC236}">
                <a16:creationId xmlns:a16="http://schemas.microsoft.com/office/drawing/2014/main" id="{05750392-EFE7-4D5F-8248-43B02EA05FE7}"/>
              </a:ext>
            </a:extLst>
          </p:cNvPr>
          <p:cNvSpPr txBox="1"/>
          <p:nvPr/>
        </p:nvSpPr>
        <p:spPr>
          <a:xfrm>
            <a:off x="3225605" y="2394211"/>
            <a:ext cx="2115380" cy="592635"/>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285750" lvl="0" indent="-285750" rtl="0">
              <a:spcBef>
                <a:spcPts val="0"/>
              </a:spcBef>
              <a:spcAft>
                <a:spcPts val="0"/>
              </a:spcAft>
              <a:buFontTx/>
              <a:buChar char="-"/>
            </a:pPr>
            <a:r>
              <a:rPr lang="en-US" dirty="0">
                <a:latin typeface="Times New Roman" panose="02020603050405020304" pitchFamily="18" charset="0"/>
                <a:ea typeface="Calibri"/>
                <a:cs typeface="Times New Roman" panose="02020603050405020304" pitchFamily="18" charset="0"/>
                <a:sym typeface="Calibri"/>
              </a:rPr>
              <a:t>Statistical Model</a:t>
            </a:r>
          </a:p>
          <a:p>
            <a:pPr marL="285750" lvl="0" indent="-285750" rtl="0">
              <a:spcBef>
                <a:spcPts val="0"/>
              </a:spcBef>
              <a:spcAft>
                <a:spcPts val="0"/>
              </a:spcAft>
              <a:buFontTx/>
              <a:buChar char="-"/>
            </a:pPr>
            <a:r>
              <a:rPr lang="en-US" dirty="0">
                <a:latin typeface="Times New Roman" panose="02020603050405020304" pitchFamily="18" charset="0"/>
                <a:ea typeface="Calibri"/>
                <a:cs typeface="Times New Roman" panose="02020603050405020304" pitchFamily="18" charset="0"/>
                <a:sym typeface="Calibri"/>
              </a:rPr>
              <a:t>Machine Learning</a:t>
            </a:r>
            <a:endParaRPr dirty="0">
              <a:latin typeface="Times New Roman" panose="02020603050405020304" pitchFamily="18" charset="0"/>
              <a:ea typeface="Calibri"/>
              <a:cs typeface="Times New Roman" panose="02020603050405020304" pitchFamily="18" charset="0"/>
              <a:sym typeface="Calibri"/>
            </a:endParaRPr>
          </a:p>
        </p:txBody>
      </p:sp>
      <p:sp>
        <p:nvSpPr>
          <p:cNvPr id="2" name="TextBox 1">
            <a:extLst>
              <a:ext uri="{FF2B5EF4-FFF2-40B4-BE49-F238E27FC236}">
                <a16:creationId xmlns:a16="http://schemas.microsoft.com/office/drawing/2014/main" id="{3B032A8F-06BB-4F83-B56D-824B690D5883}"/>
              </a:ext>
            </a:extLst>
          </p:cNvPr>
          <p:cNvSpPr txBox="1"/>
          <p:nvPr/>
        </p:nvSpPr>
        <p:spPr>
          <a:xfrm>
            <a:off x="2992120" y="3543748"/>
            <a:ext cx="2565400" cy="95410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Using mortality rate of diseases to predict the life expectancy:</a:t>
            </a:r>
          </a:p>
          <a:p>
            <a:pPr marL="285750" indent="-285750">
              <a:buFontTx/>
              <a:buChar char="-"/>
            </a:pPr>
            <a:r>
              <a:rPr lang="en-US" dirty="0">
                <a:latin typeface="Times New Roman" panose="02020603050405020304" pitchFamily="18" charset="0"/>
                <a:cs typeface="Times New Roman" panose="02020603050405020304" pitchFamily="18" charset="0"/>
              </a:rPr>
              <a:t>Multilinear Regression</a:t>
            </a:r>
          </a:p>
          <a:p>
            <a:pPr marL="285750" indent="-285750">
              <a:buFontTx/>
              <a:buChar char="-"/>
            </a:pPr>
            <a:r>
              <a:rPr lang="en-US" dirty="0">
                <a:latin typeface="Times New Roman" panose="02020603050405020304" pitchFamily="18" charset="0"/>
                <a:cs typeface="Times New Roman" panose="02020603050405020304" pitchFamily="18" charset="0"/>
              </a:rPr>
              <a:t>Random Forest</a:t>
            </a:r>
          </a:p>
        </p:txBody>
      </p:sp>
      <p:sp>
        <p:nvSpPr>
          <p:cNvPr id="21" name="Google Shape;125;p19">
            <a:extLst>
              <a:ext uri="{FF2B5EF4-FFF2-40B4-BE49-F238E27FC236}">
                <a16:creationId xmlns:a16="http://schemas.microsoft.com/office/drawing/2014/main" id="{1261CB45-418F-4C86-AF23-B06D50580498}"/>
              </a:ext>
            </a:extLst>
          </p:cNvPr>
          <p:cNvSpPr/>
          <p:nvPr/>
        </p:nvSpPr>
        <p:spPr>
          <a:xfrm>
            <a:off x="2782395" y="2186993"/>
            <a:ext cx="284053" cy="17975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 name="Plus Sign 2">
            <a:extLst>
              <a:ext uri="{FF2B5EF4-FFF2-40B4-BE49-F238E27FC236}">
                <a16:creationId xmlns:a16="http://schemas.microsoft.com/office/drawing/2014/main" id="{331241DD-2546-4EFA-857B-74AF70690A14}"/>
              </a:ext>
            </a:extLst>
          </p:cNvPr>
          <p:cNvSpPr/>
          <p:nvPr/>
        </p:nvSpPr>
        <p:spPr>
          <a:xfrm>
            <a:off x="4157789" y="2082101"/>
            <a:ext cx="251012" cy="251012"/>
          </a:xfrm>
          <a:prstGeom prst="mathPlu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n-US" sz="1100">
              <a:solidFill>
                <a:srgbClr val="000000"/>
              </a:solidFill>
              <a:latin typeface="Arial"/>
              <a:cs typeface="Arial"/>
            </a:endParaRPr>
          </a:p>
        </p:txBody>
      </p:sp>
      <p:sp>
        <p:nvSpPr>
          <p:cNvPr id="23" name="Google Shape;125;p19">
            <a:extLst>
              <a:ext uri="{FF2B5EF4-FFF2-40B4-BE49-F238E27FC236}">
                <a16:creationId xmlns:a16="http://schemas.microsoft.com/office/drawing/2014/main" id="{D3229021-1B05-4338-A196-092C6A96833C}"/>
              </a:ext>
            </a:extLst>
          </p:cNvPr>
          <p:cNvSpPr/>
          <p:nvPr/>
        </p:nvSpPr>
        <p:spPr>
          <a:xfrm>
            <a:off x="5509029" y="2186993"/>
            <a:ext cx="284053" cy="17975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6" name="Google Shape;125;p19">
            <a:extLst>
              <a:ext uri="{FF2B5EF4-FFF2-40B4-BE49-F238E27FC236}">
                <a16:creationId xmlns:a16="http://schemas.microsoft.com/office/drawing/2014/main" id="{FBA65171-28AE-4F04-B88F-40A85A050CB4}"/>
              </a:ext>
            </a:extLst>
          </p:cNvPr>
          <p:cNvSpPr/>
          <p:nvPr/>
        </p:nvSpPr>
        <p:spPr>
          <a:xfrm>
            <a:off x="7201662" y="2142343"/>
            <a:ext cx="284053" cy="17975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cxnSp>
        <p:nvCxnSpPr>
          <p:cNvPr id="27" name="Straight Connector 26">
            <a:extLst>
              <a:ext uri="{FF2B5EF4-FFF2-40B4-BE49-F238E27FC236}">
                <a16:creationId xmlns:a16="http://schemas.microsoft.com/office/drawing/2014/main" id="{8C89B7D4-E416-464C-BCA4-B206B60916B6}"/>
              </a:ext>
            </a:extLst>
          </p:cNvPr>
          <p:cNvCxnSpPr>
            <a:cxnSpLocks/>
          </p:cNvCxnSpPr>
          <p:nvPr/>
        </p:nvCxnSpPr>
        <p:spPr>
          <a:xfrm>
            <a:off x="4283295" y="2980388"/>
            <a:ext cx="0" cy="56336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3"/>
          <p:cNvSpPr txBox="1"/>
          <p:nvPr/>
        </p:nvSpPr>
        <p:spPr>
          <a:xfrm>
            <a:off x="62900" y="-8965"/>
            <a:ext cx="7712400" cy="91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Times New Roman"/>
              <a:buNone/>
            </a:pPr>
            <a:r>
              <a:rPr lang="en" sz="3000" b="1" i="0" u="none" strike="noStrike" cap="none" dirty="0">
                <a:solidFill>
                  <a:schemeClr val="dk1"/>
                </a:solidFill>
                <a:latin typeface="Times New Roman"/>
                <a:ea typeface="Times New Roman"/>
                <a:cs typeface="Times New Roman"/>
                <a:sym typeface="Times New Roman"/>
              </a:rPr>
              <a:t>Hypothes</a:t>
            </a:r>
            <a:r>
              <a:rPr lang="en-US" sz="3000" b="1" i="0" u="none" strike="noStrike" cap="none" dirty="0">
                <a:solidFill>
                  <a:schemeClr val="dk1"/>
                </a:solidFill>
                <a:latin typeface="Times New Roman"/>
                <a:ea typeface="Times New Roman"/>
                <a:cs typeface="Times New Roman"/>
                <a:sym typeface="Times New Roman"/>
              </a:rPr>
              <a:t>e</a:t>
            </a:r>
            <a:r>
              <a:rPr lang="en" sz="3000" b="1" i="0" u="none" strike="noStrike" cap="none" dirty="0">
                <a:solidFill>
                  <a:schemeClr val="dk1"/>
                </a:solidFill>
                <a:latin typeface="Times New Roman"/>
                <a:ea typeface="Times New Roman"/>
                <a:cs typeface="Times New Roman"/>
                <a:sym typeface="Times New Roman"/>
              </a:rPr>
              <a:t>s and Rationale </a:t>
            </a:r>
            <a:endParaRPr sz="3000" b="1" i="0" u="none" strike="noStrike" cap="none" dirty="0">
              <a:solidFill>
                <a:schemeClr val="dk1"/>
              </a:solidFill>
              <a:latin typeface="Times New Roman"/>
              <a:ea typeface="Times New Roman"/>
              <a:cs typeface="Times New Roman"/>
              <a:sym typeface="Times New Roman"/>
            </a:endParaRPr>
          </a:p>
        </p:txBody>
      </p:sp>
      <p:sp>
        <p:nvSpPr>
          <p:cNvPr id="238" name="Google Shape;238;p43"/>
          <p:cNvSpPr txBox="1">
            <a:spLocks noGrp="1"/>
          </p:cNvSpPr>
          <p:nvPr>
            <p:ph type="sldNum" idx="12"/>
          </p:nvPr>
        </p:nvSpPr>
        <p:spPr>
          <a:xfrm>
            <a:off x="8472458" y="4634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888888"/>
              </a:buClr>
              <a:buSzPts val="1200"/>
              <a:buFont typeface="Calibri"/>
              <a:buNone/>
            </a:pPr>
            <a:fld id="{F01D10AB-17F2-4F0A-9908-31C8624D47BF}" type="slidenum">
              <a:rPr lang="en" sz="1200" b="1" smtClean="0"/>
              <a:t>5</a:t>
            </a:fld>
            <a:endParaRPr dirty="0"/>
          </a:p>
        </p:txBody>
      </p:sp>
      <p:sp>
        <p:nvSpPr>
          <p:cNvPr id="4" name="TextBox 3">
            <a:extLst>
              <a:ext uri="{FF2B5EF4-FFF2-40B4-BE49-F238E27FC236}">
                <a16:creationId xmlns:a16="http://schemas.microsoft.com/office/drawing/2014/main" id="{9D8E663C-16D6-452D-A1B1-11FF2844F434}"/>
              </a:ext>
            </a:extLst>
          </p:cNvPr>
          <p:cNvSpPr txBox="1"/>
          <p:nvPr/>
        </p:nvSpPr>
        <p:spPr>
          <a:xfrm>
            <a:off x="0" y="581200"/>
            <a:ext cx="9144000" cy="4862870"/>
          </a:xfrm>
          <a:prstGeom prst="rect">
            <a:avLst/>
          </a:prstGeom>
          <a:noFill/>
        </p:spPr>
        <p:txBody>
          <a:bodyPr wrap="square" rtlCol="0">
            <a:spAutoFit/>
          </a:bodyPr>
          <a:lstStyle/>
          <a:p>
            <a:pPr marL="285750" indent="-285750">
              <a:buFont typeface="Arial" panose="020B0604020202020204" pitchFamily="34" charset="0"/>
              <a:buChar char="•"/>
            </a:pPr>
            <a:r>
              <a:rPr lang="en-US" sz="1800" b="1" dirty="0">
                <a:latin typeface="Times New Roman"/>
                <a:ea typeface="Times New Roman"/>
                <a:cs typeface="Times New Roman"/>
                <a:sym typeface="Times New Roman"/>
              </a:rPr>
              <a:t>Hypothesis 1</a:t>
            </a:r>
            <a:r>
              <a:rPr lang="en-US" sz="1800" dirty="0">
                <a:latin typeface="Times New Roman"/>
                <a:ea typeface="Times New Roman"/>
                <a:cs typeface="Times New Roman"/>
                <a:sym typeface="Times New Roman"/>
              </a:rPr>
              <a:t>: Males have a higher life expectancy compared to females, but this varies across different age groups.</a:t>
            </a:r>
          </a:p>
          <a:p>
            <a:pPr marL="284163" lvl="8" indent="-284163">
              <a:spcAft>
                <a:spcPts val="1200"/>
              </a:spcAft>
            </a:pPr>
            <a:r>
              <a:rPr lang="en-US" sz="1800" b="1" dirty="0">
                <a:latin typeface="Times New Roman"/>
                <a:ea typeface="Times New Roman"/>
                <a:cs typeface="Times New Roman"/>
                <a:sym typeface="Times New Roman"/>
              </a:rPr>
              <a:t>     Rationale:</a:t>
            </a:r>
            <a:r>
              <a:rPr lang="en-US" sz="1800" dirty="0">
                <a:latin typeface="Times New Roman"/>
                <a:ea typeface="Times New Roman"/>
                <a:cs typeface="Times New Roman"/>
                <a:sym typeface="Times New Roman"/>
              </a:rPr>
              <a:t> Using age as the control variable, life expectancy changes as one gets older. Males and females have different life expectancy</a:t>
            </a:r>
            <a:r>
              <a:rPr lang="en-US" sz="1800" baseline="30000" dirty="0">
                <a:latin typeface="Times New Roman" panose="02020603050405020304" pitchFamily="18" charset="0"/>
                <a:cs typeface="Times New Roman" panose="02020603050405020304" pitchFamily="18" charset="0"/>
              </a:rPr>
              <a:t> 3</a:t>
            </a:r>
            <a:endParaRPr lang="en-US" sz="1800" dirty="0">
              <a:latin typeface="Times New Roman"/>
              <a:ea typeface="Times New Roman"/>
              <a:cs typeface="Times New Roman"/>
              <a:sym typeface="Times New Roman"/>
            </a:endParaRPr>
          </a:p>
          <a:p>
            <a:pPr lvl="8">
              <a:spcAft>
                <a:spcPts val="1200"/>
              </a:spcAft>
            </a:pPr>
            <a:endParaRPr lang="en-US" sz="1800" dirty="0">
              <a:latin typeface="Times New Roman"/>
              <a:ea typeface="Times New Roman"/>
              <a:cs typeface="Times New Roman"/>
              <a:sym typeface="Times New Roman"/>
            </a:endParaRPr>
          </a:p>
          <a:p>
            <a:pPr marL="285750" indent="-285750">
              <a:buFont typeface="Arial" panose="020B0604020202020204" pitchFamily="34" charset="0"/>
              <a:buChar char="•"/>
            </a:pPr>
            <a:r>
              <a:rPr lang="en-US" sz="1800" b="1" dirty="0">
                <a:latin typeface="Times New Roman"/>
                <a:ea typeface="Times New Roman"/>
                <a:cs typeface="Times New Roman"/>
                <a:sym typeface="Times New Roman"/>
              </a:rPr>
              <a:t>Hypothesis</a:t>
            </a:r>
            <a:r>
              <a:rPr lang="en-US" sz="1800" dirty="0">
                <a:latin typeface="Times New Roman"/>
                <a:ea typeface="Times New Roman"/>
                <a:cs typeface="Times New Roman"/>
                <a:sym typeface="Times New Roman"/>
              </a:rPr>
              <a:t> </a:t>
            </a:r>
            <a:r>
              <a:rPr lang="en-US" sz="1800" b="1" dirty="0">
                <a:latin typeface="Times New Roman"/>
                <a:ea typeface="Times New Roman"/>
                <a:cs typeface="Times New Roman"/>
                <a:sym typeface="Times New Roman"/>
              </a:rPr>
              <a:t>2:</a:t>
            </a:r>
            <a:r>
              <a:rPr lang="en-US" sz="1800" dirty="0">
                <a:latin typeface="Times New Roman"/>
                <a:ea typeface="Times New Roman"/>
                <a:cs typeface="Times New Roman"/>
                <a:sym typeface="Times New Roman"/>
              </a:rPr>
              <a:t> Number of deaths caused by different diseases has a negative correlation with life expectancy</a:t>
            </a:r>
          </a:p>
          <a:p>
            <a:pPr marL="287338" indent="-287338">
              <a:spcAft>
                <a:spcPts val="1200"/>
              </a:spcAft>
            </a:pPr>
            <a:r>
              <a:rPr lang="en-US" sz="1800" b="1" dirty="0">
                <a:latin typeface="Times New Roman"/>
                <a:ea typeface="Times New Roman"/>
                <a:cs typeface="Times New Roman"/>
                <a:sym typeface="Times New Roman"/>
              </a:rPr>
              <a:t>     Rationale:</a:t>
            </a:r>
            <a:r>
              <a:rPr lang="en-US" sz="1800" dirty="0">
                <a:latin typeface="Times New Roman"/>
                <a:ea typeface="Times New Roman"/>
                <a:cs typeface="Times New Roman"/>
                <a:sym typeface="Times New Roman"/>
              </a:rPr>
              <a:t> The more people are expected to die from different diseases, the shorter the life expectancy they have</a:t>
            </a:r>
          </a:p>
          <a:p>
            <a:pPr marL="287338" indent="-287338">
              <a:spcAft>
                <a:spcPts val="1200"/>
              </a:spcAft>
            </a:pPr>
            <a:endParaRPr lang="en-US" sz="1800" dirty="0">
              <a:latin typeface="Times New Roman"/>
              <a:ea typeface="Times New Roman"/>
              <a:cs typeface="Times New Roman"/>
              <a:sym typeface="Times New Roman"/>
            </a:endParaRPr>
          </a:p>
          <a:p>
            <a:pPr marL="285750" indent="-285750">
              <a:buFont typeface="Arial" panose="020B0604020202020204" pitchFamily="34" charset="0"/>
              <a:buChar char="•"/>
            </a:pPr>
            <a:r>
              <a:rPr lang="en-US" sz="1800" b="1" dirty="0">
                <a:latin typeface="Times New Roman"/>
                <a:ea typeface="Times New Roman"/>
                <a:cs typeface="Times New Roman"/>
                <a:sym typeface="Times New Roman"/>
              </a:rPr>
              <a:t>Hypothesis 3</a:t>
            </a:r>
            <a:r>
              <a:rPr lang="en-US" sz="1800" dirty="0">
                <a:latin typeface="Times New Roman"/>
                <a:ea typeface="Times New Roman"/>
                <a:cs typeface="Times New Roman"/>
                <a:sym typeface="Times New Roman"/>
              </a:rPr>
              <a:t>: Higher percentage of population with high education level positively correlates with higher life expectancy</a:t>
            </a:r>
          </a:p>
          <a:p>
            <a:pPr marL="287338" indent="-287338"/>
            <a:r>
              <a:rPr lang="en-US" sz="1800" b="1" dirty="0">
                <a:latin typeface="Times New Roman"/>
                <a:ea typeface="Times New Roman"/>
                <a:cs typeface="Times New Roman"/>
                <a:sym typeface="Times New Roman"/>
              </a:rPr>
              <a:t>     Rationale:</a:t>
            </a:r>
            <a:r>
              <a:rPr lang="en-US" sz="1800" dirty="0">
                <a:latin typeface="Times New Roman"/>
                <a:ea typeface="Times New Roman"/>
                <a:cs typeface="Times New Roman"/>
                <a:sym typeface="Times New Roman"/>
              </a:rPr>
              <a:t> Using education level as the control variable, people are assumed to have more knowledge of how to maintain good health, therefore have higher life expectancy</a:t>
            </a:r>
            <a:r>
              <a:rPr lang="en-US" sz="1800" baseline="30000" dirty="0">
                <a:latin typeface="Times New Roman" panose="02020603050405020304" pitchFamily="18" charset="0"/>
                <a:cs typeface="Times New Roman" panose="02020603050405020304" pitchFamily="18" charset="0"/>
              </a:rPr>
              <a:t> 2</a:t>
            </a:r>
            <a:endParaRPr lang="en-US" sz="1800" dirty="0">
              <a:latin typeface="Times New Roman"/>
              <a:ea typeface="Times New Roman"/>
              <a:cs typeface="Times New Roman"/>
              <a:sym typeface="Times New Roman"/>
            </a:endParaRP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1405182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4"/>
          <p:cNvSpPr txBox="1">
            <a:spLocks noGrp="1"/>
          </p:cNvSpPr>
          <p:nvPr>
            <p:ph type="title"/>
          </p:nvPr>
        </p:nvSpPr>
        <p:spPr>
          <a:xfrm>
            <a:off x="311700" y="800275"/>
            <a:ext cx="8520600" cy="2297031"/>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3600"/>
              <a:buFont typeface="Times New Roman"/>
              <a:buNone/>
            </a:pPr>
            <a:r>
              <a:rPr lang="en" sz="1800" b="1" dirty="0">
                <a:solidFill>
                  <a:schemeClr val="dk1"/>
                </a:solidFill>
                <a:latin typeface="Times New Roman"/>
                <a:ea typeface="Times New Roman"/>
                <a:cs typeface="Times New Roman"/>
                <a:sym typeface="Times New Roman"/>
              </a:rPr>
              <a:t>Size:</a:t>
            </a:r>
            <a:r>
              <a:rPr lang="en" sz="1800" dirty="0">
                <a:solidFill>
                  <a:schemeClr val="dk1"/>
                </a:solidFill>
                <a:latin typeface="Times New Roman"/>
                <a:ea typeface="Times New Roman"/>
                <a:cs typeface="Times New Roman"/>
                <a:sym typeface="Times New Roman"/>
              </a:rPr>
              <a:t> 5 years X 59 variables X 45 rows = 13,275</a:t>
            </a:r>
            <a:endParaRPr sz="1800"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3600"/>
              <a:buFont typeface="Times New Roman"/>
              <a:buNone/>
            </a:pPr>
            <a:r>
              <a:rPr lang="en" sz="1800" b="1" dirty="0">
                <a:solidFill>
                  <a:schemeClr val="dk1"/>
                </a:solidFill>
                <a:latin typeface="Times New Roman"/>
                <a:ea typeface="Times New Roman"/>
                <a:cs typeface="Times New Roman"/>
                <a:sym typeface="Times New Roman"/>
              </a:rPr>
              <a:t>Type</a:t>
            </a:r>
            <a:r>
              <a:rPr lang="en" sz="1800" dirty="0">
                <a:solidFill>
                  <a:schemeClr val="dk1"/>
                </a:solidFill>
                <a:latin typeface="Times New Roman"/>
                <a:ea typeface="Times New Roman"/>
                <a:cs typeface="Times New Roman"/>
                <a:sym typeface="Times New Roman"/>
              </a:rPr>
              <a:t>: Numerical data</a:t>
            </a:r>
            <a:endParaRPr sz="1800" dirty="0"/>
          </a:p>
          <a:p>
            <a:pPr marL="0" lvl="0" indent="0" algn="l" rtl="0">
              <a:lnSpc>
                <a:spcPct val="100000"/>
              </a:lnSpc>
              <a:spcBef>
                <a:spcPts val="0"/>
              </a:spcBef>
              <a:spcAft>
                <a:spcPts val="0"/>
              </a:spcAft>
              <a:buClr>
                <a:schemeClr val="dk1"/>
              </a:buClr>
              <a:buSzPts val="3600"/>
              <a:buFont typeface="Times New Roman"/>
              <a:buNone/>
            </a:pPr>
            <a:r>
              <a:rPr lang="en" sz="1800" b="1" dirty="0">
                <a:solidFill>
                  <a:schemeClr val="dk1"/>
                </a:solidFill>
                <a:latin typeface="Times New Roman"/>
                <a:ea typeface="Times New Roman"/>
                <a:cs typeface="Times New Roman"/>
                <a:sym typeface="Times New Roman"/>
              </a:rPr>
              <a:t>Scale</a:t>
            </a:r>
            <a:r>
              <a:rPr lang="en" sz="1800" dirty="0">
                <a:solidFill>
                  <a:schemeClr val="dk1"/>
                </a:solidFill>
                <a:latin typeface="Times New Roman"/>
                <a:ea typeface="Times New Roman"/>
                <a:cs typeface="Times New Roman"/>
                <a:sym typeface="Times New Roman"/>
              </a:rPr>
              <a:t>: Continuous</a:t>
            </a:r>
            <a:endParaRPr sz="1800"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3600"/>
              <a:buFont typeface="Times New Roman"/>
              <a:buNone/>
            </a:pPr>
            <a:r>
              <a:rPr lang="en" sz="1800" b="1" dirty="0">
                <a:solidFill>
                  <a:schemeClr val="dk1"/>
                </a:solidFill>
                <a:latin typeface="Times New Roman"/>
                <a:ea typeface="Times New Roman"/>
                <a:cs typeface="Times New Roman"/>
                <a:sym typeface="Times New Roman"/>
              </a:rPr>
              <a:t>Number of Years</a:t>
            </a:r>
            <a:r>
              <a:rPr lang="en" sz="1800" dirty="0">
                <a:solidFill>
                  <a:schemeClr val="dk1"/>
                </a:solidFill>
                <a:latin typeface="Times New Roman"/>
                <a:ea typeface="Times New Roman"/>
                <a:cs typeface="Times New Roman"/>
                <a:sym typeface="Times New Roman"/>
              </a:rPr>
              <a:t>: 8 years</a:t>
            </a:r>
            <a:endParaRPr sz="1800"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3600"/>
              <a:buFont typeface="Times New Roman"/>
              <a:buNone/>
            </a:pPr>
            <a:r>
              <a:rPr lang="en" sz="1800" b="1" dirty="0">
                <a:solidFill>
                  <a:schemeClr val="dk1"/>
                </a:solidFill>
                <a:latin typeface="Times New Roman"/>
                <a:ea typeface="Times New Roman"/>
                <a:cs typeface="Times New Roman"/>
                <a:sym typeface="Times New Roman"/>
              </a:rPr>
              <a:t>Period</a:t>
            </a:r>
            <a:r>
              <a:rPr lang="en" sz="1800" dirty="0">
                <a:solidFill>
                  <a:schemeClr val="dk1"/>
                </a:solidFill>
                <a:latin typeface="Times New Roman"/>
                <a:ea typeface="Times New Roman"/>
                <a:cs typeface="Times New Roman"/>
                <a:sym typeface="Times New Roman"/>
              </a:rPr>
              <a:t>: 2010 - 2017</a:t>
            </a:r>
            <a:endParaRPr sz="1800"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Times New Roman"/>
              <a:buNone/>
            </a:pPr>
            <a:r>
              <a:rPr lang="en" sz="1800" b="1" dirty="0">
                <a:solidFill>
                  <a:schemeClr val="dk1"/>
                </a:solidFill>
                <a:latin typeface="Times New Roman"/>
                <a:ea typeface="Times New Roman"/>
                <a:cs typeface="Times New Roman"/>
                <a:sym typeface="Times New Roman"/>
              </a:rPr>
              <a:t>Complete Web Link to Data: </a:t>
            </a:r>
            <a:r>
              <a:rPr lang="en" sz="1800" dirty="0">
                <a:latin typeface="Times New Roman"/>
                <a:ea typeface="Times New Roman"/>
                <a:cs typeface="Times New Roman"/>
                <a:sym typeface="Times New Roman"/>
              </a:rPr>
              <a:t>https://stats.oecd.org/Index.aspx?DataSetCode=HEALTH_STAT</a:t>
            </a:r>
            <a:endParaRPr sz="1800"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Times New Roman"/>
              <a:buNone/>
            </a:pPr>
            <a:endParaRPr sz="1800" dirty="0">
              <a:latin typeface="Times New Roman"/>
              <a:ea typeface="Times New Roman"/>
              <a:cs typeface="Times New Roman"/>
              <a:sym typeface="Times New Roman"/>
            </a:endParaRPr>
          </a:p>
        </p:txBody>
      </p:sp>
      <p:sp>
        <p:nvSpPr>
          <p:cNvPr id="244" name="Google Shape;244;p44"/>
          <p:cNvSpPr txBox="1"/>
          <p:nvPr/>
        </p:nvSpPr>
        <p:spPr>
          <a:xfrm>
            <a:off x="94050" y="104500"/>
            <a:ext cx="6824100" cy="45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Times New Roman"/>
              <a:buNone/>
            </a:pPr>
            <a:r>
              <a:rPr lang="en" sz="3000" b="1" i="0" u="none" strike="noStrike" cap="none" dirty="0">
                <a:solidFill>
                  <a:schemeClr val="dk1"/>
                </a:solidFill>
                <a:latin typeface="Times New Roman"/>
                <a:ea typeface="Times New Roman"/>
                <a:cs typeface="Times New Roman"/>
                <a:sym typeface="Times New Roman"/>
              </a:rPr>
              <a:t>Data</a:t>
            </a:r>
            <a:endParaRPr sz="3000" b="1" i="0" u="none" strike="noStrike" cap="none" dirty="0">
              <a:solidFill>
                <a:schemeClr val="dk1"/>
              </a:solidFill>
              <a:latin typeface="Times New Roman"/>
              <a:ea typeface="Times New Roman"/>
              <a:cs typeface="Times New Roman"/>
              <a:sym typeface="Times New Roman"/>
            </a:endParaRPr>
          </a:p>
        </p:txBody>
      </p:sp>
      <p:sp>
        <p:nvSpPr>
          <p:cNvPr id="245" name="Google Shape;245;p44"/>
          <p:cNvSpPr txBox="1">
            <a:spLocks noGrp="1"/>
          </p:cNvSpPr>
          <p:nvPr>
            <p:ph type="sldNum" idx="12"/>
          </p:nvPr>
        </p:nvSpPr>
        <p:spPr>
          <a:xfrm>
            <a:off x="8472458" y="4634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888888"/>
              </a:buClr>
              <a:buSzPts val="1200"/>
              <a:buFont typeface="Calibri"/>
              <a:buNone/>
            </a:pPr>
            <a:fld id="{16DC256A-56B1-48AE-9A9F-6A2A32847242}" type="slidenum">
              <a:rPr lang="en" sz="1200" b="1" smtClean="0"/>
              <a:t>6</a:t>
            </a:fld>
            <a:endParaRPr dirty="0"/>
          </a:p>
        </p:txBody>
      </p:sp>
      <p:sp>
        <p:nvSpPr>
          <p:cNvPr id="5" name="Google Shape;244;p44">
            <a:extLst>
              <a:ext uri="{FF2B5EF4-FFF2-40B4-BE49-F238E27FC236}">
                <a16:creationId xmlns:a16="http://schemas.microsoft.com/office/drawing/2014/main" id="{8DC030BD-A24B-42A9-BB96-DCB4633BD58F}"/>
              </a:ext>
            </a:extLst>
          </p:cNvPr>
          <p:cNvSpPr txBox="1"/>
          <p:nvPr/>
        </p:nvSpPr>
        <p:spPr>
          <a:xfrm>
            <a:off x="94050" y="2749088"/>
            <a:ext cx="6824100" cy="45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Times New Roman"/>
              <a:buNone/>
            </a:pPr>
            <a:r>
              <a:rPr lang="en-US" sz="3000" b="1" i="0" u="none" strike="noStrike" cap="none" dirty="0">
                <a:solidFill>
                  <a:schemeClr val="dk1"/>
                </a:solidFill>
                <a:latin typeface="Times New Roman"/>
                <a:ea typeface="Times New Roman"/>
                <a:cs typeface="Times New Roman"/>
                <a:sym typeface="Times New Roman"/>
              </a:rPr>
              <a:t>Tools Selection</a:t>
            </a:r>
            <a:endParaRPr sz="3000" b="1" i="0" u="none" strike="noStrike" cap="none" dirty="0">
              <a:solidFill>
                <a:schemeClr val="dk1"/>
              </a:solidFill>
              <a:latin typeface="Times New Roman"/>
              <a:ea typeface="Times New Roman"/>
              <a:cs typeface="Times New Roman"/>
              <a:sym typeface="Times New Roman"/>
            </a:endParaRPr>
          </a:p>
        </p:txBody>
      </p:sp>
      <p:pic>
        <p:nvPicPr>
          <p:cNvPr id="1026" name="Picture 2" descr="Image result for excel logo">
            <a:extLst>
              <a:ext uri="{FF2B5EF4-FFF2-40B4-BE49-F238E27FC236}">
                <a16:creationId xmlns:a16="http://schemas.microsoft.com/office/drawing/2014/main" id="{9784667C-B951-4993-AA14-A6F060819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782" y="3496069"/>
            <a:ext cx="1545571" cy="6727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ableau logo">
            <a:extLst>
              <a:ext uri="{FF2B5EF4-FFF2-40B4-BE49-F238E27FC236}">
                <a16:creationId xmlns:a16="http://schemas.microsoft.com/office/drawing/2014/main" id="{872ABE10-BD1B-4686-9F53-6CEB4ECA0E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8659" y="3208966"/>
            <a:ext cx="2160493" cy="11342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pss modeler logo">
            <a:extLst>
              <a:ext uri="{FF2B5EF4-FFF2-40B4-BE49-F238E27FC236}">
                <a16:creationId xmlns:a16="http://schemas.microsoft.com/office/drawing/2014/main" id="{0F3E5F50-C6D5-4A75-8A27-3BD80D4BEA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2923" y="3208966"/>
            <a:ext cx="1192302" cy="10715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D16871B-47EB-4EF2-91EF-514D233A048A}"/>
              </a:ext>
            </a:extLst>
          </p:cNvPr>
          <p:cNvSpPr txBox="1"/>
          <p:nvPr/>
        </p:nvSpPr>
        <p:spPr>
          <a:xfrm>
            <a:off x="311701" y="4280529"/>
            <a:ext cx="2462876" cy="584775"/>
          </a:xfrm>
          <a:prstGeom prst="rect">
            <a:avLst/>
          </a:prstGeom>
          <a:noFill/>
        </p:spPr>
        <p:txBody>
          <a:bodyPr wrap="square" rtlCol="0">
            <a:spAutoFit/>
          </a:bodyPr>
          <a:lstStyle/>
          <a:p>
            <a:pPr marL="285750" indent="-285750">
              <a:buFontTx/>
              <a:buChar char="-"/>
            </a:pPr>
            <a:r>
              <a:rPr lang="en-US" sz="1600" dirty="0">
                <a:latin typeface="Times New Roman" panose="02020603050405020304" pitchFamily="18" charset="0"/>
                <a:cs typeface="Times New Roman" panose="02020603050405020304" pitchFamily="18" charset="0"/>
              </a:rPr>
              <a:t>Data Cleaning</a:t>
            </a:r>
          </a:p>
          <a:p>
            <a:pPr marL="285750" indent="-285750">
              <a:buFontTx/>
              <a:buChar char="-"/>
            </a:pPr>
            <a:r>
              <a:rPr lang="en-US" sz="1600" dirty="0">
                <a:latin typeface="Times New Roman" panose="02020603050405020304" pitchFamily="18" charset="0"/>
                <a:cs typeface="Times New Roman" panose="02020603050405020304" pitchFamily="18" charset="0"/>
              </a:rPr>
              <a:t>Statistical Model</a:t>
            </a:r>
          </a:p>
        </p:txBody>
      </p:sp>
      <p:sp>
        <p:nvSpPr>
          <p:cNvPr id="11" name="TextBox 10">
            <a:extLst>
              <a:ext uri="{FF2B5EF4-FFF2-40B4-BE49-F238E27FC236}">
                <a16:creationId xmlns:a16="http://schemas.microsoft.com/office/drawing/2014/main" id="{7BAF7837-5B6E-43C9-83B2-B45BD9108BF3}"/>
              </a:ext>
            </a:extLst>
          </p:cNvPr>
          <p:cNvSpPr txBox="1"/>
          <p:nvPr/>
        </p:nvSpPr>
        <p:spPr>
          <a:xfrm>
            <a:off x="2942842" y="4280528"/>
            <a:ext cx="2462876" cy="584775"/>
          </a:xfrm>
          <a:prstGeom prst="rect">
            <a:avLst/>
          </a:prstGeom>
          <a:noFill/>
        </p:spPr>
        <p:txBody>
          <a:bodyPr wrap="square" rtlCol="0">
            <a:spAutoFit/>
          </a:bodyPr>
          <a:lstStyle/>
          <a:p>
            <a:pPr marL="285750" indent="-285750">
              <a:buFontTx/>
              <a:buChar char="-"/>
            </a:pPr>
            <a:r>
              <a:rPr lang="en-US" sz="1600" dirty="0">
                <a:latin typeface="Times New Roman" panose="02020603050405020304" pitchFamily="18" charset="0"/>
                <a:cs typeface="Times New Roman" panose="02020603050405020304" pitchFamily="18" charset="0"/>
              </a:rPr>
              <a:t>Descriptive Analytics</a:t>
            </a:r>
          </a:p>
          <a:p>
            <a:pPr marL="285750" indent="-285750">
              <a:buFontTx/>
              <a:buChar char="-"/>
            </a:pPr>
            <a:r>
              <a:rPr lang="en-US" sz="1600" dirty="0">
                <a:latin typeface="Times New Roman" panose="02020603050405020304" pitchFamily="18" charset="0"/>
                <a:cs typeface="Times New Roman" panose="02020603050405020304" pitchFamily="18" charset="0"/>
              </a:rPr>
              <a:t>Predictive Analytics</a:t>
            </a:r>
          </a:p>
        </p:txBody>
      </p:sp>
      <p:sp>
        <p:nvSpPr>
          <p:cNvPr id="12" name="TextBox 11">
            <a:extLst>
              <a:ext uri="{FF2B5EF4-FFF2-40B4-BE49-F238E27FC236}">
                <a16:creationId xmlns:a16="http://schemas.microsoft.com/office/drawing/2014/main" id="{2323FAA6-D969-4445-AB8D-B23B1E85534E}"/>
              </a:ext>
            </a:extLst>
          </p:cNvPr>
          <p:cNvSpPr txBox="1"/>
          <p:nvPr/>
        </p:nvSpPr>
        <p:spPr>
          <a:xfrm>
            <a:off x="6214770" y="4280528"/>
            <a:ext cx="2732006" cy="338554"/>
          </a:xfrm>
          <a:prstGeom prst="rect">
            <a:avLst/>
          </a:prstGeom>
          <a:noFill/>
        </p:spPr>
        <p:txBody>
          <a:bodyPr wrap="square" rtlCol="0">
            <a:spAutoFit/>
          </a:bodyPr>
          <a:lstStyle/>
          <a:p>
            <a:pPr marL="285750" indent="-285750">
              <a:buFontTx/>
              <a:buChar char="-"/>
            </a:pPr>
            <a:r>
              <a:rPr lang="en-US" sz="1600" dirty="0">
                <a:latin typeface="Times New Roman" panose="02020603050405020304" pitchFamily="18" charset="0"/>
                <a:cs typeface="Times New Roman" panose="02020603050405020304" pitchFamily="18" charset="0"/>
              </a:rPr>
              <a:t>Machine Learning Model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1" name="Google Shape;251;p45"/>
          <p:cNvSpPr txBox="1">
            <a:spLocks noGrp="1"/>
          </p:cNvSpPr>
          <p:nvPr>
            <p:ph type="sldNum" idx="12"/>
          </p:nvPr>
        </p:nvSpPr>
        <p:spPr>
          <a:xfrm>
            <a:off x="8472458" y="4634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888888"/>
              </a:buClr>
              <a:buSzPts val="1200"/>
              <a:buFont typeface="Calibri"/>
              <a:buNone/>
            </a:pPr>
            <a:fld id="{475C6981-741B-4C50-A59E-653F52136D84}" type="slidenum">
              <a:rPr lang="en" sz="1200" b="1" smtClean="0"/>
              <a:t>7</a:t>
            </a:fld>
            <a:endParaRPr dirty="0"/>
          </a:p>
        </p:txBody>
      </p:sp>
      <p:sp>
        <p:nvSpPr>
          <p:cNvPr id="5" name="Google Shape;257;p46">
            <a:extLst>
              <a:ext uri="{FF2B5EF4-FFF2-40B4-BE49-F238E27FC236}">
                <a16:creationId xmlns:a16="http://schemas.microsoft.com/office/drawing/2014/main" id="{8EF4BFEE-5A94-4F4F-86E2-BB3E7E7963A5}"/>
              </a:ext>
            </a:extLst>
          </p:cNvPr>
          <p:cNvSpPr txBox="1"/>
          <p:nvPr/>
        </p:nvSpPr>
        <p:spPr>
          <a:xfrm>
            <a:off x="-13944" y="46348"/>
            <a:ext cx="8764200" cy="45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Times New Roman"/>
              <a:buNone/>
            </a:pPr>
            <a:r>
              <a:rPr lang="en-US" sz="1800" b="1" dirty="0">
                <a:solidFill>
                  <a:schemeClr val="dk1"/>
                </a:solidFill>
                <a:latin typeface="Times New Roman"/>
                <a:ea typeface="Times New Roman"/>
                <a:cs typeface="Times New Roman"/>
                <a:sym typeface="Times New Roman"/>
              </a:rPr>
              <a:t>Ind</a:t>
            </a:r>
            <a:r>
              <a:rPr lang="en" sz="1800" b="1" i="0" u="none" strike="noStrike" cap="none" dirty="0">
                <a:solidFill>
                  <a:schemeClr val="dk1"/>
                </a:solidFill>
                <a:latin typeface="Times New Roman"/>
                <a:ea typeface="Times New Roman"/>
                <a:cs typeface="Times New Roman"/>
                <a:sym typeface="Times New Roman"/>
              </a:rPr>
              <a:t>ependent Variables</a:t>
            </a:r>
            <a:endParaRPr sz="1800" b="1" i="0" u="none" strike="noStrike" cap="none" dirty="0">
              <a:solidFill>
                <a:schemeClr val="dk1"/>
              </a:solidFill>
              <a:latin typeface="Times New Roman"/>
              <a:ea typeface="Times New Roman"/>
              <a:cs typeface="Times New Roman"/>
              <a:sym typeface="Times New Roman"/>
            </a:endParaRPr>
          </a:p>
        </p:txBody>
      </p:sp>
      <p:graphicFrame>
        <p:nvGraphicFramePr>
          <p:cNvPr id="6" name="Google Shape;259;p46">
            <a:extLst>
              <a:ext uri="{FF2B5EF4-FFF2-40B4-BE49-F238E27FC236}">
                <a16:creationId xmlns:a16="http://schemas.microsoft.com/office/drawing/2014/main" id="{523FD9A5-DD72-46C8-B9EB-22D35A85F915}"/>
              </a:ext>
            </a:extLst>
          </p:cNvPr>
          <p:cNvGraphicFramePr/>
          <p:nvPr>
            <p:extLst>
              <p:ext uri="{D42A27DB-BD31-4B8C-83A1-F6EECF244321}">
                <p14:modId xmlns:p14="http://schemas.microsoft.com/office/powerpoint/2010/main" val="296128606"/>
              </p:ext>
            </p:extLst>
          </p:nvPr>
        </p:nvGraphicFramePr>
        <p:xfrm>
          <a:off x="3448" y="462819"/>
          <a:ext cx="9140552" cy="1280070"/>
        </p:xfrm>
        <a:graphic>
          <a:graphicData uri="http://schemas.openxmlformats.org/drawingml/2006/table">
            <a:tbl>
              <a:tblPr>
                <a:noFill/>
                <a:tableStyleId>{94D1400F-10EA-412D-813B-559F6BD0D878}</a:tableStyleId>
              </a:tblPr>
              <a:tblGrid>
                <a:gridCol w="1741394">
                  <a:extLst>
                    <a:ext uri="{9D8B030D-6E8A-4147-A177-3AD203B41FA5}">
                      <a16:colId xmlns:a16="http://schemas.microsoft.com/office/drawing/2014/main" val="20000"/>
                    </a:ext>
                  </a:extLst>
                </a:gridCol>
                <a:gridCol w="3088189">
                  <a:extLst>
                    <a:ext uri="{9D8B030D-6E8A-4147-A177-3AD203B41FA5}">
                      <a16:colId xmlns:a16="http://schemas.microsoft.com/office/drawing/2014/main" val="20001"/>
                    </a:ext>
                  </a:extLst>
                </a:gridCol>
                <a:gridCol w="1212629">
                  <a:extLst>
                    <a:ext uri="{9D8B030D-6E8A-4147-A177-3AD203B41FA5}">
                      <a16:colId xmlns:a16="http://schemas.microsoft.com/office/drawing/2014/main" val="20002"/>
                    </a:ext>
                  </a:extLst>
                </a:gridCol>
                <a:gridCol w="3098340">
                  <a:extLst>
                    <a:ext uri="{9D8B030D-6E8A-4147-A177-3AD203B41FA5}">
                      <a16:colId xmlns:a16="http://schemas.microsoft.com/office/drawing/2014/main" val="20003"/>
                    </a:ext>
                  </a:extLst>
                </a:gridCol>
              </a:tblGrid>
              <a:tr h="334053">
                <a:tc>
                  <a:txBody>
                    <a:bodyPr/>
                    <a:lstStyle/>
                    <a:p>
                      <a:pPr marL="0" marR="0" lvl="0" indent="0" algn="l" rtl="0">
                        <a:lnSpc>
                          <a:spcPct val="100000"/>
                        </a:lnSpc>
                        <a:spcBef>
                          <a:spcPts val="0"/>
                        </a:spcBef>
                        <a:spcAft>
                          <a:spcPts val="0"/>
                        </a:spcAft>
                        <a:buClr>
                          <a:srgbClr val="000000"/>
                        </a:buClr>
                        <a:buSzPts val="1400"/>
                        <a:buFont typeface="Arial"/>
                        <a:buNone/>
                      </a:pPr>
                      <a:r>
                        <a:rPr lang="en" sz="1600" b="1" u="none" strike="noStrike" cap="none">
                          <a:latin typeface="Times New Roman"/>
                          <a:ea typeface="Times New Roman"/>
                          <a:cs typeface="Times New Roman"/>
                          <a:sym typeface="Times New Roman"/>
                        </a:rPr>
                        <a:t>Variable Name</a:t>
                      </a:r>
                      <a:endParaRPr sz="1600" b="1" u="none" strike="noStrike" cap="none">
                        <a:latin typeface="Times New Roman"/>
                        <a:ea typeface="Times New Roman"/>
                        <a:cs typeface="Times New Roman"/>
                        <a:sym typeface="Times New Roman"/>
                      </a:endParaRPr>
                    </a:p>
                  </a:txBody>
                  <a:tcPr marL="91425" marR="91425" marT="91425" marB="91425">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b="1" u="none" strike="noStrike" cap="none" dirty="0">
                          <a:latin typeface="Times New Roman"/>
                          <a:ea typeface="Times New Roman"/>
                          <a:cs typeface="Times New Roman"/>
                          <a:sym typeface="Times New Roman"/>
                        </a:rPr>
                        <a:t>Data Type</a:t>
                      </a:r>
                      <a:endParaRPr sz="1600" b="1" u="none" strike="noStrike" cap="none" dirty="0">
                        <a:latin typeface="Times New Roman"/>
                        <a:ea typeface="Times New Roman"/>
                        <a:cs typeface="Times New Roman"/>
                        <a:sym typeface="Times New Roman"/>
                      </a:endParaRPr>
                    </a:p>
                  </a:txBody>
                  <a:tcPr marL="91425" marR="91425" marT="91425" marB="91425">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b="1" u="none" strike="noStrike" cap="none">
                          <a:latin typeface="Times New Roman"/>
                          <a:ea typeface="Times New Roman"/>
                          <a:cs typeface="Times New Roman"/>
                          <a:sym typeface="Times New Roman"/>
                        </a:rPr>
                        <a:t>Data Scale</a:t>
                      </a:r>
                      <a:endParaRPr sz="1600" b="1" u="none" strike="noStrike" cap="none">
                        <a:latin typeface="Times New Roman"/>
                        <a:ea typeface="Times New Roman"/>
                        <a:cs typeface="Times New Roman"/>
                        <a:sym typeface="Times New Roman"/>
                      </a:endParaRPr>
                    </a:p>
                  </a:txBody>
                  <a:tcPr marL="91425" marR="91425" marT="91425" marB="91425">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b="1" u="none" strike="noStrike" cap="none" dirty="0">
                          <a:latin typeface="Times New Roman"/>
                          <a:ea typeface="Times New Roman"/>
                          <a:cs typeface="Times New Roman"/>
                          <a:sym typeface="Times New Roman"/>
                        </a:rPr>
                        <a:t>Example</a:t>
                      </a:r>
                      <a:endParaRPr sz="1600" b="1" u="none" strike="noStrike" cap="none" dirty="0">
                        <a:latin typeface="Times New Roman"/>
                        <a:ea typeface="Times New Roman"/>
                        <a:cs typeface="Times New Roman"/>
                        <a:sym typeface="Times New Roman"/>
                      </a:endParaRPr>
                    </a:p>
                  </a:txBody>
                  <a:tcPr marL="91425" marR="91425" marT="91425" marB="91425">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34053">
                <a:tc>
                  <a:txBody>
                    <a:bodyPr/>
                    <a:lstStyle/>
                    <a:p>
                      <a:pPr marL="0" marR="0" lvl="0" indent="0" algn="l" rtl="0">
                        <a:lnSpc>
                          <a:spcPct val="100000"/>
                        </a:lnSpc>
                        <a:spcBef>
                          <a:spcPts val="0"/>
                        </a:spcBef>
                        <a:spcAft>
                          <a:spcPts val="0"/>
                        </a:spcAft>
                        <a:buClr>
                          <a:srgbClr val="000000"/>
                        </a:buClr>
                        <a:buSzPts val="1400"/>
                        <a:buFont typeface="Arial"/>
                        <a:buNone/>
                      </a:pPr>
                      <a:r>
                        <a:rPr lang="en-US" sz="1600" u="none" strike="noStrike" cap="none" dirty="0">
                          <a:latin typeface="Times New Roman"/>
                          <a:ea typeface="Times New Roman"/>
                          <a:cs typeface="Times New Roman"/>
                          <a:sym typeface="Times New Roman"/>
                        </a:rPr>
                        <a:t>Cause of Mortality</a:t>
                      </a:r>
                    </a:p>
                  </a:txBody>
                  <a:tcPr marL="91425" marR="91425" marT="91425" marB="91425">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600" u="none" strike="noStrike" cap="none" dirty="0">
                          <a:latin typeface="Times New Roman"/>
                          <a:ea typeface="Times New Roman"/>
                          <a:cs typeface="Times New Roman"/>
                          <a:sym typeface="Times New Roman"/>
                        </a:rPr>
                        <a:t>Nominal</a:t>
                      </a:r>
                      <a:r>
                        <a:rPr lang="en" sz="1600" u="none" strike="noStrike" cap="none" dirty="0">
                          <a:latin typeface="Times New Roman"/>
                          <a:ea typeface="Times New Roman"/>
                          <a:cs typeface="Times New Roman"/>
                          <a:sym typeface="Times New Roman"/>
                        </a:rPr>
                        <a:t> –</a:t>
                      </a:r>
                      <a:r>
                        <a:rPr lang="en-US" sz="1600" u="none" strike="noStrike" cap="none" dirty="0">
                          <a:latin typeface="Times New Roman"/>
                          <a:ea typeface="Times New Roman"/>
                          <a:cs typeface="Times New Roman"/>
                          <a:sym typeface="Times New Roman"/>
                        </a:rPr>
                        <a:t> Number of Death</a:t>
                      </a:r>
                    </a:p>
                  </a:txBody>
                  <a:tcPr marL="91425" marR="91425" marT="91425" marB="91425">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dirty="0">
                          <a:solidFill>
                            <a:schemeClr val="dk1"/>
                          </a:solidFill>
                          <a:latin typeface="Times New Roman"/>
                          <a:ea typeface="Times New Roman"/>
                          <a:cs typeface="Times New Roman"/>
                          <a:sym typeface="Times New Roman"/>
                        </a:rPr>
                        <a:t>0 - 2000</a:t>
                      </a:r>
                      <a:endParaRPr sz="1600" u="none" strike="noStrike" cap="none" dirty="0">
                        <a:latin typeface="Times New Roman"/>
                        <a:ea typeface="Times New Roman"/>
                        <a:cs typeface="Times New Roman"/>
                        <a:sym typeface="Times New Roman"/>
                      </a:endParaRPr>
                    </a:p>
                  </a:txBody>
                  <a:tcPr marL="91425" marR="91425" marT="91425" marB="91425">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600" u="none" strike="noStrike" cap="none" dirty="0">
                          <a:latin typeface="Times New Roman"/>
                          <a:ea typeface="Times New Roman"/>
                          <a:cs typeface="Times New Roman"/>
                          <a:sym typeface="Times New Roman"/>
                        </a:rPr>
                        <a:t>43.2 cases per 100 000 population</a:t>
                      </a:r>
                    </a:p>
                  </a:txBody>
                  <a:tcPr marL="91425" marR="91425" marT="91425" marB="91425">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334053">
                <a:tc>
                  <a:txBody>
                    <a:bodyPr/>
                    <a:lstStyle/>
                    <a:p>
                      <a:pPr marL="0" marR="0" lvl="0" indent="0" algn="l" rtl="0">
                        <a:lnSpc>
                          <a:spcPct val="100000"/>
                        </a:lnSpc>
                        <a:spcBef>
                          <a:spcPts val="0"/>
                        </a:spcBef>
                        <a:spcAft>
                          <a:spcPts val="0"/>
                        </a:spcAft>
                        <a:buClr>
                          <a:srgbClr val="000000"/>
                        </a:buClr>
                        <a:buSzPts val="1400"/>
                        <a:buFont typeface="Arial"/>
                        <a:buNone/>
                      </a:pPr>
                      <a:r>
                        <a:rPr lang="en-US" sz="1600" u="none" strike="noStrike" cap="none" dirty="0">
                          <a:latin typeface="Times New Roman"/>
                          <a:ea typeface="Times New Roman"/>
                          <a:cs typeface="Times New Roman"/>
                          <a:sym typeface="Times New Roman"/>
                        </a:rPr>
                        <a:t>Infant Mortality</a:t>
                      </a:r>
                      <a:endParaRPr sz="1600" u="none" strike="noStrike" cap="none" dirty="0">
                        <a:latin typeface="Times New Roman"/>
                        <a:ea typeface="Times New Roman"/>
                        <a:cs typeface="Times New Roman"/>
                        <a:sym typeface="Times New Roman"/>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dirty="0">
                          <a:latin typeface="Times New Roman"/>
                          <a:ea typeface="Times New Roman"/>
                          <a:cs typeface="Times New Roman"/>
                          <a:sym typeface="Times New Roman"/>
                        </a:rPr>
                        <a:t>Nominal – </a:t>
                      </a:r>
                      <a:r>
                        <a:rPr lang="en-US" sz="1600" u="none" strike="noStrike" cap="none" dirty="0">
                          <a:latin typeface="Times New Roman"/>
                          <a:ea typeface="Times New Roman"/>
                          <a:cs typeface="Times New Roman"/>
                          <a:sym typeface="Times New Roman"/>
                        </a:rPr>
                        <a:t>Number of Death</a:t>
                      </a:r>
                      <a:endParaRPr sz="1600" u="none" strike="noStrike" cap="none" dirty="0">
                        <a:latin typeface="Times New Roman"/>
                        <a:ea typeface="Times New Roman"/>
                        <a:cs typeface="Times New Roman"/>
                        <a:sym typeface="Times New Roman"/>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dirty="0">
                          <a:latin typeface="Times New Roman"/>
                          <a:ea typeface="Times New Roman"/>
                          <a:cs typeface="Times New Roman"/>
                          <a:sym typeface="Times New Roman"/>
                        </a:rPr>
                        <a:t>0 - 100</a:t>
                      </a:r>
                      <a:endParaRPr sz="1600" u="none" strike="noStrike" cap="none" dirty="0">
                        <a:latin typeface="Times New Roman"/>
                        <a:ea typeface="Times New Roman"/>
                        <a:cs typeface="Times New Roman"/>
                        <a:sym typeface="Times New Roman"/>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dirty="0">
                          <a:latin typeface="Times New Roman"/>
                          <a:ea typeface="Times New Roman"/>
                          <a:cs typeface="Times New Roman"/>
                          <a:sym typeface="Times New Roman"/>
                        </a:rPr>
                        <a:t>33.6 </a:t>
                      </a:r>
                      <a:r>
                        <a:rPr lang="en-US" sz="1600" u="none" strike="noStrike" cap="none" dirty="0">
                          <a:latin typeface="Times New Roman"/>
                          <a:ea typeface="Times New Roman"/>
                          <a:cs typeface="Times New Roman"/>
                          <a:sym typeface="Times New Roman"/>
                        </a:rPr>
                        <a:t>deaths per 1 000 live births</a:t>
                      </a:r>
                      <a:endParaRPr sz="1600" u="none" strike="noStrike" cap="none" dirty="0">
                        <a:latin typeface="Times New Roman"/>
                        <a:ea typeface="Times New Roman"/>
                        <a:cs typeface="Times New Roman"/>
                        <a:sym typeface="Times New Roman"/>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6"/>
                  </a:ext>
                </a:extLst>
              </a:tr>
            </a:tbl>
          </a:graphicData>
        </a:graphic>
      </p:graphicFrame>
      <p:sp>
        <p:nvSpPr>
          <p:cNvPr id="7" name="Google Shape;250;p45">
            <a:extLst>
              <a:ext uri="{FF2B5EF4-FFF2-40B4-BE49-F238E27FC236}">
                <a16:creationId xmlns:a16="http://schemas.microsoft.com/office/drawing/2014/main" id="{2592CA3B-2A5F-4994-B852-67473CC8F805}"/>
              </a:ext>
            </a:extLst>
          </p:cNvPr>
          <p:cNvSpPr txBox="1"/>
          <p:nvPr/>
        </p:nvSpPr>
        <p:spPr>
          <a:xfrm>
            <a:off x="-10496" y="1799462"/>
            <a:ext cx="8764200" cy="45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Times New Roman"/>
              <a:buNone/>
            </a:pPr>
            <a:r>
              <a:rPr lang="en-US" sz="1800" b="1" i="0" u="none" strike="noStrike" cap="none" dirty="0">
                <a:solidFill>
                  <a:schemeClr val="dk1"/>
                </a:solidFill>
                <a:latin typeface="Times New Roman"/>
                <a:ea typeface="Times New Roman"/>
                <a:cs typeface="Times New Roman"/>
                <a:sym typeface="Times New Roman"/>
              </a:rPr>
              <a:t>D</a:t>
            </a:r>
            <a:r>
              <a:rPr lang="en" sz="1800" b="1" i="0" u="none" strike="noStrike" cap="none" dirty="0">
                <a:solidFill>
                  <a:schemeClr val="dk1"/>
                </a:solidFill>
                <a:latin typeface="Times New Roman"/>
                <a:ea typeface="Times New Roman"/>
                <a:cs typeface="Times New Roman"/>
                <a:sym typeface="Times New Roman"/>
              </a:rPr>
              <a:t>ependent Variables</a:t>
            </a:r>
            <a:endParaRPr sz="1800" b="1" i="0" u="none" strike="noStrike" cap="none" dirty="0">
              <a:solidFill>
                <a:schemeClr val="dk1"/>
              </a:solidFill>
              <a:latin typeface="Times New Roman"/>
              <a:ea typeface="Times New Roman"/>
              <a:cs typeface="Times New Roman"/>
              <a:sym typeface="Times New Roman"/>
            </a:endParaRPr>
          </a:p>
        </p:txBody>
      </p:sp>
      <p:graphicFrame>
        <p:nvGraphicFramePr>
          <p:cNvPr id="8" name="Google Shape;252;p45">
            <a:extLst>
              <a:ext uri="{FF2B5EF4-FFF2-40B4-BE49-F238E27FC236}">
                <a16:creationId xmlns:a16="http://schemas.microsoft.com/office/drawing/2014/main" id="{EBA93114-7D00-41B7-8527-372D6B6AB620}"/>
              </a:ext>
            </a:extLst>
          </p:cNvPr>
          <p:cNvGraphicFramePr/>
          <p:nvPr>
            <p:extLst>
              <p:ext uri="{D42A27DB-BD31-4B8C-83A1-F6EECF244321}">
                <p14:modId xmlns:p14="http://schemas.microsoft.com/office/powerpoint/2010/main" val="3372338343"/>
              </p:ext>
            </p:extLst>
          </p:nvPr>
        </p:nvGraphicFramePr>
        <p:xfrm>
          <a:off x="0" y="2206638"/>
          <a:ext cx="9144000" cy="1767750"/>
        </p:xfrm>
        <a:graphic>
          <a:graphicData uri="http://schemas.openxmlformats.org/drawingml/2006/table">
            <a:tbl>
              <a:tblPr>
                <a:noFill/>
                <a:tableStyleId>{94D1400F-10EA-412D-813B-559F6BD0D878}</a:tableStyleId>
              </a:tblPr>
              <a:tblGrid>
                <a:gridCol w="1744842">
                  <a:extLst>
                    <a:ext uri="{9D8B030D-6E8A-4147-A177-3AD203B41FA5}">
                      <a16:colId xmlns:a16="http://schemas.microsoft.com/office/drawing/2014/main" val="20000"/>
                    </a:ext>
                  </a:extLst>
                </a:gridCol>
                <a:gridCol w="3173506">
                  <a:extLst>
                    <a:ext uri="{9D8B030D-6E8A-4147-A177-3AD203B41FA5}">
                      <a16:colId xmlns:a16="http://schemas.microsoft.com/office/drawing/2014/main" val="20001"/>
                    </a:ext>
                  </a:extLst>
                </a:gridCol>
                <a:gridCol w="1118347">
                  <a:extLst>
                    <a:ext uri="{9D8B030D-6E8A-4147-A177-3AD203B41FA5}">
                      <a16:colId xmlns:a16="http://schemas.microsoft.com/office/drawing/2014/main" val="20002"/>
                    </a:ext>
                  </a:extLst>
                </a:gridCol>
                <a:gridCol w="3107305">
                  <a:extLst>
                    <a:ext uri="{9D8B030D-6E8A-4147-A177-3AD203B41FA5}">
                      <a16:colId xmlns:a16="http://schemas.microsoft.com/office/drawing/2014/main" val="20003"/>
                    </a:ext>
                  </a:extLst>
                </a:gridCol>
              </a:tblGrid>
              <a:tr h="319972">
                <a:tc>
                  <a:txBody>
                    <a:bodyPr/>
                    <a:lstStyle/>
                    <a:p>
                      <a:pPr marL="0" marR="0" lvl="0" indent="0" algn="l" rtl="0">
                        <a:lnSpc>
                          <a:spcPct val="100000"/>
                        </a:lnSpc>
                        <a:spcBef>
                          <a:spcPts val="0"/>
                        </a:spcBef>
                        <a:spcAft>
                          <a:spcPts val="0"/>
                        </a:spcAft>
                        <a:buClr>
                          <a:srgbClr val="000000"/>
                        </a:buClr>
                        <a:buSzPts val="1400"/>
                        <a:buFont typeface="Arial"/>
                        <a:buNone/>
                      </a:pPr>
                      <a:r>
                        <a:rPr lang="en" sz="1600" b="1" u="none" strike="noStrike" cap="none">
                          <a:latin typeface="Times New Roman"/>
                          <a:ea typeface="Times New Roman"/>
                          <a:cs typeface="Times New Roman"/>
                          <a:sym typeface="Times New Roman"/>
                        </a:rPr>
                        <a:t>Variable Name</a:t>
                      </a:r>
                      <a:endParaRPr sz="1600" b="1" u="none" strike="noStrike" cap="none">
                        <a:latin typeface="Times New Roman"/>
                        <a:ea typeface="Times New Roman"/>
                        <a:cs typeface="Times New Roman"/>
                        <a:sym typeface="Times New Roman"/>
                      </a:endParaRPr>
                    </a:p>
                  </a:txBody>
                  <a:tcPr marL="91425" marR="91425" marT="91425" marB="91425">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b="1" u="none" strike="noStrike" cap="none" dirty="0">
                          <a:latin typeface="Times New Roman"/>
                          <a:ea typeface="Times New Roman"/>
                          <a:cs typeface="Times New Roman"/>
                          <a:sym typeface="Times New Roman"/>
                        </a:rPr>
                        <a:t>Data Type</a:t>
                      </a:r>
                      <a:endParaRPr sz="1600" b="1" u="none" strike="noStrike" cap="none" dirty="0">
                        <a:latin typeface="Times New Roman"/>
                        <a:ea typeface="Times New Roman"/>
                        <a:cs typeface="Times New Roman"/>
                        <a:sym typeface="Times New Roman"/>
                      </a:endParaRPr>
                    </a:p>
                  </a:txBody>
                  <a:tcPr marL="91425" marR="91425" marT="91425" marB="91425">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b="1" u="none" strike="noStrike" cap="none">
                          <a:latin typeface="Times New Roman"/>
                          <a:ea typeface="Times New Roman"/>
                          <a:cs typeface="Times New Roman"/>
                          <a:sym typeface="Times New Roman"/>
                        </a:rPr>
                        <a:t>Data Scale</a:t>
                      </a:r>
                      <a:endParaRPr sz="1600" b="1" u="none" strike="noStrike" cap="none">
                        <a:latin typeface="Times New Roman"/>
                        <a:ea typeface="Times New Roman"/>
                        <a:cs typeface="Times New Roman"/>
                        <a:sym typeface="Times New Roman"/>
                      </a:endParaRPr>
                    </a:p>
                  </a:txBody>
                  <a:tcPr marL="91425" marR="91425" marT="91425" marB="91425">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b="1" u="none" strike="noStrike" cap="none" dirty="0">
                          <a:latin typeface="Times New Roman"/>
                          <a:ea typeface="Times New Roman"/>
                          <a:cs typeface="Times New Roman"/>
                          <a:sym typeface="Times New Roman"/>
                        </a:rPr>
                        <a:t>Example</a:t>
                      </a:r>
                      <a:endParaRPr sz="1600" b="1" u="none" strike="noStrike" cap="none" dirty="0">
                        <a:latin typeface="Times New Roman"/>
                        <a:ea typeface="Times New Roman"/>
                        <a:cs typeface="Times New Roman"/>
                        <a:sym typeface="Times New Roman"/>
                      </a:endParaRPr>
                    </a:p>
                  </a:txBody>
                  <a:tcPr marL="91425" marR="91425" marT="91425" marB="91425">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287115">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dirty="0">
                          <a:latin typeface="Times New Roman"/>
                          <a:ea typeface="Times New Roman"/>
                          <a:cs typeface="Times New Roman"/>
                          <a:sym typeface="Times New Roman"/>
                        </a:rPr>
                        <a:t>Life Expectancy</a:t>
                      </a:r>
                      <a:endParaRPr sz="1600" u="none" strike="noStrike" cap="none" dirty="0">
                        <a:latin typeface="Times New Roman"/>
                        <a:ea typeface="Times New Roman"/>
                        <a:cs typeface="Times New Roman"/>
                        <a:sym typeface="Times New Roman"/>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dirty="0">
                          <a:latin typeface="Times New Roman"/>
                          <a:ea typeface="Times New Roman"/>
                          <a:cs typeface="Times New Roman"/>
                          <a:sym typeface="Times New Roman"/>
                        </a:rPr>
                        <a:t>Nominal – Number of Years</a:t>
                      </a:r>
                      <a:endParaRPr sz="1600" u="none" strike="noStrike" cap="none" dirty="0">
                        <a:latin typeface="Times New Roman"/>
                        <a:ea typeface="Times New Roman"/>
                        <a:cs typeface="Times New Roman"/>
                        <a:sym typeface="Times New Roman"/>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dirty="0">
                          <a:latin typeface="Times New Roman"/>
                          <a:ea typeface="Times New Roman"/>
                          <a:cs typeface="Times New Roman"/>
                          <a:sym typeface="Times New Roman"/>
                        </a:rPr>
                        <a:t>0 - 100</a:t>
                      </a:r>
                      <a:endParaRPr sz="1600" u="none" strike="noStrike" cap="none" dirty="0">
                        <a:latin typeface="Times New Roman"/>
                        <a:ea typeface="Times New Roman"/>
                        <a:cs typeface="Times New Roman"/>
                        <a:sym typeface="Times New Roman"/>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dirty="0">
                          <a:latin typeface="Times New Roman"/>
                          <a:ea typeface="Times New Roman"/>
                          <a:cs typeface="Times New Roman"/>
                          <a:sym typeface="Times New Roman"/>
                        </a:rPr>
                        <a:t>84 years old</a:t>
                      </a:r>
                      <a:endParaRPr sz="1600" u="none" strike="noStrike" cap="none" dirty="0">
                        <a:latin typeface="Times New Roman"/>
                        <a:ea typeface="Times New Roman"/>
                        <a:cs typeface="Times New Roman"/>
                        <a:sym typeface="Times New Roman"/>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287115">
                <a:tc>
                  <a:txBody>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dirty="0">
                          <a:latin typeface="Times New Roman"/>
                          <a:ea typeface="Times New Roman"/>
                          <a:cs typeface="Times New Roman"/>
                          <a:sym typeface="Times New Roman"/>
                        </a:rPr>
                        <a:t>Health Status</a:t>
                      </a:r>
                      <a:endParaRPr sz="1600" u="none" strike="noStrike" cap="none" dirty="0">
                        <a:latin typeface="Times New Roman"/>
                        <a:ea typeface="Times New Roman"/>
                        <a:cs typeface="Times New Roman"/>
                        <a:sym typeface="Times New Roman"/>
                      </a:endParaRPr>
                    </a:p>
                  </a:txBody>
                  <a:tcPr marL="91425" marR="91425" marT="91425" marB="91425">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600" u="none" strike="noStrike" cap="none" dirty="0">
                          <a:latin typeface="Times New Roman"/>
                          <a:ea typeface="Times New Roman"/>
                          <a:cs typeface="Times New Roman"/>
                          <a:sym typeface="Times New Roman"/>
                        </a:rPr>
                        <a:t>Nominal – Percentage of Population</a:t>
                      </a:r>
                    </a:p>
                  </a:txBody>
                  <a:tcPr marL="91425" marR="91425" marT="91425" marB="91425">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u="none" strike="noStrike" cap="none" dirty="0">
                          <a:latin typeface="Times New Roman"/>
                          <a:ea typeface="Times New Roman"/>
                          <a:cs typeface="Times New Roman"/>
                          <a:sym typeface="Times New Roman"/>
                        </a:rPr>
                        <a:t>0 - 100</a:t>
                      </a:r>
                    </a:p>
                  </a:txBody>
                  <a:tcPr marL="91425" marR="91425" marT="91425" marB="91425">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600" u="none" strike="noStrike" cap="none" dirty="0">
                          <a:latin typeface="Times New Roman"/>
                          <a:ea typeface="Times New Roman"/>
                          <a:cs typeface="Times New Roman"/>
                          <a:sym typeface="Times New Roman"/>
                        </a:rPr>
                        <a:t>69.8% of population with Good/Very Good Health Status with age 15+ </a:t>
                      </a:r>
                      <a:endParaRPr sz="1600" u="none" strike="noStrike" cap="none" dirty="0">
                        <a:latin typeface="Times New Roman"/>
                        <a:ea typeface="Times New Roman"/>
                        <a:cs typeface="Times New Roman"/>
                        <a:sym typeface="Times New Roman"/>
                      </a:endParaRPr>
                    </a:p>
                  </a:txBody>
                  <a:tcPr marL="91425" marR="91425" marT="91425" marB="91425">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bl>
          </a:graphicData>
        </a:graphic>
      </p:graphicFrame>
      <p:sp>
        <p:nvSpPr>
          <p:cNvPr id="9" name="Google Shape;250;p45">
            <a:extLst>
              <a:ext uri="{FF2B5EF4-FFF2-40B4-BE49-F238E27FC236}">
                <a16:creationId xmlns:a16="http://schemas.microsoft.com/office/drawing/2014/main" id="{900F2A9D-1D3F-4C17-8E52-21C563095F38}"/>
              </a:ext>
            </a:extLst>
          </p:cNvPr>
          <p:cNvSpPr txBox="1"/>
          <p:nvPr/>
        </p:nvSpPr>
        <p:spPr>
          <a:xfrm>
            <a:off x="-17392" y="3974940"/>
            <a:ext cx="8764200" cy="45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Times New Roman"/>
              <a:buNone/>
            </a:pPr>
            <a:r>
              <a:rPr lang="en-US" sz="1800" b="1" dirty="0">
                <a:solidFill>
                  <a:schemeClr val="dk1"/>
                </a:solidFill>
                <a:latin typeface="Times New Roman"/>
                <a:ea typeface="Times New Roman"/>
                <a:cs typeface="Times New Roman"/>
                <a:sym typeface="Times New Roman"/>
              </a:rPr>
              <a:t>Control</a:t>
            </a:r>
            <a:r>
              <a:rPr lang="en" sz="1800" b="1" i="0" u="none" strike="noStrike" cap="none" dirty="0">
                <a:solidFill>
                  <a:schemeClr val="dk1"/>
                </a:solidFill>
                <a:latin typeface="Times New Roman"/>
                <a:ea typeface="Times New Roman"/>
                <a:cs typeface="Times New Roman"/>
                <a:sym typeface="Times New Roman"/>
              </a:rPr>
              <a:t> Variables</a:t>
            </a:r>
            <a:endParaRPr sz="1800" b="1" i="0" u="none" strike="noStrike" cap="none" dirty="0">
              <a:solidFill>
                <a:schemeClr val="dk1"/>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B368DB45-FBBD-49F3-B522-57EEBAD2AB6F}"/>
              </a:ext>
            </a:extLst>
          </p:cNvPr>
          <p:cNvSpPr txBox="1"/>
          <p:nvPr/>
        </p:nvSpPr>
        <p:spPr>
          <a:xfrm>
            <a:off x="330200" y="4257040"/>
            <a:ext cx="7476727" cy="830997"/>
          </a:xfrm>
          <a:prstGeom prst="rect">
            <a:avLst/>
          </a:prstGeom>
          <a:noFill/>
        </p:spPr>
        <p:txBody>
          <a:bodyPr wrap="none" rtlCol="0">
            <a:spAutoFit/>
          </a:bodyPr>
          <a:lstStyle/>
          <a:p>
            <a:pPr marL="285750" indent="-285750">
              <a:buFontTx/>
              <a:buChar char="-"/>
            </a:pPr>
            <a:r>
              <a:rPr lang="en-US" sz="1600" dirty="0">
                <a:latin typeface="Times New Roman" panose="02020603050405020304" pitchFamily="18" charset="0"/>
                <a:cs typeface="Times New Roman" panose="02020603050405020304" pitchFamily="18" charset="0"/>
              </a:rPr>
              <a:t>Age</a:t>
            </a:r>
          </a:p>
          <a:p>
            <a:pPr marL="285750" indent="-285750">
              <a:buFontTx/>
              <a:buChar char="-"/>
            </a:pPr>
            <a:r>
              <a:rPr lang="en-US" sz="1600" dirty="0">
                <a:latin typeface="Times New Roman" panose="02020603050405020304" pitchFamily="18" charset="0"/>
                <a:cs typeface="Times New Roman" panose="02020603050405020304" pitchFamily="18" charset="0"/>
              </a:rPr>
              <a:t>Education Level</a:t>
            </a:r>
          </a:p>
          <a:p>
            <a:pPr marL="285750" indent="-285750">
              <a:buFontTx/>
              <a:buChar char="-"/>
            </a:pPr>
            <a:r>
              <a:rPr lang="en-US" sz="1600" dirty="0">
                <a:latin typeface="Times New Roman" panose="02020603050405020304" pitchFamily="18" charset="0"/>
                <a:cs typeface="Times New Roman" panose="02020603050405020304" pitchFamily="18" charset="0"/>
              </a:rPr>
              <a:t>Measurement of Independent Variables: Per 100 000 population, Per 1000 live births</a:t>
            </a:r>
          </a:p>
        </p:txBody>
      </p:sp>
    </p:spTree>
    <p:extLst>
      <p:ext uri="{BB962C8B-B14F-4D97-AF65-F5344CB8AC3E}">
        <p14:creationId xmlns:p14="http://schemas.microsoft.com/office/powerpoint/2010/main" val="3340209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0ECC1E22-91E9-4CF7-BD06-1B04172FB17C}"/>
              </a:ext>
            </a:extLst>
          </p:cNvPr>
          <p:cNvPicPr>
            <a:picLocks noChangeAspect="1"/>
          </p:cNvPicPr>
          <p:nvPr/>
        </p:nvPicPr>
        <p:blipFill>
          <a:blip r:embed="rId3"/>
          <a:stretch>
            <a:fillRect/>
          </a:stretch>
        </p:blipFill>
        <p:spPr>
          <a:xfrm>
            <a:off x="77063" y="309953"/>
            <a:ext cx="8989873" cy="4657281"/>
          </a:xfrm>
          <a:prstGeom prst="rect">
            <a:avLst/>
          </a:prstGeom>
        </p:spPr>
      </p:pic>
      <p:sp>
        <p:nvSpPr>
          <p:cNvPr id="3" name="Google Shape;225;p41">
            <a:extLst>
              <a:ext uri="{FF2B5EF4-FFF2-40B4-BE49-F238E27FC236}">
                <a16:creationId xmlns:a16="http://schemas.microsoft.com/office/drawing/2014/main" id="{D8E430F1-5E8F-4D56-9C4E-9CD18BA289EC}"/>
              </a:ext>
            </a:extLst>
          </p:cNvPr>
          <p:cNvSpPr txBox="1">
            <a:spLocks noGrp="1"/>
          </p:cNvSpPr>
          <p:nvPr>
            <p:ph type="sldNum" idx="12"/>
          </p:nvPr>
        </p:nvSpPr>
        <p:spPr>
          <a:xfrm>
            <a:off x="8472458" y="4634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888888"/>
              </a:buClr>
              <a:buSzPts val="1200"/>
              <a:buFont typeface="Calibri"/>
              <a:buNone/>
            </a:pPr>
            <a:fld id="{4C7CE930-7AA1-497D-92FB-DC35EEB00C8C}" type="slidenum">
              <a:rPr lang="en" sz="1200" b="1" smtClean="0"/>
              <a:t>8</a:t>
            </a:fld>
            <a:endParaRPr dirty="0"/>
          </a:p>
        </p:txBody>
      </p:sp>
      <p:sp>
        <p:nvSpPr>
          <p:cNvPr id="4" name="Rectangle 3">
            <a:extLst>
              <a:ext uri="{FF2B5EF4-FFF2-40B4-BE49-F238E27FC236}">
                <a16:creationId xmlns:a16="http://schemas.microsoft.com/office/drawing/2014/main" id="{3B714303-020D-41E3-BFF4-C035E612113B}"/>
              </a:ext>
            </a:extLst>
          </p:cNvPr>
          <p:cNvSpPr/>
          <p:nvPr/>
        </p:nvSpPr>
        <p:spPr>
          <a:xfrm>
            <a:off x="0" y="4790968"/>
            <a:ext cx="9144000" cy="352532"/>
          </a:xfrm>
          <a:prstGeom prst="rect">
            <a:avLst/>
          </a:prstGeom>
        </p:spPr>
        <p:txBody>
          <a:bodyPr wrap="square">
            <a:spAutoFit/>
          </a:bodyPr>
          <a:lstStyle/>
          <a:p>
            <a:pPr algn="ctr">
              <a:lnSpc>
                <a:spcPct val="115000"/>
              </a:lnSpc>
            </a:pPr>
            <a:r>
              <a:rPr lang="en-US" sz="1600" dirty="0">
                <a:latin typeface="Times New Roman" panose="02020603050405020304" pitchFamily="18" charset="0"/>
                <a:ea typeface="SimSun" panose="02010600030101010101" pitchFamily="2" charset="-122"/>
              </a:rPr>
              <a:t>Figure 1: Snapshot of OECD Countries Health Status</a:t>
            </a:r>
            <a:endParaRPr lang="en-US" sz="1600" dirty="0">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782683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7" name="Google Shape;277;p49"/>
          <p:cNvSpPr txBox="1"/>
          <p:nvPr/>
        </p:nvSpPr>
        <p:spPr>
          <a:xfrm>
            <a:off x="0" y="0"/>
            <a:ext cx="3767100" cy="534300"/>
          </a:xfrm>
          <a:prstGeom prst="rect">
            <a:avLst/>
          </a:prstGeom>
          <a:solidFill>
            <a:srgbClr val="FFFFFF"/>
          </a:solidFill>
          <a:ln>
            <a:noFill/>
          </a:ln>
        </p:spPr>
        <p:txBody>
          <a:bodyPr spcFirstLastPara="1" wrap="square" lIns="91425" tIns="91425" rIns="91425" bIns="91425" anchor="ctr" anchorCtr="0">
            <a:noAutofit/>
          </a:bodyPr>
          <a:lstStyle/>
          <a:p>
            <a:pPr lvl="0"/>
            <a:r>
              <a:rPr lang="en-US" sz="1800" dirty="0">
                <a:latin typeface="Times New Roman"/>
                <a:ea typeface="Times New Roman"/>
                <a:cs typeface="Times New Roman"/>
                <a:sym typeface="Times New Roman"/>
              </a:rPr>
              <a:t>Asthma Mortality Predict Life Expectancy</a:t>
            </a:r>
            <a:endParaRPr sz="1800" dirty="0">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422319DE-7CE8-4818-B186-4E53AED99801}"/>
              </a:ext>
            </a:extLst>
          </p:cNvPr>
          <p:cNvSpPr/>
          <p:nvPr/>
        </p:nvSpPr>
        <p:spPr>
          <a:xfrm>
            <a:off x="0" y="4465743"/>
            <a:ext cx="9144000" cy="567784"/>
          </a:xfrm>
          <a:prstGeom prst="rect">
            <a:avLst/>
          </a:prstGeom>
        </p:spPr>
        <p:txBody>
          <a:bodyPr wrap="square">
            <a:spAutoFit/>
          </a:bodyPr>
          <a:lstStyle/>
          <a:p>
            <a:pPr algn="ctr">
              <a:lnSpc>
                <a:spcPct val="115000"/>
              </a:lnSpc>
            </a:pPr>
            <a:r>
              <a:rPr lang="en-US" dirty="0">
                <a:latin typeface="Times New Roman" panose="02020603050405020304" pitchFamily="18" charset="0"/>
                <a:ea typeface="SimSun" panose="02010600030101010101" pitchFamily="2" charset="-122"/>
              </a:rPr>
              <a:t>Figure 2: Scatter plot with the linear trend line of Asthma Mortality (# of deaths) predicting Life Expectancy of total Population at Birth (by Years)</a:t>
            </a:r>
            <a:endParaRPr lang="en-US" dirty="0">
              <a:latin typeface="Arial" panose="020B0604020202020204" pitchFamily="34" charset="0"/>
              <a:ea typeface="SimSun" panose="02010600030101010101" pitchFamily="2" charset="-122"/>
            </a:endParaRPr>
          </a:p>
        </p:txBody>
      </p:sp>
      <p:sp>
        <p:nvSpPr>
          <p:cNvPr id="6" name="Google Shape;225;p41">
            <a:extLst>
              <a:ext uri="{FF2B5EF4-FFF2-40B4-BE49-F238E27FC236}">
                <a16:creationId xmlns:a16="http://schemas.microsoft.com/office/drawing/2014/main" id="{DC6742ED-3D61-4AE8-AB2C-DE58E85888D3}"/>
              </a:ext>
            </a:extLst>
          </p:cNvPr>
          <p:cNvSpPr txBox="1">
            <a:spLocks noGrp="1"/>
          </p:cNvSpPr>
          <p:nvPr>
            <p:ph type="sldNum" idx="12"/>
          </p:nvPr>
        </p:nvSpPr>
        <p:spPr>
          <a:xfrm>
            <a:off x="8472458" y="46348"/>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888888"/>
              </a:buClr>
              <a:buSzPts val="1200"/>
              <a:buFont typeface="Calibri"/>
              <a:buNone/>
            </a:pPr>
            <a:fld id="{4C7CE930-7AA1-497D-92FB-DC35EEB00C8C}" type="slidenum">
              <a:rPr lang="en" sz="1200" b="1" smtClean="0"/>
              <a:t>9</a:t>
            </a:fld>
            <a:endParaRPr dirty="0"/>
          </a:p>
        </p:txBody>
      </p:sp>
      <p:pic>
        <p:nvPicPr>
          <p:cNvPr id="4" name="Picture 3" descr="A close up of a map&#10;&#10;Description automatically generated">
            <a:extLst>
              <a:ext uri="{FF2B5EF4-FFF2-40B4-BE49-F238E27FC236}">
                <a16:creationId xmlns:a16="http://schemas.microsoft.com/office/drawing/2014/main" id="{B21D305F-65D3-4101-AA02-520B14C59EB6}"/>
              </a:ext>
            </a:extLst>
          </p:cNvPr>
          <p:cNvPicPr>
            <a:picLocks noChangeAspect="1"/>
          </p:cNvPicPr>
          <p:nvPr/>
        </p:nvPicPr>
        <p:blipFill>
          <a:blip r:embed="rId3"/>
          <a:stretch>
            <a:fillRect/>
          </a:stretch>
        </p:blipFill>
        <p:spPr>
          <a:xfrm>
            <a:off x="520406" y="560483"/>
            <a:ext cx="8103187" cy="390526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855</Words>
  <Application>Microsoft Office PowerPoint</Application>
  <PresentationFormat>On-screen Show (16:9)</PresentationFormat>
  <Paragraphs>148</Paragraphs>
  <Slides>16</Slides>
  <Notes>16</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16</vt:i4>
      </vt:variant>
    </vt:vector>
  </HeadingPairs>
  <TitlesOfParts>
    <vt:vector size="22" baseType="lpstr">
      <vt:lpstr>Arial</vt:lpstr>
      <vt:lpstr>Calibri</vt:lpstr>
      <vt:lpstr>Times New Roman</vt:lpstr>
      <vt:lpstr>Simple Light</vt:lpstr>
      <vt:lpstr>Office Theme</vt:lpstr>
      <vt:lpstr>Office Theme</vt:lpstr>
      <vt:lpstr>Do Health Status and Mortality Causes Have a Correlation with Demographics and Location? </vt:lpstr>
      <vt:lpstr>Conduct an analysis of various causes of mortality, health status, and life expectancy among genders and education level in different countries over the years.     Background          Seek correlation and compare across location and demographics </vt:lpstr>
      <vt:lpstr> How does mortality caused by various diseases and health status have an association with different gender/age groups globally?    Demographic factors and location play a big role in life expectancy and what diseases most commonly cause death in certain groups3 4</vt:lpstr>
      <vt:lpstr>PowerPoint Presentation</vt:lpstr>
      <vt:lpstr>PowerPoint Presentation</vt:lpstr>
      <vt:lpstr>Size: 5 years X 59 variables X 45 rows = 13,275 Type: Numerical data Scale: Continuous Number of Years: 8 years Period: 2010 - 2017 Complete Web Link to Data: https://stats.oecd.org/Index.aspx?DataSetCode=HEALTH_STAT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Health Status and Mortality Causes Have a Correlation with Demographics and Location?</dc:title>
  <dc:creator>Hayley Lenovo PC</dc:creator>
  <cp:lastModifiedBy>Hayley Teng</cp:lastModifiedBy>
  <cp:revision>54</cp:revision>
  <dcterms:modified xsi:type="dcterms:W3CDTF">2019-05-02T03:52:07Z</dcterms:modified>
</cp:coreProperties>
</file>