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3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5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7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87135-0A80-43BB-927E-394CFB8E14BC}" type="datetimeFigureOut">
              <a:rPr lang="en-US" smtClean="0"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08A1-32C9-4578-AC4D-0416FDAC1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:\dev\ilastik.github.io\documentation\manual_tracking\fig\magnified\02_trai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15" y="229315"/>
            <a:ext cx="3657600" cy="29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Y:\dev\ilastik.github.io\documentation\manual_tracking\fig\magnified\01_raw-inp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9315"/>
            <a:ext cx="3657600" cy="29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Y:\dev\ilastik.github.io\documentation\manual_tracking\fig\full\07_threshold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36576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:\dev\ilastik.github.io\documentation\manual_tracking\fig\full\21_manual-tracking-division-che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15" y="3649003"/>
            <a:ext cx="3657600" cy="29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3" y="229314"/>
            <a:ext cx="461643" cy="2743200"/>
          </a:xfrm>
          <a:prstGeom prst="rect">
            <a:avLst/>
          </a:prstGeom>
          <a:noFill/>
        </p:spPr>
        <p:txBody>
          <a:bodyPr vert="vert270" wrap="square" lIns="91429" tIns="45715" rIns="91429" bIns="45715" rtlCol="0">
            <a:spAutoFit/>
          </a:bodyPr>
          <a:lstStyle/>
          <a:p>
            <a:pPr algn="ctr"/>
            <a:r>
              <a:rPr lang="en-US" b="1" dirty="0" smtClean="0"/>
              <a:t>Pixel Classification</a:t>
            </a:r>
            <a:endParaRPr lang="en-US" b="1" dirty="0"/>
          </a:p>
        </p:txBody>
      </p:sp>
      <p:sp>
        <p:nvSpPr>
          <p:cNvPr id="5" name="Right Arrow 4"/>
          <p:cNvSpPr/>
          <p:nvPr/>
        </p:nvSpPr>
        <p:spPr>
          <a:xfrm>
            <a:off x="4462331" y="1440684"/>
            <a:ext cx="250785" cy="323691"/>
          </a:xfrm>
          <a:prstGeom prst="rightArrow">
            <a:avLst>
              <a:gd name="adj1" fmla="val 61215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8603" y="3750179"/>
            <a:ext cx="461643" cy="2743200"/>
          </a:xfrm>
          <a:prstGeom prst="rect">
            <a:avLst/>
          </a:prstGeom>
          <a:noFill/>
        </p:spPr>
        <p:txBody>
          <a:bodyPr vert="vert270" wrap="square" lIns="91429" tIns="45715" rIns="91429" bIns="45715" rtlCol="0">
            <a:spAutoFit/>
          </a:bodyPr>
          <a:lstStyle/>
          <a:p>
            <a:pPr algn="ctr"/>
            <a:r>
              <a:rPr lang="en-US" b="1" dirty="0" smtClean="0"/>
              <a:t>Manual Tracking</a:t>
            </a:r>
            <a:endParaRPr lang="en-US" b="1" dirty="0"/>
          </a:p>
        </p:txBody>
      </p:sp>
      <p:sp>
        <p:nvSpPr>
          <p:cNvPr id="12" name="Right Arrow 11"/>
          <p:cNvSpPr/>
          <p:nvPr/>
        </p:nvSpPr>
        <p:spPr>
          <a:xfrm>
            <a:off x="4473618" y="5010311"/>
            <a:ext cx="250785" cy="323691"/>
          </a:xfrm>
          <a:prstGeom prst="rightArrow">
            <a:avLst>
              <a:gd name="adj1" fmla="val 61215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459823" y="3130239"/>
            <a:ext cx="287707" cy="546247"/>
          </a:xfrm>
          <a:prstGeom prst="rightArrow">
            <a:avLst>
              <a:gd name="adj1" fmla="val 61215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spcCol="0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81200" y="-28615"/>
            <a:ext cx="87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Raw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0013" y="-24924"/>
            <a:ext cx="1201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Segmentation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1200" y="6550223"/>
            <a:ext cx="144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Object Extraction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6550222"/>
            <a:ext cx="138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Manual Tracking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714"/>
            <a:ext cx="84582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3607038"/>
            <a:ext cx="84582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7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6</cp:revision>
  <dcterms:created xsi:type="dcterms:W3CDTF">2013-06-20T09:24:27Z</dcterms:created>
  <dcterms:modified xsi:type="dcterms:W3CDTF">2013-06-20T16:10:37Z</dcterms:modified>
</cp:coreProperties>
</file>