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6"/>
  </p:notesMasterIdLst>
  <p:sldIdLst>
    <p:sldId id="256" r:id="rId8"/>
    <p:sldId id="293" r:id="rId9"/>
    <p:sldId id="292" r:id="rId10"/>
    <p:sldId id="263" r:id="rId11"/>
    <p:sldId id="285" r:id="rId12"/>
    <p:sldId id="291" r:id="rId13"/>
    <p:sldId id="290" r:id="rId14"/>
    <p:sldId id="258" r:id="rId1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dor Teodoru" initials="TT" lastIdx="1" clrIdx="0">
    <p:extLst>
      <p:ext uri="{19B8F6BF-5375-455C-9EA6-DF929625EA0E}">
        <p15:presenceInfo xmlns:p15="http://schemas.microsoft.com/office/powerpoint/2012/main" userId="S-1-5-21-3455732799-2421934152-1756096538-2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0140" autoAdjust="0"/>
  </p:normalViewPr>
  <p:slideViewPr>
    <p:cSldViewPr snapToGrid="0" snapToObjects="1">
      <p:cViewPr>
        <p:scale>
          <a:sx n="66" d="100"/>
          <a:sy n="66" d="100"/>
        </p:scale>
        <p:origin x="144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sidethecpu.files.wordpress.com/2015/07/microservice-blog-entry-1.p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broker" TargetMode="External"/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Advanced_Message_Queuing_Protocol" TargetMode="External"/><Relationship Id="rId4" Type="http://schemas.openxmlformats.org/officeDocument/2006/relationships/hyperlink" Target="https://en.wikipedia.org/wiki/Message-oriented_middlewa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en-US" dirty="0" smtClean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-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2" y="1620000"/>
            <a:ext cx="8541657" cy="4500000"/>
          </a:xfrm>
        </p:spPr>
        <p:txBody>
          <a:bodyPr>
            <a:normAutofit/>
          </a:bodyPr>
          <a:lstStyle/>
          <a:p>
            <a:pPr marL="85725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Recap</a:t>
            </a:r>
          </a:p>
          <a:p>
            <a:pPr marL="457200" lvl="1" indent="0">
              <a:buNone/>
            </a:pPr>
            <a:r>
              <a:rPr lang="en-US" sz="2000" dirty="0" smtClean="0"/>
              <a:t>	Web </a:t>
            </a:r>
            <a:r>
              <a:rPr lang="en-US" sz="2000" dirty="0" err="1" smtClean="0"/>
              <a:t>Api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Routes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		Client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Inter </a:t>
            </a:r>
            <a:r>
              <a:rPr lang="en-US" sz="2000" dirty="0" smtClean="0"/>
              <a:t>process </a:t>
            </a:r>
            <a:r>
              <a:rPr lang="en-US" sz="2000" dirty="0" smtClean="0"/>
              <a:t>communication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Microservices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Communication using Message Queues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5907" y="1793967"/>
          <a:ext cx="7393354" cy="3500843"/>
        </p:xfrm>
        <a:graphic>
          <a:graphicData uri="http://schemas.openxmlformats.org/drawingml/2006/table">
            <a:tbl>
              <a:tblPr/>
              <a:tblGrid>
                <a:gridCol w="2218006"/>
                <a:gridCol w="2587674"/>
                <a:gridCol w="2587674"/>
              </a:tblGrid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One-to-One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One-to-Many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Synchronous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Request/response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—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Asynchronous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Notification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Publish/subscribe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6547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Request/async response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Publish/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async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responses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 descr="Microservice Architecture core concep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882521"/>
            <a:ext cx="41052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07792" y="4825746"/>
            <a:ext cx="3584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altLang="en-US" sz="1600" i="1" dirty="0" err="1" smtClean="0">
                <a:latin typeface="+mj-lt"/>
              </a:rPr>
              <a:t>Microservice</a:t>
            </a:r>
            <a:r>
              <a:rPr lang="en-US" altLang="en-US" sz="1600" i="1" dirty="0" smtClean="0">
                <a:latin typeface="+mj-lt"/>
              </a:rPr>
              <a:t> Architecture core concept</a:t>
            </a:r>
            <a:endParaRPr lang="en-US" altLang="en-US" sz="16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3448" y="5743753"/>
            <a:ext cx="116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i="1" dirty="0" smtClean="0">
                <a:solidFill>
                  <a:srgbClr val="757575"/>
                </a:solidFill>
              </a:rPr>
              <a:t>insidethecpu.com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63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QUEUE</a:t>
            </a:r>
            <a:endParaRPr lang="en-US" dirty="0"/>
          </a:p>
        </p:txBody>
      </p:sp>
      <p:pic>
        <p:nvPicPr>
          <p:cNvPr id="2050" name="Picture 2" descr="https://insidethecpu.files.wordpress.com/2015/07/anatomy-of-a-micro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51" y="2296765"/>
            <a:ext cx="6744589" cy="27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13448" y="5743753"/>
            <a:ext cx="11673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i="1" dirty="0" smtClean="0">
                <a:solidFill>
                  <a:srgbClr val="757575"/>
                </a:solidFill>
              </a:rPr>
              <a:t>insidethecpu.com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251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668" y="2551176"/>
            <a:ext cx="7598664" cy="4197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RabbitMQ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-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hlinkClick r:id="rId2"/>
              </a:rPr>
              <a:t>https://www.rabbitmq.com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hlinkClick r:id="rId2"/>
              </a:rPr>
              <a:t>/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  <a:p>
            <a:r>
              <a:rPr lang="en-US" sz="2000" dirty="0" smtClean="0">
                <a:latin typeface="+mj-lt"/>
              </a:rPr>
              <a:t>        open </a:t>
            </a:r>
            <a:r>
              <a:rPr lang="en-US" sz="2000" dirty="0">
                <a:latin typeface="+mj-lt"/>
              </a:rPr>
              <a:t>source </a:t>
            </a:r>
            <a:r>
              <a:rPr lang="en-US" sz="2000" dirty="0">
                <a:latin typeface="+mj-lt"/>
                <a:hlinkClick r:id="rId3" tooltip="Message broker"/>
              </a:rPr>
              <a:t>message broker</a:t>
            </a:r>
            <a:r>
              <a:rPr lang="en-US" sz="2000" dirty="0">
                <a:latin typeface="+mj-lt"/>
              </a:rPr>
              <a:t> software (sometimes called </a:t>
            </a:r>
            <a:r>
              <a:rPr lang="en-US" sz="2000" dirty="0">
                <a:latin typeface="+mj-lt"/>
                <a:hlinkClick r:id="rId4" tooltip="Message-oriented middleware"/>
              </a:rPr>
              <a:t>message-oriented middleware</a:t>
            </a:r>
            <a:r>
              <a:rPr lang="en-US" sz="2000" dirty="0">
                <a:latin typeface="+mj-lt"/>
              </a:rPr>
              <a:t>) that implements the </a:t>
            </a:r>
            <a:r>
              <a:rPr lang="en-US" sz="2000" dirty="0">
                <a:latin typeface="+mj-lt"/>
                <a:hlinkClick r:id="rId5" tooltip="Advanced Message Queuing Protocol"/>
              </a:rPr>
              <a:t>Advanced Message Queuing Protocol</a:t>
            </a:r>
            <a:r>
              <a:rPr lang="en-US" sz="2000" dirty="0">
                <a:latin typeface="+mj-lt"/>
              </a:rPr>
              <a:t> (AMQP</a:t>
            </a:r>
            <a:r>
              <a:rPr lang="en-US" sz="2000" dirty="0" smtClean="0">
                <a:latin typeface="+mj-lt"/>
              </a:rPr>
              <a:t>).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Daishi.AMQP</a:t>
            </a:r>
            <a:r>
              <a:rPr lang="en-US" sz="2800" dirty="0" smtClean="0"/>
              <a:t> -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NuGet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82986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Props1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631425-235C-4781-93DD-7928AF7173E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sharepoint/v3"/>
    <ds:schemaRef ds:uri="http://purl.org/dc/terms/"/>
    <ds:schemaRef ds:uri="696890a7-2738-473a-8580-15948eca3069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MVC</Template>
  <TotalTime>2366</TotalTime>
  <Words>44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 Light</vt:lpstr>
      <vt:lpstr>inherit</vt:lpstr>
      <vt:lpstr>Title</vt:lpstr>
      <vt:lpstr>Office Thema</vt:lpstr>
      <vt:lpstr>Empty Thema</vt:lpstr>
      <vt:lpstr>Microservices - QUEUE</vt:lpstr>
      <vt:lpstr>Introduction</vt:lpstr>
      <vt:lpstr>communication</vt:lpstr>
      <vt:lpstr>Introduction</vt:lpstr>
      <vt:lpstr>THE QUEUE</vt:lpstr>
      <vt:lpstr>PREREQUISITES</vt:lpstr>
      <vt:lpstr>DEMO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Teodoru</dc:creator>
  <cp:lastModifiedBy>Tudor Teodoru</cp:lastModifiedBy>
  <cp:revision>60</cp:revision>
  <dcterms:created xsi:type="dcterms:W3CDTF">2015-03-06T19:14:13Z</dcterms:created>
  <dcterms:modified xsi:type="dcterms:W3CDTF">2016-04-02T20:04:03Z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