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7"/>
  </p:notesMasterIdLst>
  <p:sldIdLst>
    <p:sldId id="256" r:id="rId8"/>
    <p:sldId id="263" r:id="rId9"/>
    <p:sldId id="285" r:id="rId10"/>
    <p:sldId id="286" r:id="rId11"/>
    <p:sldId id="287" r:id="rId12"/>
    <p:sldId id="288" r:id="rId13"/>
    <p:sldId id="289" r:id="rId14"/>
    <p:sldId id="290" r:id="rId15"/>
    <p:sldId id="258" r:id="rId1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dor Teodoru" initials="TT" lastIdx="1" clrIdx="0">
    <p:extLst>
      <p:ext uri="{19B8F6BF-5375-455C-9EA6-DF929625EA0E}">
        <p15:presenceInfo xmlns:p15="http://schemas.microsoft.com/office/powerpoint/2012/main" userId="S-1-5-21-3455732799-2421934152-1756096538-2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0140" autoAdjust="0"/>
  </p:normalViewPr>
  <p:slideViewPr>
    <p:cSldViewPr snapToGrid="0" snapToObjects="1">
      <p:cViewPr varScale="1">
        <p:scale>
          <a:sx n="73" d="100"/>
          <a:sy n="73" d="100"/>
        </p:scale>
        <p:origin x="11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ircuitBreaker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Request/response – A client makes a request to a service and waits for a response. The client expects the response to arrive in a timely fashion. In a thread-based application, the thread that makes the request might even block while waiting.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Notification (a.k.a. a one-way request) – A client sends a request to a service but no reply is expected or sent.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Request/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response – A client sends a request to a service, which replies asynchronously. The client does not block while waiting and is designed with the assumption that the response might not arrive for a while.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Publish/subscribe – A client publishes a notification message, which is consumed by zero or more interested services.</a:t>
            </a:r>
          </a:p>
          <a:p>
            <a:pPr fontAlgn="base"/>
            <a:r>
              <a:rPr lang="en-US" dirty="0"/>
              <a:t>Publish/</a:t>
            </a:r>
            <a:r>
              <a:rPr lang="en-US" dirty="0" err="1"/>
              <a:t>async</a:t>
            </a:r>
            <a:r>
              <a:rPr lang="en-US" dirty="0"/>
              <a:t> responses – A client publishes a request message, and then waits a certain amount of time for responses from interested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timeouts – Never block indefinitely and always use timeouts when waiting for a response. Using timeouts ensures that resources are never tied up indefinitely.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Limiting the number of outstanding requests – Impose an upper bound on the number of outstanding requests that a client can have with a particular service. If the limit has been reached, it is probably pointless to make additional requests, and those attempts need to fail immediately.</a:t>
            </a: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Circuit breaker 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 Track the number of successful and failed requests. If the error rate exceeds a configured threshold, trip the circuit breaker so that further attempts fail immediately. If a large number of requests are failing, that suggests the service is unavailable and that sending requests is pointless. After a timeout period, the client should try again and, if successful, close the circuit breaker.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fallbacks – Perform fallback logic when a request fails. For example, return cached data or a default value such as empty set of recommendations.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en-US" dirty="0" smtClean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- </a:t>
            </a:r>
            <a:r>
              <a:rPr lang="en-US" dirty="0" err="1" smtClean="0"/>
              <a:t>WebApi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2" y="1620000"/>
            <a:ext cx="8541657" cy="4500000"/>
          </a:xfrm>
        </p:spPr>
        <p:txBody>
          <a:bodyPr>
            <a:normAutofit lnSpcReduction="10000"/>
          </a:bodyPr>
          <a:lstStyle/>
          <a:p>
            <a:pPr marL="85725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Recap</a:t>
            </a:r>
          </a:p>
          <a:p>
            <a:pPr marL="857250" lvl="2" indent="0">
              <a:buNone/>
            </a:pPr>
            <a:r>
              <a:rPr lang="en-US" dirty="0" smtClean="0"/>
              <a:t>GIT</a:t>
            </a:r>
          </a:p>
          <a:p>
            <a:pPr marL="857250" lvl="2" indent="0">
              <a:buNone/>
            </a:pPr>
            <a:r>
              <a:rPr lang="en-US" dirty="0" smtClean="0"/>
              <a:t>Web API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Routes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Client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Micro services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Inter process </a:t>
            </a:r>
            <a:r>
              <a:rPr lang="en-US" dirty="0" smtClean="0"/>
              <a:t>communication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Web.API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1" y="2196122"/>
            <a:ext cx="5830276" cy="335280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HTTP Verbs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Action Name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  Non Actions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rPr>
              <a:t>Attribute 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 smtClean="0"/>
              <a:t>Http.Client</a:t>
            </a:r>
            <a:endParaRPr lang="en-US" dirty="0" smtClean="0"/>
          </a:p>
          <a:p>
            <a:r>
              <a:rPr lang="en-US" dirty="0" smtClean="0"/>
              <a:t>Write library for client in .NET</a:t>
            </a:r>
          </a:p>
          <a:p>
            <a:r>
              <a:rPr lang="en-US" dirty="0" smtClean="0"/>
              <a:t>Use a common layer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Web.API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77599"/>
              </p:ext>
            </p:extLst>
          </p:nvPr>
        </p:nvGraphicFramePr>
        <p:xfrm>
          <a:off x="765907" y="1793967"/>
          <a:ext cx="7393354" cy="3500843"/>
        </p:xfrm>
        <a:graphic>
          <a:graphicData uri="http://schemas.openxmlformats.org/drawingml/2006/table">
            <a:tbl>
              <a:tblPr/>
              <a:tblGrid>
                <a:gridCol w="2218006"/>
                <a:gridCol w="2587674"/>
                <a:gridCol w="2587674"/>
              </a:tblGrid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One-to-One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One-to-Many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Synchronous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Request/response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—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884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Asynchronous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Notification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Publish/subscribe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6547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Request/async response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Publish/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async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responses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1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To ONE communication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46203"/>
            <a:ext cx="6732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inherit"/>
              </a:rPr>
              <a:t>Request/response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inherit"/>
              </a:rPr>
              <a:t>Notification (a.k.a. a one-way request)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inherit"/>
              </a:rPr>
              <a:t>Request/</a:t>
            </a:r>
            <a:r>
              <a:rPr lang="en-US" sz="2800" dirty="0" err="1">
                <a:solidFill>
                  <a:srgbClr val="000000"/>
                </a:solidFill>
                <a:latin typeface="inherit"/>
              </a:rPr>
              <a:t>async</a:t>
            </a:r>
            <a:r>
              <a:rPr lang="en-US" sz="2800" dirty="0">
                <a:solidFill>
                  <a:srgbClr val="000000"/>
                </a:solidFill>
                <a:latin typeface="inherit"/>
              </a:rPr>
              <a:t> response </a:t>
            </a:r>
            <a:endParaRPr lang="en-US" sz="28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658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communication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47490"/>
            <a:ext cx="6732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/>
              <a:t>Publish/subscribe</a:t>
            </a:r>
            <a:endParaRPr lang="en-US" sz="2800" dirty="0"/>
          </a:p>
          <a:p>
            <a:pPr fontAlgn="base"/>
            <a:r>
              <a:rPr lang="en-US" sz="2800" dirty="0"/>
              <a:t>Publish/</a:t>
            </a:r>
            <a:r>
              <a:rPr lang="en-US" sz="2800" dirty="0" err="1"/>
              <a:t>async</a:t>
            </a:r>
            <a:r>
              <a:rPr lang="en-US" sz="2800" dirty="0"/>
              <a:t> responses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29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Failure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47490"/>
            <a:ext cx="6732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Network timeouts </a:t>
            </a:r>
            <a:endParaRPr lang="en-US" sz="2400" dirty="0" smtClean="0"/>
          </a:p>
          <a:p>
            <a:pPr fontAlgn="base"/>
            <a:r>
              <a:rPr lang="en-US" sz="2400" dirty="0" smtClean="0"/>
              <a:t>Limiting </a:t>
            </a:r>
            <a:r>
              <a:rPr lang="en-US" sz="2400" dirty="0"/>
              <a:t>the number of outstanding requests </a:t>
            </a:r>
          </a:p>
          <a:p>
            <a:pPr fontAlgn="base"/>
            <a:r>
              <a:rPr lang="en-US" sz="2400" dirty="0"/>
              <a:t>Circuit breaker pattern </a:t>
            </a:r>
          </a:p>
          <a:p>
            <a:pPr fontAlgn="base"/>
            <a:r>
              <a:rPr lang="en-US" sz="2400" dirty="0"/>
              <a:t>Provide fallbacks </a:t>
            </a:r>
          </a:p>
        </p:txBody>
      </p:sp>
    </p:spTree>
    <p:extLst>
      <p:ext uri="{BB962C8B-B14F-4D97-AF65-F5344CB8AC3E}">
        <p14:creationId xmlns:p14="http://schemas.microsoft.com/office/powerpoint/2010/main" val="10693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631425-235C-4781-93DD-7928AF7173EF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696890a7-2738-473a-8580-15948eca3069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MVC</Template>
  <TotalTime>2350</TotalTime>
  <Words>68</Words>
  <Application>Microsoft Office PowerPoint</Application>
  <PresentationFormat>On-screen Show (4:3)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Neue Light</vt:lpstr>
      <vt:lpstr>inherit</vt:lpstr>
      <vt:lpstr>Title</vt:lpstr>
      <vt:lpstr>Office Thema</vt:lpstr>
      <vt:lpstr>Empty Thema</vt:lpstr>
      <vt:lpstr>Microservices - WebApi</vt:lpstr>
      <vt:lpstr>Introduction</vt:lpstr>
      <vt:lpstr>Web.API Routing</vt:lpstr>
      <vt:lpstr>Web.API client</vt:lpstr>
      <vt:lpstr>communication</vt:lpstr>
      <vt:lpstr>ONE To ONE communication</vt:lpstr>
      <vt:lpstr>ONE TO MANY communication</vt:lpstr>
      <vt:lpstr>Partial Failure 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Teodoru</dc:creator>
  <cp:lastModifiedBy>Tudor Teodoru</cp:lastModifiedBy>
  <cp:revision>52</cp:revision>
  <dcterms:created xsi:type="dcterms:W3CDTF">2015-03-06T19:14:13Z</dcterms:created>
  <dcterms:modified xsi:type="dcterms:W3CDTF">2016-03-27T08:16:31Z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