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1C45C-46B7-4DBF-9648-C0FF5008693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32159B9-537A-48F9-A1A3-D96134383779}">
      <dgm:prSet phldrT="[Text]" custT="1"/>
      <dgm:spPr/>
      <dgm:t>
        <a:bodyPr/>
        <a:lstStyle/>
        <a:p>
          <a:pPr algn="r"/>
          <a:r>
            <a: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Team leader	</a:t>
          </a:r>
        </a:p>
      </dgm:t>
    </dgm:pt>
    <dgm:pt modelId="{B79AA845-9767-4086-941A-94A0E3B5366B}" type="parTrans" cxnId="{2F862010-5A53-4308-A5E6-3402841225E9}">
      <dgm:prSet/>
      <dgm:spPr/>
      <dgm:t>
        <a:bodyPr/>
        <a:lstStyle/>
        <a:p>
          <a:pPr algn="ctr"/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AD5709-977B-4C33-835E-B60DE6F6D4DC}" type="sibTrans" cxnId="{2F862010-5A53-4308-A5E6-3402841225E9}">
      <dgm:prSet custT="1"/>
      <dgm:spPr/>
      <dgm:t>
        <a:bodyPr/>
        <a:lstStyle/>
        <a:p>
          <a:pPr algn="ctr"/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Moshe On</a:t>
          </a:r>
        </a:p>
      </dgm:t>
    </dgm:pt>
    <dgm:pt modelId="{A0CDA746-A3D0-4DEB-AF42-B5FC457E266C}" type="asst">
      <dgm:prSet phldrT="[Text]" custT="1"/>
      <dgm:spPr/>
      <dgm:t>
        <a:bodyPr/>
        <a:lstStyle/>
        <a:p>
          <a:pPr algn="ctr"/>
          <a:r>
            <a: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architect</a:t>
          </a:r>
        </a:p>
      </dgm:t>
    </dgm:pt>
    <dgm:pt modelId="{BE646EC1-24A7-4C59-AF5B-DDC03E32FA1D}" type="parTrans" cxnId="{CA92680E-8715-4599-89DA-FEE6D6148994}">
      <dgm:prSet/>
      <dgm:spPr/>
      <dgm:t>
        <a:bodyPr/>
        <a:lstStyle/>
        <a:p>
          <a:pPr algn="ctr"/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3316D8D-A64C-46DC-B7A2-E4519904E4DD}" type="sibTrans" cxnId="{CA92680E-8715-4599-89DA-FEE6D6148994}">
      <dgm:prSet custT="1"/>
      <dgm:spPr/>
      <dgm:t>
        <a:bodyPr/>
        <a:lstStyle/>
        <a:p>
          <a:pPr algn="ctr"/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Asaf Cohen</a:t>
          </a:r>
        </a:p>
      </dgm:t>
    </dgm:pt>
    <dgm:pt modelId="{68087770-388A-4F83-A88E-FC179688B138}" type="asst">
      <dgm:prSet phldrT="[Text]" custT="1"/>
      <dgm:spPr/>
      <dgm:t>
        <a:bodyPr/>
        <a:lstStyle/>
        <a:p>
          <a:pPr algn="ctr"/>
          <a:r>
            <a: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Databases expert</a:t>
          </a:r>
        </a:p>
      </dgm:t>
    </dgm:pt>
    <dgm:pt modelId="{4790AE3C-EA41-40CC-84E1-A4E725F63A24}" type="parTrans" cxnId="{F7087133-E1C5-4135-8B4E-1F1E88720441}">
      <dgm:prSet/>
      <dgm:spPr/>
      <dgm:t>
        <a:bodyPr/>
        <a:lstStyle/>
        <a:p>
          <a:pPr algn="ctr"/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15FCC84-477D-48CA-BBAF-87F0802FC4B0}" type="sibTrans" cxnId="{F7087133-E1C5-4135-8B4E-1F1E88720441}">
      <dgm:prSet custT="1"/>
      <dgm:spPr/>
      <dgm:t>
        <a:bodyPr/>
        <a:lstStyle/>
        <a:p>
          <a:pPr algn="ctr"/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Rotem Meshi</a:t>
          </a:r>
        </a:p>
      </dgm:t>
    </dgm:pt>
    <dgm:pt modelId="{183E3D60-53AA-4B7B-9BE8-4A0DADA3E17E}" type="asst">
      <dgm:prSet phldrT="[Text]" custT="1"/>
      <dgm:spPr/>
      <dgm:t>
        <a:bodyPr/>
        <a:lstStyle/>
        <a:p>
          <a:pPr algn="ctr"/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Programmer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8A24126-6A6A-40E3-B1A5-5F54D5341E69}" type="parTrans" cxnId="{0FB75FBF-963E-4DF6-892D-EDE9132F3E2F}">
      <dgm:prSet/>
      <dgm:spPr/>
      <dgm:t>
        <a:bodyPr/>
        <a:lstStyle/>
        <a:p>
          <a:pPr algn="ctr"/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71DCBE-54AB-4501-93B4-36C370FF4773}" type="sibTrans" cxnId="{0FB75FBF-963E-4DF6-892D-EDE9132F3E2F}">
      <dgm:prSet custT="1"/>
      <dgm:spPr/>
      <dgm:t>
        <a:bodyPr/>
        <a:lstStyle/>
        <a:p>
          <a:pPr algn="ctr"/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Ari Or</a:t>
          </a:r>
        </a:p>
      </dgm:t>
    </dgm:pt>
    <dgm:pt modelId="{D3409F1E-AA20-4695-AA41-A910DA299E68}" type="pres">
      <dgm:prSet presAssocID="{23E1C45C-46B7-4DBF-9648-C0FF500869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7D1612-80A5-4236-8DFF-6C1FB8C7C362}" type="pres">
      <dgm:prSet presAssocID="{C32159B9-537A-48F9-A1A3-D96134383779}" presName="hierRoot1" presStyleCnt="0">
        <dgm:presLayoutVars>
          <dgm:hierBranch val="init"/>
        </dgm:presLayoutVars>
      </dgm:prSet>
      <dgm:spPr/>
    </dgm:pt>
    <dgm:pt modelId="{325F564E-7684-4752-8A85-6DC791F09B77}" type="pres">
      <dgm:prSet presAssocID="{C32159B9-537A-48F9-A1A3-D96134383779}" presName="rootComposite1" presStyleCnt="0"/>
      <dgm:spPr/>
    </dgm:pt>
    <dgm:pt modelId="{9B1D3AA4-8B7F-457D-9306-043EB32981BD}" type="pres">
      <dgm:prSet presAssocID="{C32159B9-537A-48F9-A1A3-D96134383779}" presName="rootText1" presStyleLbl="node0" presStyleIdx="0" presStyleCnt="1" custLinFactNeighborX="1901">
        <dgm:presLayoutVars>
          <dgm:chMax/>
          <dgm:chPref val="3"/>
        </dgm:presLayoutVars>
      </dgm:prSet>
      <dgm:spPr/>
    </dgm:pt>
    <dgm:pt modelId="{430C942F-32D6-4D98-AD25-174629C40283}" type="pres">
      <dgm:prSet presAssocID="{C32159B9-537A-48F9-A1A3-D96134383779}" presName="titleText1" presStyleLbl="fgAcc0" presStyleIdx="0" presStyleCnt="1">
        <dgm:presLayoutVars>
          <dgm:chMax val="0"/>
          <dgm:chPref val="0"/>
        </dgm:presLayoutVars>
      </dgm:prSet>
      <dgm:spPr/>
    </dgm:pt>
    <dgm:pt modelId="{73226009-823B-4F54-B267-34B5EFD273CB}" type="pres">
      <dgm:prSet presAssocID="{C32159B9-537A-48F9-A1A3-D96134383779}" presName="rootConnector1" presStyleLbl="node1" presStyleIdx="0" presStyleCnt="0"/>
      <dgm:spPr/>
    </dgm:pt>
    <dgm:pt modelId="{D0D2D9CB-8FCE-4428-896C-9E146A82F967}" type="pres">
      <dgm:prSet presAssocID="{C32159B9-537A-48F9-A1A3-D96134383779}" presName="hierChild2" presStyleCnt="0"/>
      <dgm:spPr/>
    </dgm:pt>
    <dgm:pt modelId="{B2F69963-55BC-43EE-A8E4-5631487BFA64}" type="pres">
      <dgm:prSet presAssocID="{C32159B9-537A-48F9-A1A3-D96134383779}" presName="hierChild3" presStyleCnt="0"/>
      <dgm:spPr/>
    </dgm:pt>
    <dgm:pt modelId="{B2C98C86-3EBE-4C5A-BACD-3980FA133401}" type="pres">
      <dgm:prSet presAssocID="{4790AE3C-EA41-40CC-84E1-A4E725F63A24}" presName="Name96" presStyleLbl="parChTrans1D2" presStyleIdx="0" presStyleCnt="2"/>
      <dgm:spPr/>
    </dgm:pt>
    <dgm:pt modelId="{3B0156CD-826D-418A-81FE-F0E56EE8F601}" type="pres">
      <dgm:prSet presAssocID="{68087770-388A-4F83-A88E-FC179688B138}" presName="hierRoot3" presStyleCnt="0">
        <dgm:presLayoutVars>
          <dgm:hierBranch val="init"/>
        </dgm:presLayoutVars>
      </dgm:prSet>
      <dgm:spPr/>
    </dgm:pt>
    <dgm:pt modelId="{52732188-17E5-41F8-9CDF-8C0A4087D6DF}" type="pres">
      <dgm:prSet presAssocID="{68087770-388A-4F83-A88E-FC179688B138}" presName="rootComposite3" presStyleCnt="0"/>
      <dgm:spPr/>
    </dgm:pt>
    <dgm:pt modelId="{E544C657-B127-45C6-9274-F14AF8861F5C}" type="pres">
      <dgm:prSet presAssocID="{68087770-388A-4F83-A88E-FC179688B138}" presName="rootText3" presStyleLbl="asst1" presStyleIdx="0" presStyleCnt="3">
        <dgm:presLayoutVars>
          <dgm:chPref val="3"/>
        </dgm:presLayoutVars>
      </dgm:prSet>
      <dgm:spPr/>
    </dgm:pt>
    <dgm:pt modelId="{3A60C123-C471-438E-9D3E-E08C30E3AC65}" type="pres">
      <dgm:prSet presAssocID="{68087770-388A-4F83-A88E-FC179688B138}" presName="titleText3" presStyleLbl="fgAcc2" presStyleIdx="0" presStyleCnt="3">
        <dgm:presLayoutVars>
          <dgm:chMax val="0"/>
          <dgm:chPref val="0"/>
        </dgm:presLayoutVars>
      </dgm:prSet>
      <dgm:spPr/>
    </dgm:pt>
    <dgm:pt modelId="{7084AE3E-06E1-40FA-B298-F7B52D9FBB7E}" type="pres">
      <dgm:prSet presAssocID="{68087770-388A-4F83-A88E-FC179688B138}" presName="rootConnector3" presStyleLbl="asst1" presStyleIdx="0" presStyleCnt="3"/>
      <dgm:spPr/>
    </dgm:pt>
    <dgm:pt modelId="{32188A07-C2CB-4ABE-9FEE-54A57948934A}" type="pres">
      <dgm:prSet presAssocID="{68087770-388A-4F83-A88E-FC179688B138}" presName="hierChild6" presStyleCnt="0"/>
      <dgm:spPr/>
    </dgm:pt>
    <dgm:pt modelId="{91396A0F-7448-4CBC-A104-4FBA4E9735EC}" type="pres">
      <dgm:prSet presAssocID="{68087770-388A-4F83-A88E-FC179688B138}" presName="hierChild7" presStyleCnt="0"/>
      <dgm:spPr/>
    </dgm:pt>
    <dgm:pt modelId="{E3E6757C-7160-47E3-BE81-767C3233CCC8}" type="pres">
      <dgm:prSet presAssocID="{BE646EC1-24A7-4C59-AF5B-DDC03E32FA1D}" presName="Name96" presStyleLbl="parChTrans1D2" presStyleIdx="1" presStyleCnt="2"/>
      <dgm:spPr/>
    </dgm:pt>
    <dgm:pt modelId="{9F6F0F42-430B-4F21-AF52-CB847F19E8B2}" type="pres">
      <dgm:prSet presAssocID="{A0CDA746-A3D0-4DEB-AF42-B5FC457E266C}" presName="hierRoot3" presStyleCnt="0">
        <dgm:presLayoutVars>
          <dgm:hierBranch val="init"/>
        </dgm:presLayoutVars>
      </dgm:prSet>
      <dgm:spPr/>
    </dgm:pt>
    <dgm:pt modelId="{38532875-F5E7-4E4E-9F2C-449C479A5142}" type="pres">
      <dgm:prSet presAssocID="{A0CDA746-A3D0-4DEB-AF42-B5FC457E266C}" presName="rootComposite3" presStyleCnt="0"/>
      <dgm:spPr/>
    </dgm:pt>
    <dgm:pt modelId="{FD9EF045-7CBB-42E7-8451-3C2FF77E30A2}" type="pres">
      <dgm:prSet presAssocID="{A0CDA746-A3D0-4DEB-AF42-B5FC457E266C}" presName="rootText3" presStyleLbl="asst1" presStyleIdx="1" presStyleCnt="3" custLinFactNeighborX="-44983" custLinFactNeighborY="-271">
        <dgm:presLayoutVars>
          <dgm:chPref val="3"/>
        </dgm:presLayoutVars>
      </dgm:prSet>
      <dgm:spPr/>
    </dgm:pt>
    <dgm:pt modelId="{1A8D7979-AB9E-4166-893F-2BE6A8119B0A}" type="pres">
      <dgm:prSet presAssocID="{A0CDA746-A3D0-4DEB-AF42-B5FC457E266C}" presName="titleText3" presStyleLbl="fgAcc2" presStyleIdx="1" presStyleCnt="3" custLinFactNeighborX="-35197" custLinFactNeighborY="1162">
        <dgm:presLayoutVars>
          <dgm:chMax val="0"/>
          <dgm:chPref val="0"/>
        </dgm:presLayoutVars>
      </dgm:prSet>
      <dgm:spPr/>
    </dgm:pt>
    <dgm:pt modelId="{145F477D-3068-456B-8D68-4709CA160438}" type="pres">
      <dgm:prSet presAssocID="{A0CDA746-A3D0-4DEB-AF42-B5FC457E266C}" presName="rootConnector3" presStyleLbl="asst1" presStyleIdx="1" presStyleCnt="3"/>
      <dgm:spPr/>
    </dgm:pt>
    <dgm:pt modelId="{8A94CAFC-664C-4632-B78C-7D457BD75617}" type="pres">
      <dgm:prSet presAssocID="{A0CDA746-A3D0-4DEB-AF42-B5FC457E266C}" presName="hierChild6" presStyleCnt="0"/>
      <dgm:spPr/>
    </dgm:pt>
    <dgm:pt modelId="{1987B9FF-E615-451B-919F-8B96AAEC182E}" type="pres">
      <dgm:prSet presAssocID="{A0CDA746-A3D0-4DEB-AF42-B5FC457E266C}" presName="hierChild7" presStyleCnt="0"/>
      <dgm:spPr/>
    </dgm:pt>
    <dgm:pt modelId="{C3671FFB-E3B8-45F0-95D8-074E15C23436}" type="pres">
      <dgm:prSet presAssocID="{08A24126-6A6A-40E3-B1A5-5F54D5341E69}" presName="Name96" presStyleLbl="parChTrans1D3" presStyleIdx="0" presStyleCnt="1"/>
      <dgm:spPr/>
    </dgm:pt>
    <dgm:pt modelId="{45C3626F-E604-4FEF-95D4-5AA4FAF90660}" type="pres">
      <dgm:prSet presAssocID="{183E3D60-53AA-4B7B-9BE8-4A0DADA3E17E}" presName="hierRoot3" presStyleCnt="0">
        <dgm:presLayoutVars>
          <dgm:hierBranch val="init"/>
        </dgm:presLayoutVars>
      </dgm:prSet>
      <dgm:spPr/>
    </dgm:pt>
    <dgm:pt modelId="{6487BC3C-2B2A-42E0-8638-55F6949B803C}" type="pres">
      <dgm:prSet presAssocID="{183E3D60-53AA-4B7B-9BE8-4A0DADA3E17E}" presName="rootComposite3" presStyleCnt="0"/>
      <dgm:spPr/>
    </dgm:pt>
    <dgm:pt modelId="{D8A4FDF2-B13A-4DF6-8570-50039014AE95}" type="pres">
      <dgm:prSet presAssocID="{183E3D60-53AA-4B7B-9BE8-4A0DADA3E17E}" presName="rootText3" presStyleLbl="asst1" presStyleIdx="2" presStyleCnt="3" custLinFactNeighborX="-37832" custLinFactNeighborY="-29368">
        <dgm:presLayoutVars>
          <dgm:chPref val="3"/>
        </dgm:presLayoutVars>
      </dgm:prSet>
      <dgm:spPr/>
    </dgm:pt>
    <dgm:pt modelId="{445B4B2F-90C4-48B2-9882-DD42525A1B0F}" type="pres">
      <dgm:prSet presAssocID="{183E3D60-53AA-4B7B-9BE8-4A0DADA3E17E}" presName="titleText3" presStyleLbl="fgAcc2" presStyleIdx="2" presStyleCnt="3" custLinFactNeighborX="-21823" custLinFactNeighborY="-69749">
        <dgm:presLayoutVars>
          <dgm:chMax val="0"/>
          <dgm:chPref val="0"/>
        </dgm:presLayoutVars>
      </dgm:prSet>
      <dgm:spPr/>
    </dgm:pt>
    <dgm:pt modelId="{AF040BFD-0262-4400-BF68-DFFA86437738}" type="pres">
      <dgm:prSet presAssocID="{183E3D60-53AA-4B7B-9BE8-4A0DADA3E17E}" presName="rootConnector3" presStyleLbl="asst1" presStyleIdx="2" presStyleCnt="3"/>
      <dgm:spPr/>
    </dgm:pt>
    <dgm:pt modelId="{DA52073B-67A4-46B3-9939-1C7660D2F00B}" type="pres">
      <dgm:prSet presAssocID="{183E3D60-53AA-4B7B-9BE8-4A0DADA3E17E}" presName="hierChild6" presStyleCnt="0"/>
      <dgm:spPr/>
    </dgm:pt>
    <dgm:pt modelId="{B5285E3C-8925-422C-AB2B-B16A6C819004}" type="pres">
      <dgm:prSet presAssocID="{183E3D60-53AA-4B7B-9BE8-4A0DADA3E17E}" presName="hierChild7" presStyleCnt="0"/>
      <dgm:spPr/>
    </dgm:pt>
  </dgm:ptLst>
  <dgm:cxnLst>
    <dgm:cxn modelId="{3C926904-A87B-4814-A684-2CF48A94DCAE}" type="presOf" srcId="{C32159B9-537A-48F9-A1A3-D96134383779}" destId="{9B1D3AA4-8B7F-457D-9306-043EB32981BD}" srcOrd="0" destOrd="0" presId="urn:microsoft.com/office/officeart/2008/layout/NameandTitleOrganizationalChart"/>
    <dgm:cxn modelId="{CA92680E-8715-4599-89DA-FEE6D6148994}" srcId="{C32159B9-537A-48F9-A1A3-D96134383779}" destId="{A0CDA746-A3D0-4DEB-AF42-B5FC457E266C}" srcOrd="1" destOrd="0" parTransId="{BE646EC1-24A7-4C59-AF5B-DDC03E32FA1D}" sibTransId="{E3316D8D-A64C-46DC-B7A2-E4519904E4DD}"/>
    <dgm:cxn modelId="{2F862010-5A53-4308-A5E6-3402841225E9}" srcId="{23E1C45C-46B7-4DBF-9648-C0FF50086931}" destId="{C32159B9-537A-48F9-A1A3-D96134383779}" srcOrd="0" destOrd="0" parTransId="{B79AA845-9767-4086-941A-94A0E3B5366B}" sibTransId="{36AD5709-977B-4C33-835E-B60DE6F6D4DC}"/>
    <dgm:cxn modelId="{C8285625-E9C3-4251-B0D3-6C70D0D0682F}" type="presOf" srcId="{4790AE3C-EA41-40CC-84E1-A4E725F63A24}" destId="{B2C98C86-3EBE-4C5A-BACD-3980FA133401}" srcOrd="0" destOrd="0" presId="urn:microsoft.com/office/officeart/2008/layout/NameandTitleOrganizationalChart"/>
    <dgm:cxn modelId="{F7087133-E1C5-4135-8B4E-1F1E88720441}" srcId="{C32159B9-537A-48F9-A1A3-D96134383779}" destId="{68087770-388A-4F83-A88E-FC179688B138}" srcOrd="0" destOrd="0" parTransId="{4790AE3C-EA41-40CC-84E1-A4E725F63A24}" sibTransId="{115FCC84-477D-48CA-BBAF-87F0802FC4B0}"/>
    <dgm:cxn modelId="{5FE84A40-B0A6-45FA-A481-9122ABD7CFA3}" type="presOf" srcId="{23E1C45C-46B7-4DBF-9648-C0FF50086931}" destId="{D3409F1E-AA20-4695-AA41-A910DA299E68}" srcOrd="0" destOrd="0" presId="urn:microsoft.com/office/officeart/2008/layout/NameandTitleOrganizationalChart"/>
    <dgm:cxn modelId="{BD60DE63-DF9B-498E-84BC-6F85D2797882}" type="presOf" srcId="{115FCC84-477D-48CA-BBAF-87F0802FC4B0}" destId="{3A60C123-C471-438E-9D3E-E08C30E3AC65}" srcOrd="0" destOrd="0" presId="urn:microsoft.com/office/officeart/2008/layout/NameandTitleOrganizationalChart"/>
    <dgm:cxn modelId="{D3955F49-0A2A-41F1-BD38-9B43C8AEC51F}" type="presOf" srcId="{E3316D8D-A64C-46DC-B7A2-E4519904E4DD}" destId="{1A8D7979-AB9E-4166-893F-2BE6A8119B0A}" srcOrd="0" destOrd="0" presId="urn:microsoft.com/office/officeart/2008/layout/NameandTitleOrganizationalChart"/>
    <dgm:cxn modelId="{F1C6237A-A1D2-4314-B3AB-73CCBF6BA69B}" type="presOf" srcId="{C32159B9-537A-48F9-A1A3-D96134383779}" destId="{73226009-823B-4F54-B267-34B5EFD273CB}" srcOrd="1" destOrd="0" presId="urn:microsoft.com/office/officeart/2008/layout/NameandTitleOrganizationalChart"/>
    <dgm:cxn modelId="{34A5FD7A-E7F3-4300-AE45-36520D135DC6}" type="presOf" srcId="{183E3D60-53AA-4B7B-9BE8-4A0DADA3E17E}" destId="{D8A4FDF2-B13A-4DF6-8570-50039014AE95}" srcOrd="0" destOrd="0" presId="urn:microsoft.com/office/officeart/2008/layout/NameandTitleOrganizationalChart"/>
    <dgm:cxn modelId="{D21BF57D-256E-499A-B96B-4FD8BA1480AA}" type="presOf" srcId="{BE646EC1-24A7-4C59-AF5B-DDC03E32FA1D}" destId="{E3E6757C-7160-47E3-BE81-767C3233CCC8}" srcOrd="0" destOrd="0" presId="urn:microsoft.com/office/officeart/2008/layout/NameandTitleOrganizationalChart"/>
    <dgm:cxn modelId="{D400B48A-2928-47DF-BBE1-213141242BFB}" type="presOf" srcId="{A0CDA746-A3D0-4DEB-AF42-B5FC457E266C}" destId="{FD9EF045-7CBB-42E7-8451-3C2FF77E30A2}" srcOrd="0" destOrd="0" presId="urn:microsoft.com/office/officeart/2008/layout/NameandTitleOrganizationalChart"/>
    <dgm:cxn modelId="{C764CB8F-C725-40F0-A1CA-256511E6490A}" type="presOf" srcId="{68087770-388A-4F83-A88E-FC179688B138}" destId="{E544C657-B127-45C6-9274-F14AF8861F5C}" srcOrd="0" destOrd="0" presId="urn:microsoft.com/office/officeart/2008/layout/NameandTitleOrganizationalChart"/>
    <dgm:cxn modelId="{E6CCADA7-EAB0-4ACE-B098-6370E24C4A3A}" type="presOf" srcId="{A0CDA746-A3D0-4DEB-AF42-B5FC457E266C}" destId="{145F477D-3068-456B-8D68-4709CA160438}" srcOrd="1" destOrd="0" presId="urn:microsoft.com/office/officeart/2008/layout/NameandTitleOrganizationalChart"/>
    <dgm:cxn modelId="{0FB75FBF-963E-4DF6-892D-EDE9132F3E2F}" srcId="{A0CDA746-A3D0-4DEB-AF42-B5FC457E266C}" destId="{183E3D60-53AA-4B7B-9BE8-4A0DADA3E17E}" srcOrd="0" destOrd="0" parTransId="{08A24126-6A6A-40E3-B1A5-5F54D5341E69}" sibTransId="{5571DCBE-54AB-4501-93B4-36C370FF4773}"/>
    <dgm:cxn modelId="{BA22E9C8-B87F-4059-9D76-761C70189E21}" type="presOf" srcId="{5571DCBE-54AB-4501-93B4-36C370FF4773}" destId="{445B4B2F-90C4-48B2-9882-DD42525A1B0F}" srcOrd="0" destOrd="0" presId="urn:microsoft.com/office/officeart/2008/layout/NameandTitleOrganizationalChart"/>
    <dgm:cxn modelId="{395A48D9-A5E1-4B8E-B8B5-747EB69ABD01}" type="presOf" srcId="{36AD5709-977B-4C33-835E-B60DE6F6D4DC}" destId="{430C942F-32D6-4D98-AD25-174629C40283}" srcOrd="0" destOrd="0" presId="urn:microsoft.com/office/officeart/2008/layout/NameandTitleOrganizationalChart"/>
    <dgm:cxn modelId="{5621FBDC-04E2-464C-9AD5-18F37025C5ED}" type="presOf" srcId="{08A24126-6A6A-40E3-B1A5-5F54D5341E69}" destId="{C3671FFB-E3B8-45F0-95D8-074E15C23436}" srcOrd="0" destOrd="0" presId="urn:microsoft.com/office/officeart/2008/layout/NameandTitleOrganizationalChart"/>
    <dgm:cxn modelId="{F98889F7-D4F5-4550-9BF3-3E5C8807BD31}" type="presOf" srcId="{183E3D60-53AA-4B7B-9BE8-4A0DADA3E17E}" destId="{AF040BFD-0262-4400-BF68-DFFA86437738}" srcOrd="1" destOrd="0" presId="urn:microsoft.com/office/officeart/2008/layout/NameandTitleOrganizationalChart"/>
    <dgm:cxn modelId="{F381C1F7-3FEB-4794-8810-412B4F31557B}" type="presOf" srcId="{68087770-388A-4F83-A88E-FC179688B138}" destId="{7084AE3E-06E1-40FA-B298-F7B52D9FBB7E}" srcOrd="1" destOrd="0" presId="urn:microsoft.com/office/officeart/2008/layout/NameandTitleOrganizationalChart"/>
    <dgm:cxn modelId="{99C0396B-80ED-4AAE-83F3-302AB3380D32}" type="presParOf" srcId="{D3409F1E-AA20-4695-AA41-A910DA299E68}" destId="{2D7D1612-80A5-4236-8DFF-6C1FB8C7C362}" srcOrd="0" destOrd="0" presId="urn:microsoft.com/office/officeart/2008/layout/NameandTitleOrganizationalChart"/>
    <dgm:cxn modelId="{A69C9088-0C04-4BB6-A385-EFE21303C884}" type="presParOf" srcId="{2D7D1612-80A5-4236-8DFF-6C1FB8C7C362}" destId="{325F564E-7684-4752-8A85-6DC791F09B77}" srcOrd="0" destOrd="0" presId="urn:microsoft.com/office/officeart/2008/layout/NameandTitleOrganizationalChart"/>
    <dgm:cxn modelId="{4C4CDAEE-CB65-486B-89CA-FD19326A3D9A}" type="presParOf" srcId="{325F564E-7684-4752-8A85-6DC791F09B77}" destId="{9B1D3AA4-8B7F-457D-9306-043EB32981BD}" srcOrd="0" destOrd="0" presId="urn:microsoft.com/office/officeart/2008/layout/NameandTitleOrganizationalChart"/>
    <dgm:cxn modelId="{A379A291-5756-4C69-BB44-E0457F5FACC6}" type="presParOf" srcId="{325F564E-7684-4752-8A85-6DC791F09B77}" destId="{430C942F-32D6-4D98-AD25-174629C40283}" srcOrd="1" destOrd="0" presId="urn:microsoft.com/office/officeart/2008/layout/NameandTitleOrganizationalChart"/>
    <dgm:cxn modelId="{F9856B4A-EA1D-4044-9447-B72009EB0E1E}" type="presParOf" srcId="{325F564E-7684-4752-8A85-6DC791F09B77}" destId="{73226009-823B-4F54-B267-34B5EFD273CB}" srcOrd="2" destOrd="0" presId="urn:microsoft.com/office/officeart/2008/layout/NameandTitleOrganizationalChart"/>
    <dgm:cxn modelId="{1924CC93-44DF-454F-9283-C2A36C87F929}" type="presParOf" srcId="{2D7D1612-80A5-4236-8DFF-6C1FB8C7C362}" destId="{D0D2D9CB-8FCE-4428-896C-9E146A82F967}" srcOrd="1" destOrd="0" presId="urn:microsoft.com/office/officeart/2008/layout/NameandTitleOrganizationalChart"/>
    <dgm:cxn modelId="{AE5E5C11-B18C-44A6-BC4C-59344372046A}" type="presParOf" srcId="{2D7D1612-80A5-4236-8DFF-6C1FB8C7C362}" destId="{B2F69963-55BC-43EE-A8E4-5631487BFA64}" srcOrd="2" destOrd="0" presId="urn:microsoft.com/office/officeart/2008/layout/NameandTitleOrganizationalChart"/>
    <dgm:cxn modelId="{39EED5D3-3D9B-4A24-9313-F5AA47A27C9D}" type="presParOf" srcId="{B2F69963-55BC-43EE-A8E4-5631487BFA64}" destId="{B2C98C86-3EBE-4C5A-BACD-3980FA133401}" srcOrd="0" destOrd="0" presId="urn:microsoft.com/office/officeart/2008/layout/NameandTitleOrganizationalChart"/>
    <dgm:cxn modelId="{5DB5BA68-C742-4B2B-9EFF-DF24A20D66FF}" type="presParOf" srcId="{B2F69963-55BC-43EE-A8E4-5631487BFA64}" destId="{3B0156CD-826D-418A-81FE-F0E56EE8F601}" srcOrd="1" destOrd="0" presId="urn:microsoft.com/office/officeart/2008/layout/NameandTitleOrganizationalChart"/>
    <dgm:cxn modelId="{E6303FD7-0E6E-44AD-997B-B40E596E837D}" type="presParOf" srcId="{3B0156CD-826D-418A-81FE-F0E56EE8F601}" destId="{52732188-17E5-41F8-9CDF-8C0A4087D6DF}" srcOrd="0" destOrd="0" presId="urn:microsoft.com/office/officeart/2008/layout/NameandTitleOrganizationalChart"/>
    <dgm:cxn modelId="{BDF244EF-04B3-4DAA-BB60-7BD76263EC53}" type="presParOf" srcId="{52732188-17E5-41F8-9CDF-8C0A4087D6DF}" destId="{E544C657-B127-45C6-9274-F14AF8861F5C}" srcOrd="0" destOrd="0" presId="urn:microsoft.com/office/officeart/2008/layout/NameandTitleOrganizationalChart"/>
    <dgm:cxn modelId="{B63539FC-DC96-4358-A9D7-7DAFAFBE9E96}" type="presParOf" srcId="{52732188-17E5-41F8-9CDF-8C0A4087D6DF}" destId="{3A60C123-C471-438E-9D3E-E08C30E3AC65}" srcOrd="1" destOrd="0" presId="urn:microsoft.com/office/officeart/2008/layout/NameandTitleOrganizationalChart"/>
    <dgm:cxn modelId="{51BFF49D-07A7-440D-B6F3-7432DD9E6C46}" type="presParOf" srcId="{52732188-17E5-41F8-9CDF-8C0A4087D6DF}" destId="{7084AE3E-06E1-40FA-B298-F7B52D9FBB7E}" srcOrd="2" destOrd="0" presId="urn:microsoft.com/office/officeart/2008/layout/NameandTitleOrganizationalChart"/>
    <dgm:cxn modelId="{7FE5FE36-2E55-460D-B71F-833926257380}" type="presParOf" srcId="{3B0156CD-826D-418A-81FE-F0E56EE8F601}" destId="{32188A07-C2CB-4ABE-9FEE-54A57948934A}" srcOrd="1" destOrd="0" presId="urn:microsoft.com/office/officeart/2008/layout/NameandTitleOrganizationalChart"/>
    <dgm:cxn modelId="{ABC6C986-34F4-4F0F-A613-32F567D69206}" type="presParOf" srcId="{3B0156CD-826D-418A-81FE-F0E56EE8F601}" destId="{91396A0F-7448-4CBC-A104-4FBA4E9735EC}" srcOrd="2" destOrd="0" presId="urn:microsoft.com/office/officeart/2008/layout/NameandTitleOrganizationalChart"/>
    <dgm:cxn modelId="{2834E225-2FD6-41AC-95F3-8F261623FF9B}" type="presParOf" srcId="{B2F69963-55BC-43EE-A8E4-5631487BFA64}" destId="{E3E6757C-7160-47E3-BE81-767C3233CCC8}" srcOrd="2" destOrd="0" presId="urn:microsoft.com/office/officeart/2008/layout/NameandTitleOrganizationalChart"/>
    <dgm:cxn modelId="{B60BAF69-5D1A-4A2C-A0DF-D60F17883C37}" type="presParOf" srcId="{B2F69963-55BC-43EE-A8E4-5631487BFA64}" destId="{9F6F0F42-430B-4F21-AF52-CB847F19E8B2}" srcOrd="3" destOrd="0" presId="urn:microsoft.com/office/officeart/2008/layout/NameandTitleOrganizationalChart"/>
    <dgm:cxn modelId="{AFF364C6-08D6-49BC-A881-AC05221939E8}" type="presParOf" srcId="{9F6F0F42-430B-4F21-AF52-CB847F19E8B2}" destId="{38532875-F5E7-4E4E-9F2C-449C479A5142}" srcOrd="0" destOrd="0" presId="urn:microsoft.com/office/officeart/2008/layout/NameandTitleOrganizationalChart"/>
    <dgm:cxn modelId="{5A1D0D84-4F1D-4CF6-91A1-F1EC5F8E69B3}" type="presParOf" srcId="{38532875-F5E7-4E4E-9F2C-449C479A5142}" destId="{FD9EF045-7CBB-42E7-8451-3C2FF77E30A2}" srcOrd="0" destOrd="0" presId="urn:microsoft.com/office/officeart/2008/layout/NameandTitleOrganizationalChart"/>
    <dgm:cxn modelId="{EC67AEEA-033D-43EE-92C1-B29123E649A2}" type="presParOf" srcId="{38532875-F5E7-4E4E-9F2C-449C479A5142}" destId="{1A8D7979-AB9E-4166-893F-2BE6A8119B0A}" srcOrd="1" destOrd="0" presId="urn:microsoft.com/office/officeart/2008/layout/NameandTitleOrganizationalChart"/>
    <dgm:cxn modelId="{02355A00-5DA9-4231-938B-05D7FDA8C0E2}" type="presParOf" srcId="{38532875-F5E7-4E4E-9F2C-449C479A5142}" destId="{145F477D-3068-456B-8D68-4709CA160438}" srcOrd="2" destOrd="0" presId="urn:microsoft.com/office/officeart/2008/layout/NameandTitleOrganizationalChart"/>
    <dgm:cxn modelId="{52DFF03C-6057-4216-BC74-E7660F9ABE40}" type="presParOf" srcId="{9F6F0F42-430B-4F21-AF52-CB847F19E8B2}" destId="{8A94CAFC-664C-4632-B78C-7D457BD75617}" srcOrd="1" destOrd="0" presId="urn:microsoft.com/office/officeart/2008/layout/NameandTitleOrganizationalChart"/>
    <dgm:cxn modelId="{51DF4CDC-59A5-4518-846C-9E75DF20DEA1}" type="presParOf" srcId="{9F6F0F42-430B-4F21-AF52-CB847F19E8B2}" destId="{1987B9FF-E615-451B-919F-8B96AAEC182E}" srcOrd="2" destOrd="0" presId="urn:microsoft.com/office/officeart/2008/layout/NameandTitleOrganizationalChart"/>
    <dgm:cxn modelId="{A7EA6170-686E-4CEF-AE85-867102A4B244}" type="presParOf" srcId="{1987B9FF-E615-451B-919F-8B96AAEC182E}" destId="{C3671FFB-E3B8-45F0-95D8-074E15C23436}" srcOrd="0" destOrd="0" presId="urn:microsoft.com/office/officeart/2008/layout/NameandTitleOrganizationalChart"/>
    <dgm:cxn modelId="{4028AC7C-31C8-4142-92CA-508D01445D49}" type="presParOf" srcId="{1987B9FF-E615-451B-919F-8B96AAEC182E}" destId="{45C3626F-E604-4FEF-95D4-5AA4FAF90660}" srcOrd="1" destOrd="0" presId="urn:microsoft.com/office/officeart/2008/layout/NameandTitleOrganizationalChart"/>
    <dgm:cxn modelId="{A1957D13-F771-4A71-AB0D-021B47CCFA71}" type="presParOf" srcId="{45C3626F-E604-4FEF-95D4-5AA4FAF90660}" destId="{6487BC3C-2B2A-42E0-8638-55F6949B803C}" srcOrd="0" destOrd="0" presId="urn:microsoft.com/office/officeart/2008/layout/NameandTitleOrganizationalChart"/>
    <dgm:cxn modelId="{61487F10-C656-40B0-A976-0B93BD3B031E}" type="presParOf" srcId="{6487BC3C-2B2A-42E0-8638-55F6949B803C}" destId="{D8A4FDF2-B13A-4DF6-8570-50039014AE95}" srcOrd="0" destOrd="0" presId="urn:microsoft.com/office/officeart/2008/layout/NameandTitleOrganizationalChart"/>
    <dgm:cxn modelId="{D3A767DD-8B2C-4285-8FC3-F0CDDE081640}" type="presParOf" srcId="{6487BC3C-2B2A-42E0-8638-55F6949B803C}" destId="{445B4B2F-90C4-48B2-9882-DD42525A1B0F}" srcOrd="1" destOrd="0" presId="urn:microsoft.com/office/officeart/2008/layout/NameandTitleOrganizationalChart"/>
    <dgm:cxn modelId="{C0F007ED-3B32-47FF-9A1C-4F316DBC6220}" type="presParOf" srcId="{6487BC3C-2B2A-42E0-8638-55F6949B803C}" destId="{AF040BFD-0262-4400-BF68-DFFA86437738}" srcOrd="2" destOrd="0" presId="urn:microsoft.com/office/officeart/2008/layout/NameandTitleOrganizationalChart"/>
    <dgm:cxn modelId="{775D99DD-B076-43A6-B364-3E059F4CFFA1}" type="presParOf" srcId="{45C3626F-E604-4FEF-95D4-5AA4FAF90660}" destId="{DA52073B-67A4-46B3-9939-1C7660D2F00B}" srcOrd="1" destOrd="0" presId="urn:microsoft.com/office/officeart/2008/layout/NameandTitleOrganizationalChart"/>
    <dgm:cxn modelId="{9CA98B1C-5222-4E1A-80E3-80D5A2805944}" type="presParOf" srcId="{45C3626F-E604-4FEF-95D4-5AA4FAF90660}" destId="{B5285E3C-8925-422C-AB2B-B16A6C8190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0B367-AAA4-4A43-87FA-D77FC9094E93}" type="doc">
      <dgm:prSet loTypeId="urn:microsoft.com/office/officeart/2005/8/layout/orgChart1" loCatId="hierarchy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85226CA-7E87-4627-81EE-4049343D422B}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0. ניהול 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algn="ctr"/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Vacation4U</a:t>
          </a:r>
        </a:p>
      </dgm:t>
    </dgm:pt>
    <dgm:pt modelId="{9BBF9E42-903D-4D67-9D92-1CD9B081253D}" type="parTrans" cxnId="{E8CFAA70-76F2-4FA7-B2CB-FE8B1C6ABF6A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088AFF1-65D4-4B64-95E8-7006DFBCAB99}" type="sibTrans" cxnId="{E8CFAA70-76F2-4FA7-B2CB-FE8B1C6ABF6A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76F4692-0A1D-4C0D-8654-E04D9AC87240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ניהול משתמשים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20F2D9-4671-4788-A965-6279B5E74CDA}" type="parTrans" cxnId="{B11AE373-87EB-428D-B376-EABE62EBF27F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416A1EE-2DF4-4B19-9075-B4768BE0A248}" type="sibTrans" cxnId="{B11AE373-87EB-428D-B376-EABE62EBF27F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D82313-F470-47A7-9C3F-537697CB6F3E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ניהול תוכן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085465-291C-4284-9A6E-1EEAF6ACEFFD}" type="parTrans" cxnId="{74CE12B0-F6CB-4C38-BC37-02AE979FC52A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3F10B6-068E-4FDA-B93B-5EA787369723}" type="sibTrans" cxnId="{74CE12B0-F6CB-4C38-BC37-02AE979FC52A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E31BEF-823B-4BDD-AEFC-5EE136EB16D3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ניהול רכישות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71D206-3DEB-4B1B-8003-429F7AD27263}" type="parTrans" cxnId="{E22B2B9C-5AF0-4102-B9E6-EDE60CC49AF8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58329FF-5076-4C30-B947-88D671414579}" type="sibTrans" cxnId="{E22B2B9C-5AF0-4102-B9E6-EDE60CC49AF8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825CED9-FD31-4F23-BD76-63737B38D921}" type="asst">
      <dgm:prSet phldrT="[Text]" custT="1"/>
      <dgm:spPr/>
      <dgm:t>
        <a:bodyPr/>
        <a:lstStyle/>
        <a:p>
          <a:pPr algn="ctr"/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CRUD </a:t>
          </a:r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1.1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C06D08-7863-4827-B4C7-84ECBFA98EB6}" type="parTrans" cxnId="{4F13F5E8-8312-452F-A7DE-96FC8951597F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DA5ED5-6F29-4F4A-95B6-698264CA121D}" type="sibTrans" cxnId="{4F13F5E8-8312-452F-A7DE-96FC8951597F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76DE653-23C8-4777-91BA-2D232F90D74D}" type="asst">
      <dgm:prSet phldrT="[Text]" custT="1"/>
      <dgm:spPr/>
      <dgm:t>
        <a:bodyPr vert="horz"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1.2 מתן ביקורת למשתמש אחר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7DC9F7-1DD0-4104-A81D-5C2CD36C6167}" type="parTrans" cxnId="{96C2D837-138A-44F1-9D5E-720538861B03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FE0B5B-C881-4701-8707-D77E764D7611}" type="sibTrans" cxnId="{96C2D837-138A-44F1-9D5E-720538861B03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70C52B5-A734-4346-AC04-5144AD39C3F3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1.3 צפייה בתוכן האתר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14F7DC-8984-4A2E-AEB3-D5AA1B785D39}" type="parTrans" cxnId="{0E9946AA-BA0A-4F90-9E7F-ACEC8FAB4099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F86D8C-B927-4DF3-8112-8998FC779BB5}" type="sibTrans" cxnId="{0E9946AA-BA0A-4F90-9E7F-ACEC8FAB4099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A6F2A7A-3BFF-4457-AEB1-950EA0A4514A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2.1 הוספת מודעה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90CBA4-FD66-4A98-BCA9-90108E1D4F8A}" type="parTrans" cxnId="{4F150A06-4B38-4F1E-A50F-3FBD76B6DFC7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7A1B55-D27E-44BE-A367-D0B0678C36FC}" type="sibTrans" cxnId="{4F150A06-4B38-4F1E-A50F-3FBD76B6DFC7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E8AA32-64F3-416B-AF19-674ED1E9DA87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2.2 סינון תוכן מוצג לפי פרמרטים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840438-D5C4-4BFE-A251-9DFB2769CF2C}" type="parTrans" cxnId="{B18AD620-211D-40AA-8E28-D4DB762784C3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AFD075-B31B-415B-893C-A91680CE79FF}" type="sibTrans" cxnId="{B18AD620-211D-40AA-8E28-D4DB762784C3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34C2F6-D372-4DD0-BC2B-39147D2F88D3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1.4 חיפוש משתמש</a:t>
          </a:r>
          <a:endParaRPr lang="en-US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616A3D2-6E39-4632-BA99-5C7F9E9244D5}" type="parTrans" cxnId="{737293CB-8506-462B-987E-3C3447A65215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7C4B86-3FBE-44FF-A9B0-DF9A00D1430A}" type="sibTrans" cxnId="{737293CB-8506-462B-987E-3C3447A65215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6BDD44-1487-4D3B-BA58-E28F2E3EB3B7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3.1 הגשת בקשה לרכישה</a:t>
          </a:r>
        </a:p>
      </dgm:t>
    </dgm:pt>
    <dgm:pt modelId="{63D7AE54-63FE-4BF1-A128-25248C1D10DD}" type="parTrans" cxnId="{917EFE69-FF46-4EC1-BBB6-6E8C307CC6BE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F54E94-5316-447A-85F3-2C0ECB7A4605}" type="sibTrans" cxnId="{917EFE69-FF46-4EC1-BBB6-6E8C307CC6BE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B13FF9-24F0-4EBE-AC59-E654973AF2C7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3.2 אישור בקשת רכישה</a:t>
          </a:r>
        </a:p>
      </dgm:t>
    </dgm:pt>
    <dgm:pt modelId="{C9F32105-5008-4F49-B924-BE9DD4B0A8A2}" type="parTrans" cxnId="{80332FA5-1C4E-4D87-B10B-AE6727ABE3AB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8D4313-33C6-442D-9021-FDE110C429E8}" type="sibTrans" cxnId="{80332FA5-1C4E-4D87-B10B-AE6727ABE3AB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B75B78-FD00-46EC-9C46-CDFAFA02C828}" type="asst">
      <dgm:prSet phldrT="[Text]" custT="1"/>
      <dgm:spPr/>
      <dgm:t>
        <a:bodyPr/>
        <a:lstStyle/>
        <a:p>
          <a:pPr algn="ctr"/>
          <a:r>
            <a:rPr lang="he-IL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3.3 ביצוע תשלום</a:t>
          </a:r>
        </a:p>
      </dgm:t>
    </dgm:pt>
    <dgm:pt modelId="{BF619E42-A89D-44E9-AC4B-A7A1C4F36730}" type="parTrans" cxnId="{33A625FB-5D53-4601-9039-712879244F1A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B90E96A-13D8-4244-B5FC-68720706A593}" type="sibTrans" cxnId="{33A625FB-5D53-4601-9039-712879244F1A}">
      <dgm:prSet/>
      <dgm:spPr/>
      <dgm:t>
        <a:bodyPr/>
        <a:lstStyle/>
        <a:p>
          <a:pPr algn="ctr"/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9D0922-4696-46D6-8B28-38D78C5C3399}" type="pres">
      <dgm:prSet presAssocID="{3120B367-AAA4-4A43-87FA-D77FC9094E93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15ABDE96-6D93-4FB2-8378-A74F7B223359}" type="pres">
      <dgm:prSet presAssocID="{685226CA-7E87-4627-81EE-4049343D422B}" presName="hierRoot1" presStyleCnt="0">
        <dgm:presLayoutVars>
          <dgm:hierBranch val="init"/>
        </dgm:presLayoutVars>
      </dgm:prSet>
      <dgm:spPr/>
    </dgm:pt>
    <dgm:pt modelId="{0B3E6EC8-04D6-4ABE-A351-4058FA6BA7DD}" type="pres">
      <dgm:prSet presAssocID="{685226CA-7E87-4627-81EE-4049343D422B}" presName="rootComposite1" presStyleCnt="0"/>
      <dgm:spPr/>
    </dgm:pt>
    <dgm:pt modelId="{80A7B681-9418-4417-B9BD-42A1CF7A7106}" type="pres">
      <dgm:prSet presAssocID="{685226CA-7E87-4627-81EE-4049343D422B}" presName="rootText1" presStyleLbl="node0" presStyleIdx="0" presStyleCnt="1">
        <dgm:presLayoutVars>
          <dgm:chPref val="3"/>
        </dgm:presLayoutVars>
      </dgm:prSet>
      <dgm:spPr/>
    </dgm:pt>
    <dgm:pt modelId="{44147332-B3E9-4E7B-A332-E72C2DBCFDDC}" type="pres">
      <dgm:prSet presAssocID="{685226CA-7E87-4627-81EE-4049343D422B}" presName="rootConnector1" presStyleLbl="node1" presStyleIdx="0" presStyleCnt="0"/>
      <dgm:spPr/>
    </dgm:pt>
    <dgm:pt modelId="{8A57C3FE-6FBC-4253-8DE0-A357134F250A}" type="pres">
      <dgm:prSet presAssocID="{685226CA-7E87-4627-81EE-4049343D422B}" presName="hierChild2" presStyleCnt="0"/>
      <dgm:spPr/>
    </dgm:pt>
    <dgm:pt modelId="{3E8E3EFF-3D1E-4D75-8C06-FA8AEB6D7CFA}" type="pres">
      <dgm:prSet presAssocID="{685226CA-7E87-4627-81EE-4049343D422B}" presName="hierChild3" presStyleCnt="0"/>
      <dgm:spPr/>
    </dgm:pt>
    <dgm:pt modelId="{9091424A-6989-4558-84BA-919CA1FEC729}" type="pres">
      <dgm:prSet presAssocID="{4220F2D9-4671-4788-A965-6279B5E74CDA}" presName="Name111" presStyleLbl="parChTrans1D2" presStyleIdx="0" presStyleCnt="3"/>
      <dgm:spPr/>
    </dgm:pt>
    <dgm:pt modelId="{69634697-125B-4E6A-8208-C0C96FE9619A}" type="pres">
      <dgm:prSet presAssocID="{376F4692-0A1D-4C0D-8654-E04D9AC87240}" presName="hierRoot3" presStyleCnt="0">
        <dgm:presLayoutVars>
          <dgm:hierBranch val="init"/>
        </dgm:presLayoutVars>
      </dgm:prSet>
      <dgm:spPr/>
    </dgm:pt>
    <dgm:pt modelId="{3929C912-8531-4387-BF99-472C68C0769C}" type="pres">
      <dgm:prSet presAssocID="{376F4692-0A1D-4C0D-8654-E04D9AC87240}" presName="rootComposite3" presStyleCnt="0"/>
      <dgm:spPr/>
    </dgm:pt>
    <dgm:pt modelId="{3BCF4852-E61D-4A80-9660-6739A3EBC884}" type="pres">
      <dgm:prSet presAssocID="{376F4692-0A1D-4C0D-8654-E04D9AC87240}" presName="rootText3" presStyleLbl="asst1" presStyleIdx="0" presStyleCnt="12" custLinFactX="54840" custLinFactNeighborX="100000" custLinFactNeighborY="-3294">
        <dgm:presLayoutVars>
          <dgm:chPref val="3"/>
        </dgm:presLayoutVars>
      </dgm:prSet>
      <dgm:spPr/>
    </dgm:pt>
    <dgm:pt modelId="{3428B3E8-6690-427A-8D5D-26E000D63081}" type="pres">
      <dgm:prSet presAssocID="{376F4692-0A1D-4C0D-8654-E04D9AC87240}" presName="rootConnector3" presStyleLbl="asst1" presStyleIdx="0" presStyleCnt="12"/>
      <dgm:spPr/>
    </dgm:pt>
    <dgm:pt modelId="{6A3B7017-9C8E-4EFE-8BB0-F592D776B48F}" type="pres">
      <dgm:prSet presAssocID="{376F4692-0A1D-4C0D-8654-E04D9AC87240}" presName="hierChild6" presStyleCnt="0"/>
      <dgm:spPr/>
    </dgm:pt>
    <dgm:pt modelId="{5D77CEE8-A88B-4638-8084-49AB55B61801}" type="pres">
      <dgm:prSet presAssocID="{376F4692-0A1D-4C0D-8654-E04D9AC87240}" presName="hierChild7" presStyleCnt="0"/>
      <dgm:spPr/>
    </dgm:pt>
    <dgm:pt modelId="{4D05412C-8E35-4238-A8D7-8A079B1966AC}" type="pres">
      <dgm:prSet presAssocID="{85C06D08-7863-4827-B4C7-84ECBFA98EB6}" presName="Name111" presStyleLbl="parChTrans1D3" presStyleIdx="0" presStyleCnt="9"/>
      <dgm:spPr/>
    </dgm:pt>
    <dgm:pt modelId="{188453B1-04D4-4E81-8DC1-12683E1B8BA2}" type="pres">
      <dgm:prSet presAssocID="{7825CED9-FD31-4F23-BD76-63737B38D921}" presName="hierRoot3" presStyleCnt="0">
        <dgm:presLayoutVars>
          <dgm:hierBranch val="init"/>
        </dgm:presLayoutVars>
      </dgm:prSet>
      <dgm:spPr/>
    </dgm:pt>
    <dgm:pt modelId="{6E8A38C1-6F33-4AD9-8936-B891FD8BFFEF}" type="pres">
      <dgm:prSet presAssocID="{7825CED9-FD31-4F23-BD76-63737B38D921}" presName="rootComposite3" presStyleCnt="0"/>
      <dgm:spPr/>
    </dgm:pt>
    <dgm:pt modelId="{E6463C05-085B-41D5-848E-9D915F430200}" type="pres">
      <dgm:prSet presAssocID="{7825CED9-FD31-4F23-BD76-63737B38D921}" presName="rootText3" presStyleLbl="asst1" presStyleIdx="1" presStyleCnt="12" custLinFactX="54840" custLinFactNeighborX="100000" custLinFactNeighborY="-3294">
        <dgm:presLayoutVars>
          <dgm:chPref val="3"/>
        </dgm:presLayoutVars>
      </dgm:prSet>
      <dgm:spPr/>
    </dgm:pt>
    <dgm:pt modelId="{A9F383A7-B439-4C5B-A363-F73C6BB3DA54}" type="pres">
      <dgm:prSet presAssocID="{7825CED9-FD31-4F23-BD76-63737B38D921}" presName="rootConnector3" presStyleLbl="asst1" presStyleIdx="1" presStyleCnt="12"/>
      <dgm:spPr/>
    </dgm:pt>
    <dgm:pt modelId="{68C57B0F-2E76-461E-A889-0DD5A59F7ED6}" type="pres">
      <dgm:prSet presAssocID="{7825CED9-FD31-4F23-BD76-63737B38D921}" presName="hierChild6" presStyleCnt="0"/>
      <dgm:spPr/>
    </dgm:pt>
    <dgm:pt modelId="{650CC313-3A5B-410A-AAB1-766DA404FD02}" type="pres">
      <dgm:prSet presAssocID="{7825CED9-FD31-4F23-BD76-63737B38D921}" presName="hierChild7" presStyleCnt="0"/>
      <dgm:spPr/>
    </dgm:pt>
    <dgm:pt modelId="{DBD1E9F0-F651-43F1-8EC8-9A6B964D55F1}" type="pres">
      <dgm:prSet presAssocID="{557DC9F7-1DD0-4104-A81D-5C2CD36C6167}" presName="Name111" presStyleLbl="parChTrans1D3" presStyleIdx="1" presStyleCnt="9"/>
      <dgm:spPr/>
    </dgm:pt>
    <dgm:pt modelId="{D0163779-F970-49DF-A29B-66C95A05F708}" type="pres">
      <dgm:prSet presAssocID="{F76DE653-23C8-4777-91BA-2D232F90D74D}" presName="hierRoot3" presStyleCnt="0">
        <dgm:presLayoutVars>
          <dgm:hierBranch val="init"/>
        </dgm:presLayoutVars>
      </dgm:prSet>
      <dgm:spPr/>
    </dgm:pt>
    <dgm:pt modelId="{E58569C2-0227-4D47-BBF0-ED4CA3F0EC9E}" type="pres">
      <dgm:prSet presAssocID="{F76DE653-23C8-4777-91BA-2D232F90D74D}" presName="rootComposite3" presStyleCnt="0"/>
      <dgm:spPr/>
    </dgm:pt>
    <dgm:pt modelId="{559F7391-1AFE-4026-85D8-122988D4A2F0}" type="pres">
      <dgm:prSet presAssocID="{F76DE653-23C8-4777-91BA-2D232F90D74D}" presName="rootText3" presStyleLbl="asst1" presStyleIdx="2" presStyleCnt="12" custLinFactX="54840" custLinFactNeighborX="100000" custLinFactNeighborY="-3294">
        <dgm:presLayoutVars>
          <dgm:chPref val="3"/>
        </dgm:presLayoutVars>
      </dgm:prSet>
      <dgm:spPr>
        <a:xfrm>
          <a:off x="6692032" y="1417880"/>
          <a:ext cx="1365465" cy="438197"/>
        </a:xfrm>
      </dgm:spPr>
    </dgm:pt>
    <dgm:pt modelId="{EB0AE6D8-AC46-46E4-8F00-705CEF6E0058}" type="pres">
      <dgm:prSet presAssocID="{F76DE653-23C8-4777-91BA-2D232F90D74D}" presName="rootConnector3" presStyleLbl="asst1" presStyleIdx="2" presStyleCnt="12"/>
      <dgm:spPr/>
    </dgm:pt>
    <dgm:pt modelId="{B2524ECA-E747-4A56-8042-F78EA05583EA}" type="pres">
      <dgm:prSet presAssocID="{F76DE653-23C8-4777-91BA-2D232F90D74D}" presName="hierChild6" presStyleCnt="0"/>
      <dgm:spPr/>
    </dgm:pt>
    <dgm:pt modelId="{64AF7E5F-9C62-4218-85FA-2B58C730EDAF}" type="pres">
      <dgm:prSet presAssocID="{F76DE653-23C8-4777-91BA-2D232F90D74D}" presName="hierChild7" presStyleCnt="0"/>
      <dgm:spPr/>
    </dgm:pt>
    <dgm:pt modelId="{CF144116-13B6-4AF3-85EC-0544CBEB3CD7}" type="pres">
      <dgm:prSet presAssocID="{3814F7DC-8984-4A2E-AEB3-D5AA1B785D39}" presName="Name111" presStyleLbl="parChTrans1D3" presStyleIdx="2" presStyleCnt="9"/>
      <dgm:spPr/>
    </dgm:pt>
    <dgm:pt modelId="{6290C685-7506-48D7-A709-A5FA9770E91C}" type="pres">
      <dgm:prSet presAssocID="{170C52B5-A734-4346-AC04-5144AD39C3F3}" presName="hierRoot3" presStyleCnt="0">
        <dgm:presLayoutVars>
          <dgm:hierBranch val="init"/>
        </dgm:presLayoutVars>
      </dgm:prSet>
      <dgm:spPr/>
    </dgm:pt>
    <dgm:pt modelId="{14C1BF78-F620-465D-A59E-4AFEB1A2E6C0}" type="pres">
      <dgm:prSet presAssocID="{170C52B5-A734-4346-AC04-5144AD39C3F3}" presName="rootComposite3" presStyleCnt="0"/>
      <dgm:spPr/>
    </dgm:pt>
    <dgm:pt modelId="{094C5FBE-54F4-4AA7-ADB0-27BB1B39CBA9}" type="pres">
      <dgm:prSet presAssocID="{170C52B5-A734-4346-AC04-5144AD39C3F3}" presName="rootText3" presStyleLbl="asst1" presStyleIdx="3" presStyleCnt="12" custLinFactX="54840" custLinFactNeighborX="100000" custLinFactNeighborY="-3294">
        <dgm:presLayoutVars>
          <dgm:chPref val="3"/>
        </dgm:presLayoutVars>
      </dgm:prSet>
      <dgm:spPr/>
    </dgm:pt>
    <dgm:pt modelId="{2A8B0783-67EA-4922-8AB0-942FFE79074D}" type="pres">
      <dgm:prSet presAssocID="{170C52B5-A734-4346-AC04-5144AD39C3F3}" presName="rootConnector3" presStyleLbl="asst1" presStyleIdx="3" presStyleCnt="12"/>
      <dgm:spPr/>
    </dgm:pt>
    <dgm:pt modelId="{B9D47A04-D3EA-47FC-A783-25FE06FA4734}" type="pres">
      <dgm:prSet presAssocID="{170C52B5-A734-4346-AC04-5144AD39C3F3}" presName="hierChild6" presStyleCnt="0"/>
      <dgm:spPr/>
    </dgm:pt>
    <dgm:pt modelId="{38D7FA2C-1685-433B-849D-8B2184A74DF8}" type="pres">
      <dgm:prSet presAssocID="{170C52B5-A734-4346-AC04-5144AD39C3F3}" presName="hierChild7" presStyleCnt="0"/>
      <dgm:spPr/>
    </dgm:pt>
    <dgm:pt modelId="{78E26ADE-068F-4A22-92EE-B197F1DB7E13}" type="pres">
      <dgm:prSet presAssocID="{B616A3D2-6E39-4632-BA99-5C7F9E9244D5}" presName="Name111" presStyleLbl="parChTrans1D3" presStyleIdx="3" presStyleCnt="9"/>
      <dgm:spPr/>
    </dgm:pt>
    <dgm:pt modelId="{4A4E2421-C238-4736-BC41-64CD9B40D145}" type="pres">
      <dgm:prSet presAssocID="{BC34C2F6-D372-4DD0-BC2B-39147D2F88D3}" presName="hierRoot3" presStyleCnt="0">
        <dgm:presLayoutVars>
          <dgm:hierBranch val="init"/>
        </dgm:presLayoutVars>
      </dgm:prSet>
      <dgm:spPr/>
    </dgm:pt>
    <dgm:pt modelId="{D48D15EB-35F5-4AB3-BAA1-F4E7BEC69EC0}" type="pres">
      <dgm:prSet presAssocID="{BC34C2F6-D372-4DD0-BC2B-39147D2F88D3}" presName="rootComposite3" presStyleCnt="0"/>
      <dgm:spPr/>
    </dgm:pt>
    <dgm:pt modelId="{83800B1C-7539-46FD-AF9E-80B5DC4DC3F8}" type="pres">
      <dgm:prSet presAssocID="{BC34C2F6-D372-4DD0-BC2B-39147D2F88D3}" presName="rootText3" presStyleLbl="asst1" presStyleIdx="4" presStyleCnt="12" custLinFactX="54840" custLinFactNeighborX="100000" custLinFactNeighborY="-3294">
        <dgm:presLayoutVars>
          <dgm:chPref val="3"/>
        </dgm:presLayoutVars>
      </dgm:prSet>
      <dgm:spPr/>
    </dgm:pt>
    <dgm:pt modelId="{45D9CD07-D9DE-4E8E-9A1D-822E8EA18A6C}" type="pres">
      <dgm:prSet presAssocID="{BC34C2F6-D372-4DD0-BC2B-39147D2F88D3}" presName="rootConnector3" presStyleLbl="asst1" presStyleIdx="4" presStyleCnt="12"/>
      <dgm:spPr/>
    </dgm:pt>
    <dgm:pt modelId="{C5E2B0D3-5CEE-48F6-9F44-1592019056AB}" type="pres">
      <dgm:prSet presAssocID="{BC34C2F6-D372-4DD0-BC2B-39147D2F88D3}" presName="hierChild6" presStyleCnt="0"/>
      <dgm:spPr/>
    </dgm:pt>
    <dgm:pt modelId="{211D1855-761A-41C1-8E96-FB4BBB77A52E}" type="pres">
      <dgm:prSet presAssocID="{BC34C2F6-D372-4DD0-BC2B-39147D2F88D3}" presName="hierChild7" presStyleCnt="0"/>
      <dgm:spPr/>
    </dgm:pt>
    <dgm:pt modelId="{77BE532B-2D83-4EE3-8D49-8484E7F126A3}" type="pres">
      <dgm:prSet presAssocID="{82085465-291C-4284-9A6E-1EEAF6ACEFFD}" presName="Name111" presStyleLbl="parChTrans1D2" presStyleIdx="1" presStyleCnt="3"/>
      <dgm:spPr/>
    </dgm:pt>
    <dgm:pt modelId="{539B2E35-6EAF-45A0-980B-247E16ED390A}" type="pres">
      <dgm:prSet presAssocID="{0AD82313-F470-47A7-9C3F-537697CB6F3E}" presName="hierRoot3" presStyleCnt="0">
        <dgm:presLayoutVars>
          <dgm:hierBranch val="init"/>
        </dgm:presLayoutVars>
      </dgm:prSet>
      <dgm:spPr/>
    </dgm:pt>
    <dgm:pt modelId="{E08D44C3-B170-453C-BE06-F94B039FFB32}" type="pres">
      <dgm:prSet presAssocID="{0AD82313-F470-47A7-9C3F-537697CB6F3E}" presName="rootComposite3" presStyleCnt="0"/>
      <dgm:spPr/>
    </dgm:pt>
    <dgm:pt modelId="{706D0197-3A96-4135-887C-E639C8C4490C}" type="pres">
      <dgm:prSet presAssocID="{0AD82313-F470-47A7-9C3F-537697CB6F3E}" presName="rootText3" presStyleLbl="asst1" presStyleIdx="5" presStyleCnt="12" custLinFactX="-49899" custLinFactNeighborX="-100000" custLinFactNeighborY="-4940">
        <dgm:presLayoutVars>
          <dgm:chPref val="3"/>
        </dgm:presLayoutVars>
      </dgm:prSet>
      <dgm:spPr/>
    </dgm:pt>
    <dgm:pt modelId="{416B9C65-6914-4566-960E-0B66EA668736}" type="pres">
      <dgm:prSet presAssocID="{0AD82313-F470-47A7-9C3F-537697CB6F3E}" presName="rootConnector3" presStyleLbl="asst1" presStyleIdx="5" presStyleCnt="12"/>
      <dgm:spPr/>
    </dgm:pt>
    <dgm:pt modelId="{1C5933B2-573C-4F48-8892-BC0A4C4DD234}" type="pres">
      <dgm:prSet presAssocID="{0AD82313-F470-47A7-9C3F-537697CB6F3E}" presName="hierChild6" presStyleCnt="0"/>
      <dgm:spPr/>
    </dgm:pt>
    <dgm:pt modelId="{EBA357D5-D241-4C22-9798-2A1BED59CA6C}" type="pres">
      <dgm:prSet presAssocID="{0AD82313-F470-47A7-9C3F-537697CB6F3E}" presName="hierChild7" presStyleCnt="0"/>
      <dgm:spPr/>
    </dgm:pt>
    <dgm:pt modelId="{1EC4B154-4107-4EAF-A5FB-E2DE8B995C14}" type="pres">
      <dgm:prSet presAssocID="{7C90CBA4-FD66-4A98-BCA9-90108E1D4F8A}" presName="Name111" presStyleLbl="parChTrans1D3" presStyleIdx="4" presStyleCnt="9"/>
      <dgm:spPr/>
    </dgm:pt>
    <dgm:pt modelId="{9533A692-21F2-4850-8BA9-67D742620A5B}" type="pres">
      <dgm:prSet presAssocID="{DA6F2A7A-3BFF-4457-AEB1-950EA0A4514A}" presName="hierRoot3" presStyleCnt="0">
        <dgm:presLayoutVars>
          <dgm:hierBranch val="init"/>
        </dgm:presLayoutVars>
      </dgm:prSet>
      <dgm:spPr/>
    </dgm:pt>
    <dgm:pt modelId="{9A419C61-FC99-4528-86D0-AA49BEAAA81C}" type="pres">
      <dgm:prSet presAssocID="{DA6F2A7A-3BFF-4457-AEB1-950EA0A4514A}" presName="rootComposite3" presStyleCnt="0"/>
      <dgm:spPr/>
    </dgm:pt>
    <dgm:pt modelId="{78119920-496C-44ED-A716-26B70F0520F1}" type="pres">
      <dgm:prSet presAssocID="{DA6F2A7A-3BFF-4457-AEB1-950EA0A4514A}" presName="rootText3" presStyleLbl="asst1" presStyleIdx="6" presStyleCnt="12" custLinFactX="-49899" custLinFactNeighborX="-100000" custLinFactNeighborY="-4940">
        <dgm:presLayoutVars>
          <dgm:chPref val="3"/>
        </dgm:presLayoutVars>
      </dgm:prSet>
      <dgm:spPr/>
    </dgm:pt>
    <dgm:pt modelId="{D7EBD5F8-25F9-4474-982E-F3675490C550}" type="pres">
      <dgm:prSet presAssocID="{DA6F2A7A-3BFF-4457-AEB1-950EA0A4514A}" presName="rootConnector3" presStyleLbl="asst1" presStyleIdx="6" presStyleCnt="12"/>
      <dgm:spPr/>
    </dgm:pt>
    <dgm:pt modelId="{428545D8-E8E5-4806-A11F-01CAE97189B6}" type="pres">
      <dgm:prSet presAssocID="{DA6F2A7A-3BFF-4457-AEB1-950EA0A4514A}" presName="hierChild6" presStyleCnt="0"/>
      <dgm:spPr/>
    </dgm:pt>
    <dgm:pt modelId="{E789F49F-FF55-4373-886B-46A934F5C968}" type="pres">
      <dgm:prSet presAssocID="{DA6F2A7A-3BFF-4457-AEB1-950EA0A4514A}" presName="hierChild7" presStyleCnt="0"/>
      <dgm:spPr/>
    </dgm:pt>
    <dgm:pt modelId="{5A59A973-5CA7-4D1E-9491-6BE3AAB8B63B}" type="pres">
      <dgm:prSet presAssocID="{2D840438-D5C4-4BFE-A251-9DFB2769CF2C}" presName="Name111" presStyleLbl="parChTrans1D3" presStyleIdx="5" presStyleCnt="9"/>
      <dgm:spPr/>
    </dgm:pt>
    <dgm:pt modelId="{4BE915FE-A57B-43AA-86DD-11C9BF410A7D}" type="pres">
      <dgm:prSet presAssocID="{A3E8AA32-64F3-416B-AF19-674ED1E9DA87}" presName="hierRoot3" presStyleCnt="0">
        <dgm:presLayoutVars>
          <dgm:hierBranch val="init"/>
        </dgm:presLayoutVars>
      </dgm:prSet>
      <dgm:spPr/>
    </dgm:pt>
    <dgm:pt modelId="{C68C823A-E2B8-4835-B854-87DAA17AFFEF}" type="pres">
      <dgm:prSet presAssocID="{A3E8AA32-64F3-416B-AF19-674ED1E9DA87}" presName="rootComposite3" presStyleCnt="0"/>
      <dgm:spPr/>
    </dgm:pt>
    <dgm:pt modelId="{01553988-A82A-4844-B944-4DB5CA5F790C}" type="pres">
      <dgm:prSet presAssocID="{A3E8AA32-64F3-416B-AF19-674ED1E9DA87}" presName="rootText3" presStyleLbl="asst1" presStyleIdx="7" presStyleCnt="12" custLinFactX="-46348" custLinFactNeighborX="-100000" custLinFactNeighborY="-4940">
        <dgm:presLayoutVars>
          <dgm:chPref val="3"/>
        </dgm:presLayoutVars>
      </dgm:prSet>
      <dgm:spPr/>
    </dgm:pt>
    <dgm:pt modelId="{7081A8AF-A696-45CB-8331-5E5213925742}" type="pres">
      <dgm:prSet presAssocID="{A3E8AA32-64F3-416B-AF19-674ED1E9DA87}" presName="rootConnector3" presStyleLbl="asst1" presStyleIdx="7" presStyleCnt="12"/>
      <dgm:spPr/>
    </dgm:pt>
    <dgm:pt modelId="{9B615F49-A467-4990-8F6A-10D761BC6BC8}" type="pres">
      <dgm:prSet presAssocID="{A3E8AA32-64F3-416B-AF19-674ED1E9DA87}" presName="hierChild6" presStyleCnt="0"/>
      <dgm:spPr/>
    </dgm:pt>
    <dgm:pt modelId="{12E5022B-9268-484D-A8EA-7F5B71A4FC5E}" type="pres">
      <dgm:prSet presAssocID="{A3E8AA32-64F3-416B-AF19-674ED1E9DA87}" presName="hierChild7" presStyleCnt="0"/>
      <dgm:spPr/>
    </dgm:pt>
    <dgm:pt modelId="{55C025AF-444D-4F4E-82FA-47508F5A7E19}" type="pres">
      <dgm:prSet presAssocID="{1571D206-3DEB-4B1B-8003-429F7AD27263}" presName="Name111" presStyleLbl="parChTrans1D2" presStyleIdx="2" presStyleCnt="3"/>
      <dgm:spPr/>
    </dgm:pt>
    <dgm:pt modelId="{1C29ECAB-DBD7-4671-812E-676209C0BFEF}" type="pres">
      <dgm:prSet presAssocID="{77E31BEF-823B-4BDD-AEFC-5EE136EB16D3}" presName="hierRoot3" presStyleCnt="0">
        <dgm:presLayoutVars>
          <dgm:hierBranch val="init"/>
        </dgm:presLayoutVars>
      </dgm:prSet>
      <dgm:spPr/>
    </dgm:pt>
    <dgm:pt modelId="{BD854C80-B6C0-49CB-9692-83C63B9C6495}" type="pres">
      <dgm:prSet presAssocID="{77E31BEF-823B-4BDD-AEFC-5EE136EB16D3}" presName="rootComposite3" presStyleCnt="0"/>
      <dgm:spPr/>
    </dgm:pt>
    <dgm:pt modelId="{E7B93428-C449-4BDA-BAA3-35B8C149B40F}" type="pres">
      <dgm:prSet presAssocID="{77E31BEF-823B-4BDD-AEFC-5EE136EB16D3}" presName="rootText3" presStyleLbl="asst1" presStyleIdx="8" presStyleCnt="12" custLinFactX="-29308" custLinFactY="-200000" custLinFactNeighborX="-100000" custLinFactNeighborY="-229929">
        <dgm:presLayoutVars>
          <dgm:chPref val="3"/>
        </dgm:presLayoutVars>
      </dgm:prSet>
      <dgm:spPr/>
    </dgm:pt>
    <dgm:pt modelId="{F0F729E2-9770-4BB4-A744-FC590907D686}" type="pres">
      <dgm:prSet presAssocID="{77E31BEF-823B-4BDD-AEFC-5EE136EB16D3}" presName="rootConnector3" presStyleLbl="asst1" presStyleIdx="8" presStyleCnt="12"/>
      <dgm:spPr/>
    </dgm:pt>
    <dgm:pt modelId="{A209BE39-AE14-418E-8070-27F348787418}" type="pres">
      <dgm:prSet presAssocID="{77E31BEF-823B-4BDD-AEFC-5EE136EB16D3}" presName="hierChild6" presStyleCnt="0"/>
      <dgm:spPr/>
    </dgm:pt>
    <dgm:pt modelId="{5ED7B9CC-7E69-4DAE-A13B-35D8F8A366F8}" type="pres">
      <dgm:prSet presAssocID="{77E31BEF-823B-4BDD-AEFC-5EE136EB16D3}" presName="hierChild7" presStyleCnt="0"/>
      <dgm:spPr/>
    </dgm:pt>
    <dgm:pt modelId="{5AFF59CD-C089-4AB2-90F7-A79E95EF6580}" type="pres">
      <dgm:prSet presAssocID="{63D7AE54-63FE-4BF1-A128-25248C1D10DD}" presName="Name111" presStyleLbl="parChTrans1D3" presStyleIdx="6" presStyleCnt="9"/>
      <dgm:spPr/>
    </dgm:pt>
    <dgm:pt modelId="{E99EEA64-E952-4C09-82E0-58146E1FD19A}" type="pres">
      <dgm:prSet presAssocID="{906BDD44-1487-4D3B-BA58-E28F2E3EB3B7}" presName="hierRoot3" presStyleCnt="0">
        <dgm:presLayoutVars>
          <dgm:hierBranch val="init"/>
        </dgm:presLayoutVars>
      </dgm:prSet>
      <dgm:spPr/>
    </dgm:pt>
    <dgm:pt modelId="{7A3E1D8B-A29F-4146-A810-5A8DBF3A30D7}" type="pres">
      <dgm:prSet presAssocID="{906BDD44-1487-4D3B-BA58-E28F2E3EB3B7}" presName="rootComposite3" presStyleCnt="0"/>
      <dgm:spPr/>
    </dgm:pt>
    <dgm:pt modelId="{168FAC9C-B216-4699-9497-D13B5FA30450}" type="pres">
      <dgm:prSet presAssocID="{906BDD44-1487-4D3B-BA58-E28F2E3EB3B7}" presName="rootText3" presStyleLbl="asst1" presStyleIdx="9" presStyleCnt="12" custLinFactX="-29308" custLinFactY="-200000" custLinFactNeighborX="-100000" custLinFactNeighborY="-229929">
        <dgm:presLayoutVars>
          <dgm:chPref val="3"/>
        </dgm:presLayoutVars>
      </dgm:prSet>
      <dgm:spPr/>
    </dgm:pt>
    <dgm:pt modelId="{383825FE-D176-431D-B56C-5CD13C411460}" type="pres">
      <dgm:prSet presAssocID="{906BDD44-1487-4D3B-BA58-E28F2E3EB3B7}" presName="rootConnector3" presStyleLbl="asst1" presStyleIdx="9" presStyleCnt="12"/>
      <dgm:spPr/>
    </dgm:pt>
    <dgm:pt modelId="{89A1DF91-F344-4EDE-B697-79C5FE4CA3D2}" type="pres">
      <dgm:prSet presAssocID="{906BDD44-1487-4D3B-BA58-E28F2E3EB3B7}" presName="hierChild6" presStyleCnt="0"/>
      <dgm:spPr/>
    </dgm:pt>
    <dgm:pt modelId="{BD50447C-257A-4632-870C-94FF7168C0A1}" type="pres">
      <dgm:prSet presAssocID="{906BDD44-1487-4D3B-BA58-E28F2E3EB3B7}" presName="hierChild7" presStyleCnt="0"/>
      <dgm:spPr/>
    </dgm:pt>
    <dgm:pt modelId="{29CBD980-8629-49CD-A962-FBA3C47428B3}" type="pres">
      <dgm:prSet presAssocID="{C9F32105-5008-4F49-B924-BE9DD4B0A8A2}" presName="Name111" presStyleLbl="parChTrans1D3" presStyleIdx="7" presStyleCnt="9"/>
      <dgm:spPr/>
    </dgm:pt>
    <dgm:pt modelId="{0BAD39BB-DD12-4DFC-AE4F-BB817F477EDD}" type="pres">
      <dgm:prSet presAssocID="{A5B13FF9-24F0-4EBE-AC59-E654973AF2C7}" presName="hierRoot3" presStyleCnt="0">
        <dgm:presLayoutVars>
          <dgm:hierBranch val="init"/>
        </dgm:presLayoutVars>
      </dgm:prSet>
      <dgm:spPr/>
    </dgm:pt>
    <dgm:pt modelId="{E3A3807C-DF2D-46DB-8D70-EBE5C14E201C}" type="pres">
      <dgm:prSet presAssocID="{A5B13FF9-24F0-4EBE-AC59-E654973AF2C7}" presName="rootComposite3" presStyleCnt="0"/>
      <dgm:spPr/>
    </dgm:pt>
    <dgm:pt modelId="{AC986EE5-5502-4E94-9692-84D59FCB050A}" type="pres">
      <dgm:prSet presAssocID="{A5B13FF9-24F0-4EBE-AC59-E654973AF2C7}" presName="rootText3" presStyleLbl="asst1" presStyleIdx="10" presStyleCnt="12" custLinFactX="-29308" custLinFactY="-200000" custLinFactNeighborX="-100000" custLinFactNeighborY="-229929">
        <dgm:presLayoutVars>
          <dgm:chPref val="3"/>
        </dgm:presLayoutVars>
      </dgm:prSet>
      <dgm:spPr/>
    </dgm:pt>
    <dgm:pt modelId="{F0BBE5E7-483E-43EC-A570-096C3E380408}" type="pres">
      <dgm:prSet presAssocID="{A5B13FF9-24F0-4EBE-AC59-E654973AF2C7}" presName="rootConnector3" presStyleLbl="asst1" presStyleIdx="10" presStyleCnt="12"/>
      <dgm:spPr/>
    </dgm:pt>
    <dgm:pt modelId="{918E63C3-AB08-4763-979F-F6BDA31E354B}" type="pres">
      <dgm:prSet presAssocID="{A5B13FF9-24F0-4EBE-AC59-E654973AF2C7}" presName="hierChild6" presStyleCnt="0"/>
      <dgm:spPr/>
    </dgm:pt>
    <dgm:pt modelId="{AD25C348-4E9D-4F6F-A5E5-859A70A7BE45}" type="pres">
      <dgm:prSet presAssocID="{A5B13FF9-24F0-4EBE-AC59-E654973AF2C7}" presName="hierChild7" presStyleCnt="0"/>
      <dgm:spPr/>
    </dgm:pt>
    <dgm:pt modelId="{4F856BF2-C8B0-46B8-9158-F7B3F9E394C6}" type="pres">
      <dgm:prSet presAssocID="{BF619E42-A89D-44E9-AC4B-A7A1C4F36730}" presName="Name111" presStyleLbl="parChTrans1D3" presStyleIdx="8" presStyleCnt="9"/>
      <dgm:spPr/>
    </dgm:pt>
    <dgm:pt modelId="{7F0240AF-97D3-44C6-991C-F29F66152BE2}" type="pres">
      <dgm:prSet presAssocID="{22B75B78-FD00-46EC-9C46-CDFAFA02C828}" presName="hierRoot3" presStyleCnt="0">
        <dgm:presLayoutVars>
          <dgm:hierBranch val="init"/>
        </dgm:presLayoutVars>
      </dgm:prSet>
      <dgm:spPr/>
    </dgm:pt>
    <dgm:pt modelId="{335FB9CB-8242-4167-AD90-374F66F08599}" type="pres">
      <dgm:prSet presAssocID="{22B75B78-FD00-46EC-9C46-CDFAFA02C828}" presName="rootComposite3" presStyleCnt="0"/>
      <dgm:spPr/>
    </dgm:pt>
    <dgm:pt modelId="{4394D47E-E90B-441F-A594-8ECF60B01A5A}" type="pres">
      <dgm:prSet presAssocID="{22B75B78-FD00-46EC-9C46-CDFAFA02C828}" presName="rootText3" presStyleLbl="asst1" presStyleIdx="11" presStyleCnt="12" custLinFactX="-29308" custLinFactY="-200000" custLinFactNeighborX="-100000" custLinFactNeighborY="-229929">
        <dgm:presLayoutVars>
          <dgm:chPref val="3"/>
        </dgm:presLayoutVars>
      </dgm:prSet>
      <dgm:spPr/>
    </dgm:pt>
    <dgm:pt modelId="{B1EFDDD7-A051-429C-8904-5C527E285E48}" type="pres">
      <dgm:prSet presAssocID="{22B75B78-FD00-46EC-9C46-CDFAFA02C828}" presName="rootConnector3" presStyleLbl="asst1" presStyleIdx="11" presStyleCnt="12"/>
      <dgm:spPr/>
    </dgm:pt>
    <dgm:pt modelId="{35615AD4-F857-42AB-84CD-97F2D0FF8AC6}" type="pres">
      <dgm:prSet presAssocID="{22B75B78-FD00-46EC-9C46-CDFAFA02C828}" presName="hierChild6" presStyleCnt="0"/>
      <dgm:spPr/>
    </dgm:pt>
    <dgm:pt modelId="{9391B5DC-902C-4FF8-AEF8-FAD643015DED}" type="pres">
      <dgm:prSet presAssocID="{22B75B78-FD00-46EC-9C46-CDFAFA02C828}" presName="hierChild7" presStyleCnt="0"/>
      <dgm:spPr/>
    </dgm:pt>
  </dgm:ptLst>
  <dgm:cxnLst>
    <dgm:cxn modelId="{4F150A06-4B38-4F1E-A50F-3FBD76B6DFC7}" srcId="{0AD82313-F470-47A7-9C3F-537697CB6F3E}" destId="{DA6F2A7A-3BFF-4457-AEB1-950EA0A4514A}" srcOrd="0" destOrd="0" parTransId="{7C90CBA4-FD66-4A98-BCA9-90108E1D4F8A}" sibTransId="{E67A1B55-D27E-44BE-A367-D0B0678C36FC}"/>
    <dgm:cxn modelId="{AB7BD412-7BA5-4C6C-AC0F-800F0DC13477}" type="presOf" srcId="{7C90CBA4-FD66-4A98-BCA9-90108E1D4F8A}" destId="{1EC4B154-4107-4EAF-A5FB-E2DE8B995C14}" srcOrd="0" destOrd="0" presId="urn:microsoft.com/office/officeart/2005/8/layout/orgChart1"/>
    <dgm:cxn modelId="{A80F4014-CD65-4F10-8E41-32E128CBE15F}" type="presOf" srcId="{0AD82313-F470-47A7-9C3F-537697CB6F3E}" destId="{706D0197-3A96-4135-887C-E639C8C4490C}" srcOrd="0" destOrd="0" presId="urn:microsoft.com/office/officeart/2005/8/layout/orgChart1"/>
    <dgm:cxn modelId="{7D369115-4444-4407-9E82-FBC9B391F087}" type="presOf" srcId="{BC34C2F6-D372-4DD0-BC2B-39147D2F88D3}" destId="{83800B1C-7539-46FD-AF9E-80B5DC4DC3F8}" srcOrd="0" destOrd="0" presId="urn:microsoft.com/office/officeart/2005/8/layout/orgChart1"/>
    <dgm:cxn modelId="{B18AD620-211D-40AA-8E28-D4DB762784C3}" srcId="{0AD82313-F470-47A7-9C3F-537697CB6F3E}" destId="{A3E8AA32-64F3-416B-AF19-674ED1E9DA87}" srcOrd="1" destOrd="0" parTransId="{2D840438-D5C4-4BFE-A251-9DFB2769CF2C}" sibTransId="{B2AFD075-B31B-415B-893C-A91680CE79FF}"/>
    <dgm:cxn modelId="{7F30F523-F1E8-4DCA-9E12-E5D25374A854}" type="presOf" srcId="{685226CA-7E87-4627-81EE-4049343D422B}" destId="{80A7B681-9418-4417-B9BD-42A1CF7A7106}" srcOrd="0" destOrd="0" presId="urn:microsoft.com/office/officeart/2005/8/layout/orgChart1"/>
    <dgm:cxn modelId="{70072630-3D46-48DE-BEB1-5B6229DEBBA2}" type="presOf" srcId="{2D840438-D5C4-4BFE-A251-9DFB2769CF2C}" destId="{5A59A973-5CA7-4D1E-9491-6BE3AAB8B63B}" srcOrd="0" destOrd="0" presId="urn:microsoft.com/office/officeart/2005/8/layout/orgChart1"/>
    <dgm:cxn modelId="{D2E3ED30-3170-408D-88E8-F50EDD2800B4}" type="presOf" srcId="{22B75B78-FD00-46EC-9C46-CDFAFA02C828}" destId="{B1EFDDD7-A051-429C-8904-5C527E285E48}" srcOrd="1" destOrd="0" presId="urn:microsoft.com/office/officeart/2005/8/layout/orgChart1"/>
    <dgm:cxn modelId="{96C2D837-138A-44F1-9D5E-720538861B03}" srcId="{376F4692-0A1D-4C0D-8654-E04D9AC87240}" destId="{F76DE653-23C8-4777-91BA-2D232F90D74D}" srcOrd="1" destOrd="0" parTransId="{557DC9F7-1DD0-4104-A81D-5C2CD36C6167}" sibTransId="{2FFE0B5B-C881-4701-8707-D77E764D7611}"/>
    <dgm:cxn modelId="{76188C3A-C665-4C21-8E2D-51A5AAB14B45}" type="presOf" srcId="{DA6F2A7A-3BFF-4457-AEB1-950EA0A4514A}" destId="{78119920-496C-44ED-A716-26B70F0520F1}" srcOrd="0" destOrd="0" presId="urn:microsoft.com/office/officeart/2005/8/layout/orgChart1"/>
    <dgm:cxn modelId="{1D5DB83A-DFD1-44AF-A122-1FD0D52E32C1}" type="presOf" srcId="{0AD82313-F470-47A7-9C3F-537697CB6F3E}" destId="{416B9C65-6914-4566-960E-0B66EA668736}" srcOrd="1" destOrd="0" presId="urn:microsoft.com/office/officeart/2005/8/layout/orgChart1"/>
    <dgm:cxn modelId="{62A3583D-5FAE-47A5-AE61-999BEFDAB6D4}" type="presOf" srcId="{A5B13FF9-24F0-4EBE-AC59-E654973AF2C7}" destId="{AC986EE5-5502-4E94-9692-84D59FCB050A}" srcOrd="0" destOrd="0" presId="urn:microsoft.com/office/officeart/2005/8/layout/orgChart1"/>
    <dgm:cxn modelId="{461F725E-1A94-4B78-9F05-7E21707E2FBE}" type="presOf" srcId="{B616A3D2-6E39-4632-BA99-5C7F9E9244D5}" destId="{78E26ADE-068F-4A22-92EE-B197F1DB7E13}" srcOrd="0" destOrd="0" presId="urn:microsoft.com/office/officeart/2005/8/layout/orgChart1"/>
    <dgm:cxn modelId="{2B5DE441-6A44-4DA1-80EE-26F72ADF64B2}" type="presOf" srcId="{4220F2D9-4671-4788-A965-6279B5E74CDA}" destId="{9091424A-6989-4558-84BA-919CA1FEC729}" srcOrd="0" destOrd="0" presId="urn:microsoft.com/office/officeart/2005/8/layout/orgChart1"/>
    <dgm:cxn modelId="{5E358242-949B-4700-BA64-3C8229799638}" type="presOf" srcId="{63D7AE54-63FE-4BF1-A128-25248C1D10DD}" destId="{5AFF59CD-C089-4AB2-90F7-A79E95EF6580}" srcOrd="0" destOrd="0" presId="urn:microsoft.com/office/officeart/2005/8/layout/orgChart1"/>
    <dgm:cxn modelId="{0223B043-9B7B-4F54-AC8D-345EACBF5A55}" type="presOf" srcId="{BF619E42-A89D-44E9-AC4B-A7A1C4F36730}" destId="{4F856BF2-C8B0-46B8-9158-F7B3F9E394C6}" srcOrd="0" destOrd="0" presId="urn:microsoft.com/office/officeart/2005/8/layout/orgChart1"/>
    <dgm:cxn modelId="{E35B5846-95EC-472F-92EA-D3E1A15CA7F7}" type="presOf" srcId="{A3E8AA32-64F3-416B-AF19-674ED1E9DA87}" destId="{01553988-A82A-4844-B944-4DB5CA5F790C}" srcOrd="0" destOrd="0" presId="urn:microsoft.com/office/officeart/2005/8/layout/orgChart1"/>
    <dgm:cxn modelId="{917EFE69-FF46-4EC1-BBB6-6E8C307CC6BE}" srcId="{77E31BEF-823B-4BDD-AEFC-5EE136EB16D3}" destId="{906BDD44-1487-4D3B-BA58-E28F2E3EB3B7}" srcOrd="0" destOrd="0" parTransId="{63D7AE54-63FE-4BF1-A128-25248C1D10DD}" sibTransId="{7CF54E94-5316-447A-85F3-2C0ECB7A4605}"/>
    <dgm:cxn modelId="{E8CFAA70-76F2-4FA7-B2CB-FE8B1C6ABF6A}" srcId="{3120B367-AAA4-4A43-87FA-D77FC9094E93}" destId="{685226CA-7E87-4627-81EE-4049343D422B}" srcOrd="0" destOrd="0" parTransId="{9BBF9E42-903D-4D67-9D92-1CD9B081253D}" sibTransId="{5088AFF1-65D4-4B64-95E8-7006DFBCAB99}"/>
    <dgm:cxn modelId="{44F99A73-410D-499D-9C80-B6219C5CCCC8}" type="presOf" srcId="{170C52B5-A734-4346-AC04-5144AD39C3F3}" destId="{2A8B0783-67EA-4922-8AB0-942FFE79074D}" srcOrd="1" destOrd="0" presId="urn:microsoft.com/office/officeart/2005/8/layout/orgChart1"/>
    <dgm:cxn modelId="{B11AE373-87EB-428D-B376-EABE62EBF27F}" srcId="{685226CA-7E87-4627-81EE-4049343D422B}" destId="{376F4692-0A1D-4C0D-8654-E04D9AC87240}" srcOrd="0" destOrd="0" parTransId="{4220F2D9-4671-4788-A965-6279B5E74CDA}" sibTransId="{9416A1EE-2DF4-4B19-9075-B4768BE0A248}"/>
    <dgm:cxn modelId="{53DCAC74-5569-402C-AB2F-F5C4A2F26407}" type="presOf" srcId="{A5B13FF9-24F0-4EBE-AC59-E654973AF2C7}" destId="{F0BBE5E7-483E-43EC-A570-096C3E380408}" srcOrd="1" destOrd="0" presId="urn:microsoft.com/office/officeart/2005/8/layout/orgChart1"/>
    <dgm:cxn modelId="{DCD5B575-324E-4AD0-A363-F535CF74C801}" type="presOf" srcId="{7825CED9-FD31-4F23-BD76-63737B38D921}" destId="{A9F383A7-B439-4C5B-A363-F73C6BB3DA54}" srcOrd="1" destOrd="0" presId="urn:microsoft.com/office/officeart/2005/8/layout/orgChart1"/>
    <dgm:cxn modelId="{601A6D58-E78E-43B7-ACB9-29D97A9E043D}" type="presOf" srcId="{906BDD44-1487-4D3B-BA58-E28F2E3EB3B7}" destId="{383825FE-D176-431D-B56C-5CD13C411460}" srcOrd="1" destOrd="0" presId="urn:microsoft.com/office/officeart/2005/8/layout/orgChart1"/>
    <dgm:cxn modelId="{A8E0D778-7CDA-45AE-AB5C-FE6E17CBE5F9}" type="presOf" srcId="{7825CED9-FD31-4F23-BD76-63737B38D921}" destId="{E6463C05-085B-41D5-848E-9D915F430200}" srcOrd="0" destOrd="0" presId="urn:microsoft.com/office/officeart/2005/8/layout/orgChart1"/>
    <dgm:cxn modelId="{EE168981-1C89-47E6-ABB3-6A0DBEA0568D}" type="presOf" srcId="{376F4692-0A1D-4C0D-8654-E04D9AC87240}" destId="{3BCF4852-E61D-4A80-9660-6739A3EBC884}" srcOrd="0" destOrd="0" presId="urn:microsoft.com/office/officeart/2005/8/layout/orgChart1"/>
    <dgm:cxn modelId="{6976998E-C011-4616-A76F-E5A38ECE0F7C}" type="presOf" srcId="{85C06D08-7863-4827-B4C7-84ECBFA98EB6}" destId="{4D05412C-8E35-4238-A8D7-8A079B1966AC}" srcOrd="0" destOrd="0" presId="urn:microsoft.com/office/officeart/2005/8/layout/orgChart1"/>
    <dgm:cxn modelId="{26FD1992-6097-4BA8-B549-3ACD2A05F627}" type="presOf" srcId="{77E31BEF-823B-4BDD-AEFC-5EE136EB16D3}" destId="{F0F729E2-9770-4BB4-A744-FC590907D686}" srcOrd="1" destOrd="0" presId="urn:microsoft.com/office/officeart/2005/8/layout/orgChart1"/>
    <dgm:cxn modelId="{B637EE9B-DA30-4C6E-9EDE-5DB1EDF093E1}" type="presOf" srcId="{1571D206-3DEB-4B1B-8003-429F7AD27263}" destId="{55C025AF-444D-4F4E-82FA-47508F5A7E19}" srcOrd="0" destOrd="0" presId="urn:microsoft.com/office/officeart/2005/8/layout/orgChart1"/>
    <dgm:cxn modelId="{E22B2B9C-5AF0-4102-B9E6-EDE60CC49AF8}" srcId="{685226CA-7E87-4627-81EE-4049343D422B}" destId="{77E31BEF-823B-4BDD-AEFC-5EE136EB16D3}" srcOrd="2" destOrd="0" parTransId="{1571D206-3DEB-4B1B-8003-429F7AD27263}" sibTransId="{358329FF-5076-4C30-B947-88D671414579}"/>
    <dgm:cxn modelId="{58A5D0A4-9F78-44F9-B222-772A210E1CA3}" type="presOf" srcId="{22B75B78-FD00-46EC-9C46-CDFAFA02C828}" destId="{4394D47E-E90B-441F-A594-8ECF60B01A5A}" srcOrd="0" destOrd="0" presId="urn:microsoft.com/office/officeart/2005/8/layout/orgChart1"/>
    <dgm:cxn modelId="{80332FA5-1C4E-4D87-B10B-AE6727ABE3AB}" srcId="{77E31BEF-823B-4BDD-AEFC-5EE136EB16D3}" destId="{A5B13FF9-24F0-4EBE-AC59-E654973AF2C7}" srcOrd="1" destOrd="0" parTransId="{C9F32105-5008-4F49-B924-BE9DD4B0A8A2}" sibTransId="{A28D4313-33C6-442D-9021-FDE110C429E8}"/>
    <dgm:cxn modelId="{0E9946AA-BA0A-4F90-9E7F-ACEC8FAB4099}" srcId="{376F4692-0A1D-4C0D-8654-E04D9AC87240}" destId="{170C52B5-A734-4346-AC04-5144AD39C3F3}" srcOrd="2" destOrd="0" parTransId="{3814F7DC-8984-4A2E-AEB3-D5AA1B785D39}" sibTransId="{D8F86D8C-B927-4DF3-8112-8998FC779BB5}"/>
    <dgm:cxn modelId="{74CE12B0-F6CB-4C38-BC37-02AE979FC52A}" srcId="{685226CA-7E87-4627-81EE-4049343D422B}" destId="{0AD82313-F470-47A7-9C3F-537697CB6F3E}" srcOrd="1" destOrd="0" parTransId="{82085465-291C-4284-9A6E-1EEAF6ACEFFD}" sibTransId="{D23F10B6-068E-4FDA-B93B-5EA787369723}"/>
    <dgm:cxn modelId="{88756AB1-1794-49F1-A85E-4A6F9BE6F668}" type="presOf" srcId="{557DC9F7-1DD0-4104-A81D-5C2CD36C6167}" destId="{DBD1E9F0-F651-43F1-8EC8-9A6B964D55F1}" srcOrd="0" destOrd="0" presId="urn:microsoft.com/office/officeart/2005/8/layout/orgChart1"/>
    <dgm:cxn modelId="{B8BAE2B8-2B14-41EA-B0B6-36EDED530327}" type="presOf" srcId="{376F4692-0A1D-4C0D-8654-E04D9AC87240}" destId="{3428B3E8-6690-427A-8D5D-26E000D63081}" srcOrd="1" destOrd="0" presId="urn:microsoft.com/office/officeart/2005/8/layout/orgChart1"/>
    <dgm:cxn modelId="{950944B9-D38E-43E0-A5CA-78E5DA38009E}" type="presOf" srcId="{BC34C2F6-D372-4DD0-BC2B-39147D2F88D3}" destId="{45D9CD07-D9DE-4E8E-9A1D-822E8EA18A6C}" srcOrd="1" destOrd="0" presId="urn:microsoft.com/office/officeart/2005/8/layout/orgChart1"/>
    <dgm:cxn modelId="{8BEF28BB-7074-4B39-86D4-C5A6BE922A13}" type="presOf" srcId="{3814F7DC-8984-4A2E-AEB3-D5AA1B785D39}" destId="{CF144116-13B6-4AF3-85EC-0544CBEB3CD7}" srcOrd="0" destOrd="0" presId="urn:microsoft.com/office/officeart/2005/8/layout/orgChart1"/>
    <dgm:cxn modelId="{1DF66EBF-DF5B-49C8-AA77-D51DCC3A2027}" type="presOf" srcId="{77E31BEF-823B-4BDD-AEFC-5EE136EB16D3}" destId="{E7B93428-C449-4BDA-BAA3-35B8C149B40F}" srcOrd="0" destOrd="0" presId="urn:microsoft.com/office/officeart/2005/8/layout/orgChart1"/>
    <dgm:cxn modelId="{C84454C6-49B4-4E44-9218-F89E1487661C}" type="presOf" srcId="{685226CA-7E87-4627-81EE-4049343D422B}" destId="{44147332-B3E9-4E7B-A332-E72C2DBCFDDC}" srcOrd="1" destOrd="0" presId="urn:microsoft.com/office/officeart/2005/8/layout/orgChart1"/>
    <dgm:cxn modelId="{737293CB-8506-462B-987E-3C3447A65215}" srcId="{376F4692-0A1D-4C0D-8654-E04D9AC87240}" destId="{BC34C2F6-D372-4DD0-BC2B-39147D2F88D3}" srcOrd="3" destOrd="0" parTransId="{B616A3D2-6E39-4632-BA99-5C7F9E9244D5}" sibTransId="{257C4B86-3FBE-44FF-A9B0-DF9A00D1430A}"/>
    <dgm:cxn modelId="{9CD6FFCB-03CA-431D-9BF4-0F9B65D39AF8}" type="presOf" srcId="{170C52B5-A734-4346-AC04-5144AD39C3F3}" destId="{094C5FBE-54F4-4AA7-ADB0-27BB1B39CBA9}" srcOrd="0" destOrd="0" presId="urn:microsoft.com/office/officeart/2005/8/layout/orgChart1"/>
    <dgm:cxn modelId="{8BE0B7D1-1322-4E44-AFEB-3D4C9E69B90A}" type="presOf" srcId="{DA6F2A7A-3BFF-4457-AEB1-950EA0A4514A}" destId="{D7EBD5F8-25F9-4474-982E-F3675490C550}" srcOrd="1" destOrd="0" presId="urn:microsoft.com/office/officeart/2005/8/layout/orgChart1"/>
    <dgm:cxn modelId="{E3A14FD5-CF28-4272-A0C0-CADF259A33EA}" type="presOf" srcId="{F76DE653-23C8-4777-91BA-2D232F90D74D}" destId="{EB0AE6D8-AC46-46E4-8F00-705CEF6E0058}" srcOrd="1" destOrd="0" presId="urn:microsoft.com/office/officeart/2005/8/layout/orgChart1"/>
    <dgm:cxn modelId="{69A4F4DD-9C49-4B81-A5CE-4FCD393162D6}" type="presOf" srcId="{82085465-291C-4284-9A6E-1EEAF6ACEFFD}" destId="{77BE532B-2D83-4EE3-8D49-8484E7F126A3}" srcOrd="0" destOrd="0" presId="urn:microsoft.com/office/officeart/2005/8/layout/orgChart1"/>
    <dgm:cxn modelId="{4F13F5E8-8312-452F-A7DE-96FC8951597F}" srcId="{376F4692-0A1D-4C0D-8654-E04D9AC87240}" destId="{7825CED9-FD31-4F23-BD76-63737B38D921}" srcOrd="0" destOrd="0" parTransId="{85C06D08-7863-4827-B4C7-84ECBFA98EB6}" sibTransId="{72DA5ED5-6F29-4F4A-95B6-698264CA121D}"/>
    <dgm:cxn modelId="{586E49E9-D9EF-4D11-9826-1FD64BF6137F}" type="presOf" srcId="{3120B367-AAA4-4A43-87FA-D77FC9094E93}" destId="{729D0922-4696-46D6-8B28-38D78C5C3399}" srcOrd="0" destOrd="0" presId="urn:microsoft.com/office/officeart/2005/8/layout/orgChart1"/>
    <dgm:cxn modelId="{BC5300EA-89F4-447F-B203-387B2BE055F5}" type="presOf" srcId="{F76DE653-23C8-4777-91BA-2D232F90D74D}" destId="{559F7391-1AFE-4026-85D8-122988D4A2F0}" srcOrd="0" destOrd="0" presId="urn:microsoft.com/office/officeart/2005/8/layout/orgChart1"/>
    <dgm:cxn modelId="{F3FAABF0-013F-4340-AB25-68BA1B2AE28B}" type="presOf" srcId="{C9F32105-5008-4F49-B924-BE9DD4B0A8A2}" destId="{29CBD980-8629-49CD-A962-FBA3C47428B3}" srcOrd="0" destOrd="0" presId="urn:microsoft.com/office/officeart/2005/8/layout/orgChart1"/>
    <dgm:cxn modelId="{360A7FF8-1E0D-4049-96FB-91B19C86CFEF}" type="presOf" srcId="{906BDD44-1487-4D3B-BA58-E28F2E3EB3B7}" destId="{168FAC9C-B216-4699-9497-D13B5FA30450}" srcOrd="0" destOrd="0" presId="urn:microsoft.com/office/officeart/2005/8/layout/orgChart1"/>
    <dgm:cxn modelId="{04A00AF9-0BAD-46F1-9698-37B193EC563A}" type="presOf" srcId="{A3E8AA32-64F3-416B-AF19-674ED1E9DA87}" destId="{7081A8AF-A696-45CB-8331-5E5213925742}" srcOrd="1" destOrd="0" presId="urn:microsoft.com/office/officeart/2005/8/layout/orgChart1"/>
    <dgm:cxn modelId="{33A625FB-5D53-4601-9039-712879244F1A}" srcId="{77E31BEF-823B-4BDD-AEFC-5EE136EB16D3}" destId="{22B75B78-FD00-46EC-9C46-CDFAFA02C828}" srcOrd="2" destOrd="0" parTransId="{BF619E42-A89D-44E9-AC4B-A7A1C4F36730}" sibTransId="{2B90E96A-13D8-4244-B5FC-68720706A593}"/>
    <dgm:cxn modelId="{E2528F2F-0C36-46B8-8723-7143A295C039}" type="presParOf" srcId="{729D0922-4696-46D6-8B28-38D78C5C3399}" destId="{15ABDE96-6D93-4FB2-8378-A74F7B223359}" srcOrd="0" destOrd="0" presId="urn:microsoft.com/office/officeart/2005/8/layout/orgChart1"/>
    <dgm:cxn modelId="{D2D5E8EC-54F3-4F3B-A02D-DF7109D9B325}" type="presParOf" srcId="{15ABDE96-6D93-4FB2-8378-A74F7B223359}" destId="{0B3E6EC8-04D6-4ABE-A351-4058FA6BA7DD}" srcOrd="0" destOrd="0" presId="urn:microsoft.com/office/officeart/2005/8/layout/orgChart1"/>
    <dgm:cxn modelId="{466BF6C6-6DAC-47B5-81EA-633C5CB0E1FB}" type="presParOf" srcId="{0B3E6EC8-04D6-4ABE-A351-4058FA6BA7DD}" destId="{80A7B681-9418-4417-B9BD-42A1CF7A7106}" srcOrd="0" destOrd="0" presId="urn:microsoft.com/office/officeart/2005/8/layout/orgChart1"/>
    <dgm:cxn modelId="{B59F8667-595D-419F-8774-45B854FC315E}" type="presParOf" srcId="{0B3E6EC8-04D6-4ABE-A351-4058FA6BA7DD}" destId="{44147332-B3E9-4E7B-A332-E72C2DBCFDDC}" srcOrd="1" destOrd="0" presId="urn:microsoft.com/office/officeart/2005/8/layout/orgChart1"/>
    <dgm:cxn modelId="{60BA1AA4-CAEB-43EA-B235-76E8753FC0F9}" type="presParOf" srcId="{15ABDE96-6D93-4FB2-8378-A74F7B223359}" destId="{8A57C3FE-6FBC-4253-8DE0-A357134F250A}" srcOrd="1" destOrd="0" presId="urn:microsoft.com/office/officeart/2005/8/layout/orgChart1"/>
    <dgm:cxn modelId="{73CDA451-FBDB-4BB3-BF27-3B3AED0BA697}" type="presParOf" srcId="{15ABDE96-6D93-4FB2-8378-A74F7B223359}" destId="{3E8E3EFF-3D1E-4D75-8C06-FA8AEB6D7CFA}" srcOrd="2" destOrd="0" presId="urn:microsoft.com/office/officeart/2005/8/layout/orgChart1"/>
    <dgm:cxn modelId="{FDE5BD5C-5049-4374-916F-99E6C0A7BB2A}" type="presParOf" srcId="{3E8E3EFF-3D1E-4D75-8C06-FA8AEB6D7CFA}" destId="{9091424A-6989-4558-84BA-919CA1FEC729}" srcOrd="0" destOrd="0" presId="urn:microsoft.com/office/officeart/2005/8/layout/orgChart1"/>
    <dgm:cxn modelId="{48764167-17B3-4507-9E94-6583E050449D}" type="presParOf" srcId="{3E8E3EFF-3D1E-4D75-8C06-FA8AEB6D7CFA}" destId="{69634697-125B-4E6A-8208-C0C96FE9619A}" srcOrd="1" destOrd="0" presId="urn:microsoft.com/office/officeart/2005/8/layout/orgChart1"/>
    <dgm:cxn modelId="{E0584268-CCEB-4C10-92B5-8B46CD42DE8D}" type="presParOf" srcId="{69634697-125B-4E6A-8208-C0C96FE9619A}" destId="{3929C912-8531-4387-BF99-472C68C0769C}" srcOrd="0" destOrd="0" presId="urn:microsoft.com/office/officeart/2005/8/layout/orgChart1"/>
    <dgm:cxn modelId="{29F295CD-F1E4-4080-B65C-EFF3CBB51258}" type="presParOf" srcId="{3929C912-8531-4387-BF99-472C68C0769C}" destId="{3BCF4852-E61D-4A80-9660-6739A3EBC884}" srcOrd="0" destOrd="0" presId="urn:microsoft.com/office/officeart/2005/8/layout/orgChart1"/>
    <dgm:cxn modelId="{FA892B84-9B46-43AB-9B23-D30FBDA6823F}" type="presParOf" srcId="{3929C912-8531-4387-BF99-472C68C0769C}" destId="{3428B3E8-6690-427A-8D5D-26E000D63081}" srcOrd="1" destOrd="0" presId="urn:microsoft.com/office/officeart/2005/8/layout/orgChart1"/>
    <dgm:cxn modelId="{01E294CC-B8C7-47E1-BB6D-6C0ECD64B250}" type="presParOf" srcId="{69634697-125B-4E6A-8208-C0C96FE9619A}" destId="{6A3B7017-9C8E-4EFE-8BB0-F592D776B48F}" srcOrd="1" destOrd="0" presId="urn:microsoft.com/office/officeart/2005/8/layout/orgChart1"/>
    <dgm:cxn modelId="{4721F81A-21EF-453D-9EFB-122F8068DC45}" type="presParOf" srcId="{69634697-125B-4E6A-8208-C0C96FE9619A}" destId="{5D77CEE8-A88B-4638-8084-49AB55B61801}" srcOrd="2" destOrd="0" presId="urn:microsoft.com/office/officeart/2005/8/layout/orgChart1"/>
    <dgm:cxn modelId="{006BF0D8-D35E-42BB-BD99-7D68D3D02A85}" type="presParOf" srcId="{5D77CEE8-A88B-4638-8084-49AB55B61801}" destId="{4D05412C-8E35-4238-A8D7-8A079B1966AC}" srcOrd="0" destOrd="0" presId="urn:microsoft.com/office/officeart/2005/8/layout/orgChart1"/>
    <dgm:cxn modelId="{489EA1EE-3105-4963-B31F-4C5DA5E3B8A2}" type="presParOf" srcId="{5D77CEE8-A88B-4638-8084-49AB55B61801}" destId="{188453B1-04D4-4E81-8DC1-12683E1B8BA2}" srcOrd="1" destOrd="0" presId="urn:microsoft.com/office/officeart/2005/8/layout/orgChart1"/>
    <dgm:cxn modelId="{8278CF73-99AB-450A-A356-C83FF2B2F78D}" type="presParOf" srcId="{188453B1-04D4-4E81-8DC1-12683E1B8BA2}" destId="{6E8A38C1-6F33-4AD9-8936-B891FD8BFFEF}" srcOrd="0" destOrd="0" presId="urn:microsoft.com/office/officeart/2005/8/layout/orgChart1"/>
    <dgm:cxn modelId="{9B09D74C-D6B7-425F-943D-FAA7624CF92F}" type="presParOf" srcId="{6E8A38C1-6F33-4AD9-8936-B891FD8BFFEF}" destId="{E6463C05-085B-41D5-848E-9D915F430200}" srcOrd="0" destOrd="0" presId="urn:microsoft.com/office/officeart/2005/8/layout/orgChart1"/>
    <dgm:cxn modelId="{92C44946-78E4-4D02-8E3E-D92C2E3C1C5B}" type="presParOf" srcId="{6E8A38C1-6F33-4AD9-8936-B891FD8BFFEF}" destId="{A9F383A7-B439-4C5B-A363-F73C6BB3DA54}" srcOrd="1" destOrd="0" presId="urn:microsoft.com/office/officeart/2005/8/layout/orgChart1"/>
    <dgm:cxn modelId="{FDA3C83E-42CE-4DE6-B6D1-D0BF379F91DE}" type="presParOf" srcId="{188453B1-04D4-4E81-8DC1-12683E1B8BA2}" destId="{68C57B0F-2E76-461E-A889-0DD5A59F7ED6}" srcOrd="1" destOrd="0" presId="urn:microsoft.com/office/officeart/2005/8/layout/orgChart1"/>
    <dgm:cxn modelId="{3223F85A-62C0-45BB-9288-44E0CD4D9C30}" type="presParOf" srcId="{188453B1-04D4-4E81-8DC1-12683E1B8BA2}" destId="{650CC313-3A5B-410A-AAB1-766DA404FD02}" srcOrd="2" destOrd="0" presId="urn:microsoft.com/office/officeart/2005/8/layout/orgChart1"/>
    <dgm:cxn modelId="{1F19920E-7BB6-414B-A061-7D2A0D4508C9}" type="presParOf" srcId="{5D77CEE8-A88B-4638-8084-49AB55B61801}" destId="{DBD1E9F0-F651-43F1-8EC8-9A6B964D55F1}" srcOrd="2" destOrd="0" presId="urn:microsoft.com/office/officeart/2005/8/layout/orgChart1"/>
    <dgm:cxn modelId="{32EA8BF9-A05C-45EC-8B31-F04A2B3BF203}" type="presParOf" srcId="{5D77CEE8-A88B-4638-8084-49AB55B61801}" destId="{D0163779-F970-49DF-A29B-66C95A05F708}" srcOrd="3" destOrd="0" presId="urn:microsoft.com/office/officeart/2005/8/layout/orgChart1"/>
    <dgm:cxn modelId="{A76D5354-7F35-46CE-94A4-34D8D21BBA1B}" type="presParOf" srcId="{D0163779-F970-49DF-A29B-66C95A05F708}" destId="{E58569C2-0227-4D47-BBF0-ED4CA3F0EC9E}" srcOrd="0" destOrd="0" presId="urn:microsoft.com/office/officeart/2005/8/layout/orgChart1"/>
    <dgm:cxn modelId="{90D9ADBD-FFB2-4D2A-B760-E7572204C05E}" type="presParOf" srcId="{E58569C2-0227-4D47-BBF0-ED4CA3F0EC9E}" destId="{559F7391-1AFE-4026-85D8-122988D4A2F0}" srcOrd="0" destOrd="0" presId="urn:microsoft.com/office/officeart/2005/8/layout/orgChart1"/>
    <dgm:cxn modelId="{2AE1626D-0EA5-4133-A8D7-322C49AD5482}" type="presParOf" srcId="{E58569C2-0227-4D47-BBF0-ED4CA3F0EC9E}" destId="{EB0AE6D8-AC46-46E4-8F00-705CEF6E0058}" srcOrd="1" destOrd="0" presId="urn:microsoft.com/office/officeart/2005/8/layout/orgChart1"/>
    <dgm:cxn modelId="{44606C15-5E08-40C0-BAC7-E66C2FB63706}" type="presParOf" srcId="{D0163779-F970-49DF-A29B-66C95A05F708}" destId="{B2524ECA-E747-4A56-8042-F78EA05583EA}" srcOrd="1" destOrd="0" presId="urn:microsoft.com/office/officeart/2005/8/layout/orgChart1"/>
    <dgm:cxn modelId="{69835880-3F67-418B-B98F-1BFA3384B016}" type="presParOf" srcId="{D0163779-F970-49DF-A29B-66C95A05F708}" destId="{64AF7E5F-9C62-4218-85FA-2B58C730EDAF}" srcOrd="2" destOrd="0" presId="urn:microsoft.com/office/officeart/2005/8/layout/orgChart1"/>
    <dgm:cxn modelId="{B816C0BA-9652-421A-B400-6705F19B8F58}" type="presParOf" srcId="{5D77CEE8-A88B-4638-8084-49AB55B61801}" destId="{CF144116-13B6-4AF3-85EC-0544CBEB3CD7}" srcOrd="4" destOrd="0" presId="urn:microsoft.com/office/officeart/2005/8/layout/orgChart1"/>
    <dgm:cxn modelId="{A8C7784E-1B55-4D0B-91C0-F93AADD76399}" type="presParOf" srcId="{5D77CEE8-A88B-4638-8084-49AB55B61801}" destId="{6290C685-7506-48D7-A709-A5FA9770E91C}" srcOrd="5" destOrd="0" presId="urn:microsoft.com/office/officeart/2005/8/layout/orgChart1"/>
    <dgm:cxn modelId="{A6DA985F-9CFB-4D61-ABC3-6CD8258A37C2}" type="presParOf" srcId="{6290C685-7506-48D7-A709-A5FA9770E91C}" destId="{14C1BF78-F620-465D-A59E-4AFEB1A2E6C0}" srcOrd="0" destOrd="0" presId="urn:microsoft.com/office/officeart/2005/8/layout/orgChart1"/>
    <dgm:cxn modelId="{DBA1FD8D-D0BB-45EA-A880-FDE64BC4FF2D}" type="presParOf" srcId="{14C1BF78-F620-465D-A59E-4AFEB1A2E6C0}" destId="{094C5FBE-54F4-4AA7-ADB0-27BB1B39CBA9}" srcOrd="0" destOrd="0" presId="urn:microsoft.com/office/officeart/2005/8/layout/orgChart1"/>
    <dgm:cxn modelId="{0EFAAE80-CBFA-4F41-942D-4845100C4413}" type="presParOf" srcId="{14C1BF78-F620-465D-A59E-4AFEB1A2E6C0}" destId="{2A8B0783-67EA-4922-8AB0-942FFE79074D}" srcOrd="1" destOrd="0" presId="urn:microsoft.com/office/officeart/2005/8/layout/orgChart1"/>
    <dgm:cxn modelId="{E523C02C-8C40-40D6-9484-CF970EC48583}" type="presParOf" srcId="{6290C685-7506-48D7-A709-A5FA9770E91C}" destId="{B9D47A04-D3EA-47FC-A783-25FE06FA4734}" srcOrd="1" destOrd="0" presId="urn:microsoft.com/office/officeart/2005/8/layout/orgChart1"/>
    <dgm:cxn modelId="{C62F7BD9-E95A-4C92-8FFF-603EF6E919F3}" type="presParOf" srcId="{6290C685-7506-48D7-A709-A5FA9770E91C}" destId="{38D7FA2C-1685-433B-849D-8B2184A74DF8}" srcOrd="2" destOrd="0" presId="urn:microsoft.com/office/officeart/2005/8/layout/orgChart1"/>
    <dgm:cxn modelId="{485EA6F2-1DCB-4458-A971-D7A35A83DF26}" type="presParOf" srcId="{5D77CEE8-A88B-4638-8084-49AB55B61801}" destId="{78E26ADE-068F-4A22-92EE-B197F1DB7E13}" srcOrd="6" destOrd="0" presId="urn:microsoft.com/office/officeart/2005/8/layout/orgChart1"/>
    <dgm:cxn modelId="{2335868E-2087-4A01-A8C4-2FBE490E57E3}" type="presParOf" srcId="{5D77CEE8-A88B-4638-8084-49AB55B61801}" destId="{4A4E2421-C238-4736-BC41-64CD9B40D145}" srcOrd="7" destOrd="0" presId="urn:microsoft.com/office/officeart/2005/8/layout/orgChart1"/>
    <dgm:cxn modelId="{F6D7B370-5113-4ADF-A9F1-DDA5DC8112EA}" type="presParOf" srcId="{4A4E2421-C238-4736-BC41-64CD9B40D145}" destId="{D48D15EB-35F5-4AB3-BAA1-F4E7BEC69EC0}" srcOrd="0" destOrd="0" presId="urn:microsoft.com/office/officeart/2005/8/layout/orgChart1"/>
    <dgm:cxn modelId="{CCD90D9A-7768-4D4D-AC8A-45D56C652B01}" type="presParOf" srcId="{D48D15EB-35F5-4AB3-BAA1-F4E7BEC69EC0}" destId="{83800B1C-7539-46FD-AF9E-80B5DC4DC3F8}" srcOrd="0" destOrd="0" presId="urn:microsoft.com/office/officeart/2005/8/layout/orgChart1"/>
    <dgm:cxn modelId="{155EE9EF-AEE4-4456-894C-67A9E1851848}" type="presParOf" srcId="{D48D15EB-35F5-4AB3-BAA1-F4E7BEC69EC0}" destId="{45D9CD07-D9DE-4E8E-9A1D-822E8EA18A6C}" srcOrd="1" destOrd="0" presId="urn:microsoft.com/office/officeart/2005/8/layout/orgChart1"/>
    <dgm:cxn modelId="{37CE1243-C12C-4363-B8CF-2291CAD766D5}" type="presParOf" srcId="{4A4E2421-C238-4736-BC41-64CD9B40D145}" destId="{C5E2B0D3-5CEE-48F6-9F44-1592019056AB}" srcOrd="1" destOrd="0" presId="urn:microsoft.com/office/officeart/2005/8/layout/orgChart1"/>
    <dgm:cxn modelId="{E8C060A2-05F9-4139-8FEF-8CF3A474F171}" type="presParOf" srcId="{4A4E2421-C238-4736-BC41-64CD9B40D145}" destId="{211D1855-761A-41C1-8E96-FB4BBB77A52E}" srcOrd="2" destOrd="0" presId="urn:microsoft.com/office/officeart/2005/8/layout/orgChart1"/>
    <dgm:cxn modelId="{E399BF36-3842-485F-88A5-C98202D8BCC0}" type="presParOf" srcId="{3E8E3EFF-3D1E-4D75-8C06-FA8AEB6D7CFA}" destId="{77BE532B-2D83-4EE3-8D49-8484E7F126A3}" srcOrd="2" destOrd="0" presId="urn:microsoft.com/office/officeart/2005/8/layout/orgChart1"/>
    <dgm:cxn modelId="{E3F9A9E6-0F61-4F45-BE0F-6A6E7BC0388D}" type="presParOf" srcId="{3E8E3EFF-3D1E-4D75-8C06-FA8AEB6D7CFA}" destId="{539B2E35-6EAF-45A0-980B-247E16ED390A}" srcOrd="3" destOrd="0" presId="urn:microsoft.com/office/officeart/2005/8/layout/orgChart1"/>
    <dgm:cxn modelId="{BD85309F-9A95-4BC3-A7D6-E35AFEF5AE03}" type="presParOf" srcId="{539B2E35-6EAF-45A0-980B-247E16ED390A}" destId="{E08D44C3-B170-453C-BE06-F94B039FFB32}" srcOrd="0" destOrd="0" presId="urn:microsoft.com/office/officeart/2005/8/layout/orgChart1"/>
    <dgm:cxn modelId="{B697CA8A-831D-480F-82D7-2952C2F38C09}" type="presParOf" srcId="{E08D44C3-B170-453C-BE06-F94B039FFB32}" destId="{706D0197-3A96-4135-887C-E639C8C4490C}" srcOrd="0" destOrd="0" presId="urn:microsoft.com/office/officeart/2005/8/layout/orgChart1"/>
    <dgm:cxn modelId="{0CE3EB72-6F08-4D13-ABF5-B049CC4320F9}" type="presParOf" srcId="{E08D44C3-B170-453C-BE06-F94B039FFB32}" destId="{416B9C65-6914-4566-960E-0B66EA668736}" srcOrd="1" destOrd="0" presId="urn:microsoft.com/office/officeart/2005/8/layout/orgChart1"/>
    <dgm:cxn modelId="{BA2BEC4F-5AF9-4500-BD35-FB5B2613A7F5}" type="presParOf" srcId="{539B2E35-6EAF-45A0-980B-247E16ED390A}" destId="{1C5933B2-573C-4F48-8892-BC0A4C4DD234}" srcOrd="1" destOrd="0" presId="urn:microsoft.com/office/officeart/2005/8/layout/orgChart1"/>
    <dgm:cxn modelId="{8728B3A0-1BB4-4950-B85E-E10954583BD8}" type="presParOf" srcId="{539B2E35-6EAF-45A0-980B-247E16ED390A}" destId="{EBA357D5-D241-4C22-9798-2A1BED59CA6C}" srcOrd="2" destOrd="0" presId="urn:microsoft.com/office/officeart/2005/8/layout/orgChart1"/>
    <dgm:cxn modelId="{2BA71C6C-AC8B-4DF0-A69B-2CAC9BCF4424}" type="presParOf" srcId="{EBA357D5-D241-4C22-9798-2A1BED59CA6C}" destId="{1EC4B154-4107-4EAF-A5FB-E2DE8B995C14}" srcOrd="0" destOrd="0" presId="urn:microsoft.com/office/officeart/2005/8/layout/orgChart1"/>
    <dgm:cxn modelId="{DE32D6AA-0269-4B0A-913A-B0F3FAF33B89}" type="presParOf" srcId="{EBA357D5-D241-4C22-9798-2A1BED59CA6C}" destId="{9533A692-21F2-4850-8BA9-67D742620A5B}" srcOrd="1" destOrd="0" presId="urn:microsoft.com/office/officeart/2005/8/layout/orgChart1"/>
    <dgm:cxn modelId="{61BB54F0-ACE1-4707-8A32-B1223D8C33A5}" type="presParOf" srcId="{9533A692-21F2-4850-8BA9-67D742620A5B}" destId="{9A419C61-FC99-4528-86D0-AA49BEAAA81C}" srcOrd="0" destOrd="0" presId="urn:microsoft.com/office/officeart/2005/8/layout/orgChart1"/>
    <dgm:cxn modelId="{87029A7D-20D6-4E94-BB2E-BFCB8266DD18}" type="presParOf" srcId="{9A419C61-FC99-4528-86D0-AA49BEAAA81C}" destId="{78119920-496C-44ED-A716-26B70F0520F1}" srcOrd="0" destOrd="0" presId="urn:microsoft.com/office/officeart/2005/8/layout/orgChart1"/>
    <dgm:cxn modelId="{300957CB-3D13-436F-82FA-8EF9084D5115}" type="presParOf" srcId="{9A419C61-FC99-4528-86D0-AA49BEAAA81C}" destId="{D7EBD5F8-25F9-4474-982E-F3675490C550}" srcOrd="1" destOrd="0" presId="urn:microsoft.com/office/officeart/2005/8/layout/orgChart1"/>
    <dgm:cxn modelId="{5ED98C95-0F86-4A2E-B16C-9AA73A39213C}" type="presParOf" srcId="{9533A692-21F2-4850-8BA9-67D742620A5B}" destId="{428545D8-E8E5-4806-A11F-01CAE97189B6}" srcOrd="1" destOrd="0" presId="urn:microsoft.com/office/officeart/2005/8/layout/orgChart1"/>
    <dgm:cxn modelId="{D32689E2-406E-467B-ABD4-E84DCBCE3066}" type="presParOf" srcId="{9533A692-21F2-4850-8BA9-67D742620A5B}" destId="{E789F49F-FF55-4373-886B-46A934F5C968}" srcOrd="2" destOrd="0" presId="urn:microsoft.com/office/officeart/2005/8/layout/orgChart1"/>
    <dgm:cxn modelId="{EBD834EF-0E94-45AD-87D3-E1C32F3DEF25}" type="presParOf" srcId="{EBA357D5-D241-4C22-9798-2A1BED59CA6C}" destId="{5A59A973-5CA7-4D1E-9491-6BE3AAB8B63B}" srcOrd="2" destOrd="0" presId="urn:microsoft.com/office/officeart/2005/8/layout/orgChart1"/>
    <dgm:cxn modelId="{F11554BA-6497-4B5A-BC83-D433417ABFDB}" type="presParOf" srcId="{EBA357D5-D241-4C22-9798-2A1BED59CA6C}" destId="{4BE915FE-A57B-43AA-86DD-11C9BF410A7D}" srcOrd="3" destOrd="0" presId="urn:microsoft.com/office/officeart/2005/8/layout/orgChart1"/>
    <dgm:cxn modelId="{541057B0-BFC6-4069-9974-B5FC7A468329}" type="presParOf" srcId="{4BE915FE-A57B-43AA-86DD-11C9BF410A7D}" destId="{C68C823A-E2B8-4835-B854-87DAA17AFFEF}" srcOrd="0" destOrd="0" presId="urn:microsoft.com/office/officeart/2005/8/layout/orgChart1"/>
    <dgm:cxn modelId="{F2F432CF-AC50-4E1A-8EC9-E7F3BCB0CDCD}" type="presParOf" srcId="{C68C823A-E2B8-4835-B854-87DAA17AFFEF}" destId="{01553988-A82A-4844-B944-4DB5CA5F790C}" srcOrd="0" destOrd="0" presId="urn:microsoft.com/office/officeart/2005/8/layout/orgChart1"/>
    <dgm:cxn modelId="{A9B4BF00-DAEA-434F-8332-60F0DEA21960}" type="presParOf" srcId="{C68C823A-E2B8-4835-B854-87DAA17AFFEF}" destId="{7081A8AF-A696-45CB-8331-5E5213925742}" srcOrd="1" destOrd="0" presId="urn:microsoft.com/office/officeart/2005/8/layout/orgChart1"/>
    <dgm:cxn modelId="{3E409B4C-D998-47AB-ADFB-6CBC02BE2E89}" type="presParOf" srcId="{4BE915FE-A57B-43AA-86DD-11C9BF410A7D}" destId="{9B615F49-A467-4990-8F6A-10D761BC6BC8}" srcOrd="1" destOrd="0" presId="urn:microsoft.com/office/officeart/2005/8/layout/orgChart1"/>
    <dgm:cxn modelId="{648C8AA3-FCD3-432E-BFE5-6D5E9ADF62E3}" type="presParOf" srcId="{4BE915FE-A57B-43AA-86DD-11C9BF410A7D}" destId="{12E5022B-9268-484D-A8EA-7F5B71A4FC5E}" srcOrd="2" destOrd="0" presId="urn:microsoft.com/office/officeart/2005/8/layout/orgChart1"/>
    <dgm:cxn modelId="{898F256A-EB71-4E8A-9A4E-681BA60C3168}" type="presParOf" srcId="{3E8E3EFF-3D1E-4D75-8C06-FA8AEB6D7CFA}" destId="{55C025AF-444D-4F4E-82FA-47508F5A7E19}" srcOrd="4" destOrd="0" presId="urn:microsoft.com/office/officeart/2005/8/layout/orgChart1"/>
    <dgm:cxn modelId="{C4A14532-D15E-4FF2-B447-48CF0B3D8B60}" type="presParOf" srcId="{3E8E3EFF-3D1E-4D75-8C06-FA8AEB6D7CFA}" destId="{1C29ECAB-DBD7-4671-812E-676209C0BFEF}" srcOrd="5" destOrd="0" presId="urn:microsoft.com/office/officeart/2005/8/layout/orgChart1"/>
    <dgm:cxn modelId="{B6582270-2AC5-49ED-81DD-5242D24A613A}" type="presParOf" srcId="{1C29ECAB-DBD7-4671-812E-676209C0BFEF}" destId="{BD854C80-B6C0-49CB-9692-83C63B9C6495}" srcOrd="0" destOrd="0" presId="urn:microsoft.com/office/officeart/2005/8/layout/orgChart1"/>
    <dgm:cxn modelId="{07729D8D-8A56-4418-9F42-FFB19C2E3489}" type="presParOf" srcId="{BD854C80-B6C0-49CB-9692-83C63B9C6495}" destId="{E7B93428-C449-4BDA-BAA3-35B8C149B40F}" srcOrd="0" destOrd="0" presId="urn:microsoft.com/office/officeart/2005/8/layout/orgChart1"/>
    <dgm:cxn modelId="{69715B04-DAB0-4CDB-A831-43E8B7225410}" type="presParOf" srcId="{BD854C80-B6C0-49CB-9692-83C63B9C6495}" destId="{F0F729E2-9770-4BB4-A744-FC590907D686}" srcOrd="1" destOrd="0" presId="urn:microsoft.com/office/officeart/2005/8/layout/orgChart1"/>
    <dgm:cxn modelId="{51D9D66C-CDC6-4673-97AD-0A76A7FDE17B}" type="presParOf" srcId="{1C29ECAB-DBD7-4671-812E-676209C0BFEF}" destId="{A209BE39-AE14-418E-8070-27F348787418}" srcOrd="1" destOrd="0" presId="urn:microsoft.com/office/officeart/2005/8/layout/orgChart1"/>
    <dgm:cxn modelId="{794E4341-F10F-4E09-861B-8BCEF1D14D92}" type="presParOf" srcId="{1C29ECAB-DBD7-4671-812E-676209C0BFEF}" destId="{5ED7B9CC-7E69-4DAE-A13B-35D8F8A366F8}" srcOrd="2" destOrd="0" presId="urn:microsoft.com/office/officeart/2005/8/layout/orgChart1"/>
    <dgm:cxn modelId="{DECEF816-CAA1-402B-998D-6EF45BEB3237}" type="presParOf" srcId="{5ED7B9CC-7E69-4DAE-A13B-35D8F8A366F8}" destId="{5AFF59CD-C089-4AB2-90F7-A79E95EF6580}" srcOrd="0" destOrd="0" presId="urn:microsoft.com/office/officeart/2005/8/layout/orgChart1"/>
    <dgm:cxn modelId="{42B14DA1-97A9-465B-B8A4-1E78434A7332}" type="presParOf" srcId="{5ED7B9CC-7E69-4DAE-A13B-35D8F8A366F8}" destId="{E99EEA64-E952-4C09-82E0-58146E1FD19A}" srcOrd="1" destOrd="0" presId="urn:microsoft.com/office/officeart/2005/8/layout/orgChart1"/>
    <dgm:cxn modelId="{7725F722-7133-41DB-8009-AD2BA6479653}" type="presParOf" srcId="{E99EEA64-E952-4C09-82E0-58146E1FD19A}" destId="{7A3E1D8B-A29F-4146-A810-5A8DBF3A30D7}" srcOrd="0" destOrd="0" presId="urn:microsoft.com/office/officeart/2005/8/layout/orgChart1"/>
    <dgm:cxn modelId="{31108A50-27BD-4953-AE23-E372BAA267C3}" type="presParOf" srcId="{7A3E1D8B-A29F-4146-A810-5A8DBF3A30D7}" destId="{168FAC9C-B216-4699-9497-D13B5FA30450}" srcOrd="0" destOrd="0" presId="urn:microsoft.com/office/officeart/2005/8/layout/orgChart1"/>
    <dgm:cxn modelId="{768258D3-6AE6-424E-BE3A-459CFA3ECCCA}" type="presParOf" srcId="{7A3E1D8B-A29F-4146-A810-5A8DBF3A30D7}" destId="{383825FE-D176-431D-B56C-5CD13C411460}" srcOrd="1" destOrd="0" presId="urn:microsoft.com/office/officeart/2005/8/layout/orgChart1"/>
    <dgm:cxn modelId="{6A9B45A5-0471-4728-9A65-1CAF042EA926}" type="presParOf" srcId="{E99EEA64-E952-4C09-82E0-58146E1FD19A}" destId="{89A1DF91-F344-4EDE-B697-79C5FE4CA3D2}" srcOrd="1" destOrd="0" presId="urn:microsoft.com/office/officeart/2005/8/layout/orgChart1"/>
    <dgm:cxn modelId="{C361A774-AA62-43E6-BA87-56F0785BD5E7}" type="presParOf" srcId="{E99EEA64-E952-4C09-82E0-58146E1FD19A}" destId="{BD50447C-257A-4632-870C-94FF7168C0A1}" srcOrd="2" destOrd="0" presId="urn:microsoft.com/office/officeart/2005/8/layout/orgChart1"/>
    <dgm:cxn modelId="{F5F71564-31B9-45E9-A2FE-42D510225854}" type="presParOf" srcId="{5ED7B9CC-7E69-4DAE-A13B-35D8F8A366F8}" destId="{29CBD980-8629-49CD-A962-FBA3C47428B3}" srcOrd="2" destOrd="0" presId="urn:microsoft.com/office/officeart/2005/8/layout/orgChart1"/>
    <dgm:cxn modelId="{2CEF1113-1B90-458F-8FEE-FCEF21D09AC1}" type="presParOf" srcId="{5ED7B9CC-7E69-4DAE-A13B-35D8F8A366F8}" destId="{0BAD39BB-DD12-4DFC-AE4F-BB817F477EDD}" srcOrd="3" destOrd="0" presId="urn:microsoft.com/office/officeart/2005/8/layout/orgChart1"/>
    <dgm:cxn modelId="{1AD5B66A-CD1D-4341-B249-C0D731B1CEAF}" type="presParOf" srcId="{0BAD39BB-DD12-4DFC-AE4F-BB817F477EDD}" destId="{E3A3807C-DF2D-46DB-8D70-EBE5C14E201C}" srcOrd="0" destOrd="0" presId="urn:microsoft.com/office/officeart/2005/8/layout/orgChart1"/>
    <dgm:cxn modelId="{ACDD43CA-76D1-42AA-B5B4-05828F5C253D}" type="presParOf" srcId="{E3A3807C-DF2D-46DB-8D70-EBE5C14E201C}" destId="{AC986EE5-5502-4E94-9692-84D59FCB050A}" srcOrd="0" destOrd="0" presId="urn:microsoft.com/office/officeart/2005/8/layout/orgChart1"/>
    <dgm:cxn modelId="{66BAEE59-4104-412E-A0A9-E3F9BD97BFA8}" type="presParOf" srcId="{E3A3807C-DF2D-46DB-8D70-EBE5C14E201C}" destId="{F0BBE5E7-483E-43EC-A570-096C3E380408}" srcOrd="1" destOrd="0" presId="urn:microsoft.com/office/officeart/2005/8/layout/orgChart1"/>
    <dgm:cxn modelId="{A56CC9F5-843A-4D56-A4B0-5D49C94A7985}" type="presParOf" srcId="{0BAD39BB-DD12-4DFC-AE4F-BB817F477EDD}" destId="{918E63C3-AB08-4763-979F-F6BDA31E354B}" srcOrd="1" destOrd="0" presId="urn:microsoft.com/office/officeart/2005/8/layout/orgChart1"/>
    <dgm:cxn modelId="{25236261-D1BE-49B8-BFC9-47351C918CC5}" type="presParOf" srcId="{0BAD39BB-DD12-4DFC-AE4F-BB817F477EDD}" destId="{AD25C348-4E9D-4F6F-A5E5-859A70A7BE45}" srcOrd="2" destOrd="0" presId="urn:microsoft.com/office/officeart/2005/8/layout/orgChart1"/>
    <dgm:cxn modelId="{F9FC574C-18F2-4AC8-9871-2080C263DE7F}" type="presParOf" srcId="{5ED7B9CC-7E69-4DAE-A13B-35D8F8A366F8}" destId="{4F856BF2-C8B0-46B8-9158-F7B3F9E394C6}" srcOrd="4" destOrd="0" presId="urn:microsoft.com/office/officeart/2005/8/layout/orgChart1"/>
    <dgm:cxn modelId="{D877C26A-E8E4-454D-B206-91EFEE195CA2}" type="presParOf" srcId="{5ED7B9CC-7E69-4DAE-A13B-35D8F8A366F8}" destId="{7F0240AF-97D3-44C6-991C-F29F66152BE2}" srcOrd="5" destOrd="0" presId="urn:microsoft.com/office/officeart/2005/8/layout/orgChart1"/>
    <dgm:cxn modelId="{271AF143-3F5E-4CBE-B360-4AEE88F2963F}" type="presParOf" srcId="{7F0240AF-97D3-44C6-991C-F29F66152BE2}" destId="{335FB9CB-8242-4167-AD90-374F66F08599}" srcOrd="0" destOrd="0" presId="urn:microsoft.com/office/officeart/2005/8/layout/orgChart1"/>
    <dgm:cxn modelId="{DF1D5244-354F-494D-8996-2FEF6EA07AA2}" type="presParOf" srcId="{335FB9CB-8242-4167-AD90-374F66F08599}" destId="{4394D47E-E90B-441F-A594-8ECF60B01A5A}" srcOrd="0" destOrd="0" presId="urn:microsoft.com/office/officeart/2005/8/layout/orgChart1"/>
    <dgm:cxn modelId="{EDFD5C43-7DFE-410A-9BE7-5302F98BC5A0}" type="presParOf" srcId="{335FB9CB-8242-4167-AD90-374F66F08599}" destId="{B1EFDDD7-A051-429C-8904-5C527E285E48}" srcOrd="1" destOrd="0" presId="urn:microsoft.com/office/officeart/2005/8/layout/orgChart1"/>
    <dgm:cxn modelId="{93588CE8-222A-4064-8998-02EB5168DEE2}" type="presParOf" srcId="{7F0240AF-97D3-44C6-991C-F29F66152BE2}" destId="{35615AD4-F857-42AB-84CD-97F2D0FF8AC6}" srcOrd="1" destOrd="0" presId="urn:microsoft.com/office/officeart/2005/8/layout/orgChart1"/>
    <dgm:cxn modelId="{B916C84E-2648-4988-BDE7-22BD469EA273}" type="presParOf" srcId="{7F0240AF-97D3-44C6-991C-F29F66152BE2}" destId="{9391B5DC-902C-4FF8-AEF8-FAD643015D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71FFB-E3B8-45F0-95D8-074E15C23436}">
      <dsp:nvSpPr>
        <dsp:cNvPr id="0" name=""/>
        <dsp:cNvSpPr/>
      </dsp:nvSpPr>
      <dsp:spPr>
        <a:xfrm>
          <a:off x="5573687" y="2788872"/>
          <a:ext cx="207704" cy="852101"/>
        </a:xfrm>
        <a:custGeom>
          <a:avLst/>
          <a:gdLst/>
          <a:ahLst/>
          <a:cxnLst/>
          <a:rect l="0" t="0" r="0" b="0"/>
          <a:pathLst>
            <a:path>
              <a:moveTo>
                <a:pt x="207704" y="0"/>
              </a:moveTo>
              <a:lnTo>
                <a:pt x="207704" y="852101"/>
              </a:lnTo>
              <a:lnTo>
                <a:pt x="0" y="852101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6757C-7160-47E3-BE81-767C3233CCC8}">
      <dsp:nvSpPr>
        <dsp:cNvPr id="0" name=""/>
        <dsp:cNvSpPr/>
      </dsp:nvSpPr>
      <dsp:spPr>
        <a:xfrm>
          <a:off x="3955806" y="1083096"/>
          <a:ext cx="779739" cy="116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82"/>
              </a:lnTo>
              <a:lnTo>
                <a:pt x="779739" y="1164282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98C86-3EBE-4C5A-BACD-3980FA133401}">
      <dsp:nvSpPr>
        <dsp:cNvPr id="0" name=""/>
        <dsp:cNvSpPr/>
      </dsp:nvSpPr>
      <dsp:spPr>
        <a:xfrm>
          <a:off x="3558762" y="1083096"/>
          <a:ext cx="397044" cy="1167217"/>
        </a:xfrm>
        <a:custGeom>
          <a:avLst/>
          <a:gdLst/>
          <a:ahLst/>
          <a:cxnLst/>
          <a:rect l="0" t="0" r="0" b="0"/>
          <a:pathLst>
            <a:path>
              <a:moveTo>
                <a:pt x="397044" y="0"/>
              </a:moveTo>
              <a:lnTo>
                <a:pt x="397044" y="1167217"/>
              </a:lnTo>
              <a:lnTo>
                <a:pt x="0" y="1167217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D3AA4-8B7F-457D-9306-043EB32981BD}">
      <dsp:nvSpPr>
        <dsp:cNvPr id="0" name=""/>
        <dsp:cNvSpPr/>
      </dsp:nvSpPr>
      <dsp:spPr>
        <a:xfrm>
          <a:off x="2909960" y="110"/>
          <a:ext cx="2091692" cy="108298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2821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Team leader	</a:t>
          </a:r>
        </a:p>
      </dsp:txBody>
      <dsp:txXfrm>
        <a:off x="2909960" y="110"/>
        <a:ext cx="2091692" cy="1082985"/>
      </dsp:txXfrm>
    </dsp:sp>
    <dsp:sp modelId="{430C942F-32D6-4D98-AD25-174629C40283}">
      <dsp:nvSpPr>
        <dsp:cNvPr id="0" name=""/>
        <dsp:cNvSpPr/>
      </dsp:nvSpPr>
      <dsp:spPr>
        <a:xfrm>
          <a:off x="3288535" y="842432"/>
          <a:ext cx="1882522" cy="360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Moshe On</a:t>
          </a:r>
        </a:p>
      </dsp:txBody>
      <dsp:txXfrm>
        <a:off x="3288535" y="842432"/>
        <a:ext cx="1882522" cy="360995"/>
      </dsp:txXfrm>
    </dsp:sp>
    <dsp:sp modelId="{E544C657-B127-45C6-9274-F14AF8861F5C}">
      <dsp:nvSpPr>
        <dsp:cNvPr id="0" name=""/>
        <dsp:cNvSpPr/>
      </dsp:nvSpPr>
      <dsp:spPr>
        <a:xfrm>
          <a:off x="1467069" y="1708821"/>
          <a:ext cx="2091692" cy="108298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28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Databases expert</a:t>
          </a:r>
        </a:p>
      </dsp:txBody>
      <dsp:txXfrm>
        <a:off x="1467069" y="1708821"/>
        <a:ext cx="2091692" cy="1082985"/>
      </dsp:txXfrm>
    </dsp:sp>
    <dsp:sp modelId="{3A60C123-C471-438E-9D3E-E08C30E3AC65}">
      <dsp:nvSpPr>
        <dsp:cNvPr id="0" name=""/>
        <dsp:cNvSpPr/>
      </dsp:nvSpPr>
      <dsp:spPr>
        <a:xfrm>
          <a:off x="1885408" y="2551143"/>
          <a:ext cx="1882522" cy="360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Rotem Meshi</a:t>
          </a:r>
        </a:p>
      </dsp:txBody>
      <dsp:txXfrm>
        <a:off x="1885408" y="2551143"/>
        <a:ext cx="1882522" cy="360995"/>
      </dsp:txXfrm>
    </dsp:sp>
    <dsp:sp modelId="{FD9EF045-7CBB-42E7-8451-3C2FF77E30A2}">
      <dsp:nvSpPr>
        <dsp:cNvPr id="0" name=""/>
        <dsp:cNvSpPr/>
      </dsp:nvSpPr>
      <dsp:spPr>
        <a:xfrm>
          <a:off x="4735545" y="1705886"/>
          <a:ext cx="2091692" cy="108298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28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architect</a:t>
          </a:r>
        </a:p>
      </dsp:txBody>
      <dsp:txXfrm>
        <a:off x="4735545" y="1705886"/>
        <a:ext cx="2091692" cy="1082985"/>
      </dsp:txXfrm>
    </dsp:sp>
    <dsp:sp modelId="{1A8D7979-AB9E-4166-893F-2BE6A8119B0A}">
      <dsp:nvSpPr>
        <dsp:cNvPr id="0" name=""/>
        <dsp:cNvSpPr/>
      </dsp:nvSpPr>
      <dsp:spPr>
        <a:xfrm>
          <a:off x="5432198" y="2555338"/>
          <a:ext cx="1882522" cy="360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Asaf Cohen</a:t>
          </a:r>
        </a:p>
      </dsp:txBody>
      <dsp:txXfrm>
        <a:off x="5432198" y="2555338"/>
        <a:ext cx="1882522" cy="360995"/>
      </dsp:txXfrm>
    </dsp:sp>
    <dsp:sp modelId="{D8A4FDF2-B13A-4DF6-8570-50039014AE95}">
      <dsp:nvSpPr>
        <dsp:cNvPr id="0" name=""/>
        <dsp:cNvSpPr/>
      </dsp:nvSpPr>
      <dsp:spPr>
        <a:xfrm>
          <a:off x="3481995" y="3099480"/>
          <a:ext cx="2091692" cy="108298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28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Programmer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81995" y="3099480"/>
        <a:ext cx="2091692" cy="1082985"/>
      </dsp:txXfrm>
    </dsp:sp>
    <dsp:sp modelId="{445B4B2F-90C4-48B2-9882-DD42525A1B0F}">
      <dsp:nvSpPr>
        <dsp:cNvPr id="0" name=""/>
        <dsp:cNvSpPr/>
      </dsp:nvSpPr>
      <dsp:spPr>
        <a:xfrm>
          <a:off x="4280839" y="4008063"/>
          <a:ext cx="1882522" cy="360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Ari Or</a:t>
          </a:r>
        </a:p>
      </dsp:txBody>
      <dsp:txXfrm>
        <a:off x="4280839" y="4008063"/>
        <a:ext cx="1882522" cy="360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56BF2-C8B0-46B8-9158-F7B3F9E394C6}">
      <dsp:nvSpPr>
        <dsp:cNvPr id="0" name=""/>
        <dsp:cNvSpPr/>
      </dsp:nvSpPr>
      <dsp:spPr>
        <a:xfrm>
          <a:off x="4940721" y="1538726"/>
          <a:ext cx="135550" cy="1510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417"/>
              </a:lnTo>
              <a:lnTo>
                <a:pt x="135550" y="151041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BD980-8629-49CD-A962-FBA3C47428B3}">
      <dsp:nvSpPr>
        <dsp:cNvPr id="0" name=""/>
        <dsp:cNvSpPr/>
      </dsp:nvSpPr>
      <dsp:spPr>
        <a:xfrm>
          <a:off x="4805171" y="1538726"/>
          <a:ext cx="135550" cy="593839"/>
        </a:xfrm>
        <a:custGeom>
          <a:avLst/>
          <a:gdLst/>
          <a:ahLst/>
          <a:cxnLst/>
          <a:rect l="0" t="0" r="0" b="0"/>
          <a:pathLst>
            <a:path>
              <a:moveTo>
                <a:pt x="135550" y="0"/>
              </a:moveTo>
              <a:lnTo>
                <a:pt x="135550" y="593839"/>
              </a:lnTo>
              <a:lnTo>
                <a:pt x="0" y="59383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F59CD-C089-4AB2-90F7-A79E95EF6580}">
      <dsp:nvSpPr>
        <dsp:cNvPr id="0" name=""/>
        <dsp:cNvSpPr/>
      </dsp:nvSpPr>
      <dsp:spPr>
        <a:xfrm>
          <a:off x="4940721" y="1538726"/>
          <a:ext cx="135550" cy="59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839"/>
              </a:lnTo>
              <a:lnTo>
                <a:pt x="135550" y="59383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025AF-444D-4F4E-82FA-47508F5A7E19}">
      <dsp:nvSpPr>
        <dsp:cNvPr id="0" name=""/>
        <dsp:cNvSpPr/>
      </dsp:nvSpPr>
      <dsp:spPr>
        <a:xfrm>
          <a:off x="5047974" y="647508"/>
          <a:ext cx="538225" cy="56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8225" y="5684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9A973-5CA7-4D1E-9491-6BE3AAB8B63B}">
      <dsp:nvSpPr>
        <dsp:cNvPr id="0" name=""/>
        <dsp:cNvSpPr/>
      </dsp:nvSpPr>
      <dsp:spPr>
        <a:xfrm>
          <a:off x="1415360" y="1532200"/>
          <a:ext cx="91440" cy="593839"/>
        </a:xfrm>
        <a:custGeom>
          <a:avLst/>
          <a:gdLst/>
          <a:ahLst/>
          <a:cxnLst/>
          <a:rect l="0" t="0" r="0" b="0"/>
          <a:pathLst>
            <a:path>
              <a:moveTo>
                <a:pt x="135428" y="0"/>
              </a:moveTo>
              <a:lnTo>
                <a:pt x="135428" y="593839"/>
              </a:lnTo>
              <a:lnTo>
                <a:pt x="45720" y="59383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4B154-4107-4EAF-A5FB-E2DE8B995C14}">
      <dsp:nvSpPr>
        <dsp:cNvPr id="0" name=""/>
        <dsp:cNvSpPr/>
      </dsp:nvSpPr>
      <dsp:spPr>
        <a:xfrm>
          <a:off x="1550789" y="1532200"/>
          <a:ext cx="135550" cy="59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839"/>
              </a:lnTo>
              <a:lnTo>
                <a:pt x="135550" y="59383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E532B-2D83-4EE3-8D49-8484E7F126A3}">
      <dsp:nvSpPr>
        <dsp:cNvPr id="0" name=""/>
        <dsp:cNvSpPr/>
      </dsp:nvSpPr>
      <dsp:spPr>
        <a:xfrm>
          <a:off x="2196266" y="647508"/>
          <a:ext cx="2851707" cy="561952"/>
        </a:xfrm>
        <a:custGeom>
          <a:avLst/>
          <a:gdLst/>
          <a:ahLst/>
          <a:cxnLst/>
          <a:rect l="0" t="0" r="0" b="0"/>
          <a:pathLst>
            <a:path>
              <a:moveTo>
                <a:pt x="2851707" y="0"/>
              </a:moveTo>
              <a:lnTo>
                <a:pt x="2851707" y="561952"/>
              </a:lnTo>
              <a:lnTo>
                <a:pt x="0" y="56195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26ADE-068F-4A22-92EE-B197F1DB7E13}">
      <dsp:nvSpPr>
        <dsp:cNvPr id="0" name=""/>
        <dsp:cNvSpPr/>
      </dsp:nvSpPr>
      <dsp:spPr>
        <a:xfrm>
          <a:off x="8473394" y="1542824"/>
          <a:ext cx="135550" cy="1510417"/>
        </a:xfrm>
        <a:custGeom>
          <a:avLst/>
          <a:gdLst/>
          <a:ahLst/>
          <a:cxnLst/>
          <a:rect l="0" t="0" r="0" b="0"/>
          <a:pathLst>
            <a:path>
              <a:moveTo>
                <a:pt x="135550" y="0"/>
              </a:moveTo>
              <a:lnTo>
                <a:pt x="135550" y="1510417"/>
              </a:lnTo>
              <a:lnTo>
                <a:pt x="0" y="151041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44116-13B6-4AF3-85EC-0544CBEB3CD7}">
      <dsp:nvSpPr>
        <dsp:cNvPr id="0" name=""/>
        <dsp:cNvSpPr/>
      </dsp:nvSpPr>
      <dsp:spPr>
        <a:xfrm>
          <a:off x="8608945" y="1542824"/>
          <a:ext cx="135550" cy="1510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417"/>
              </a:lnTo>
              <a:lnTo>
                <a:pt x="135550" y="151041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E9F0-F651-43F1-8EC8-9A6B964D55F1}">
      <dsp:nvSpPr>
        <dsp:cNvPr id="0" name=""/>
        <dsp:cNvSpPr/>
      </dsp:nvSpPr>
      <dsp:spPr>
        <a:xfrm>
          <a:off x="8473394" y="1542824"/>
          <a:ext cx="135550" cy="593839"/>
        </a:xfrm>
        <a:custGeom>
          <a:avLst/>
          <a:gdLst/>
          <a:ahLst/>
          <a:cxnLst/>
          <a:rect l="0" t="0" r="0" b="0"/>
          <a:pathLst>
            <a:path>
              <a:moveTo>
                <a:pt x="135550" y="0"/>
              </a:moveTo>
              <a:lnTo>
                <a:pt x="135550" y="593839"/>
              </a:lnTo>
              <a:lnTo>
                <a:pt x="0" y="59383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5412C-8E35-4238-A8D7-8A079B1966AC}">
      <dsp:nvSpPr>
        <dsp:cNvPr id="0" name=""/>
        <dsp:cNvSpPr/>
      </dsp:nvSpPr>
      <dsp:spPr>
        <a:xfrm>
          <a:off x="8608945" y="1542824"/>
          <a:ext cx="135550" cy="59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839"/>
              </a:lnTo>
              <a:lnTo>
                <a:pt x="135550" y="59383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1424A-6989-4558-84BA-919CA1FEC729}">
      <dsp:nvSpPr>
        <dsp:cNvPr id="0" name=""/>
        <dsp:cNvSpPr/>
      </dsp:nvSpPr>
      <dsp:spPr>
        <a:xfrm>
          <a:off x="5047974" y="647508"/>
          <a:ext cx="2915493" cy="572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577"/>
              </a:lnTo>
              <a:lnTo>
                <a:pt x="2915493" y="5725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7B681-9418-4417-B9BD-42A1CF7A7106}">
      <dsp:nvSpPr>
        <dsp:cNvPr id="0" name=""/>
        <dsp:cNvSpPr/>
      </dsp:nvSpPr>
      <dsp:spPr>
        <a:xfrm>
          <a:off x="4402496" y="2030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0. ניהול 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Vacation4U</a:t>
          </a:r>
        </a:p>
      </dsp:txBody>
      <dsp:txXfrm>
        <a:off x="4402496" y="2030"/>
        <a:ext cx="1290955" cy="645477"/>
      </dsp:txXfrm>
    </dsp:sp>
    <dsp:sp modelId="{3BCF4852-E61D-4A80-9660-6739A3EBC884}">
      <dsp:nvSpPr>
        <dsp:cNvPr id="0" name=""/>
        <dsp:cNvSpPr/>
      </dsp:nvSpPr>
      <dsp:spPr>
        <a:xfrm>
          <a:off x="7963467" y="897347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ניהול משתמשים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963467" y="897347"/>
        <a:ext cx="1290955" cy="645477"/>
      </dsp:txXfrm>
    </dsp:sp>
    <dsp:sp modelId="{E6463C05-085B-41D5-848E-9D915F430200}">
      <dsp:nvSpPr>
        <dsp:cNvPr id="0" name=""/>
        <dsp:cNvSpPr/>
      </dsp:nvSpPr>
      <dsp:spPr>
        <a:xfrm>
          <a:off x="8744495" y="1813925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CRUD </a:t>
          </a: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1.1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744495" y="1813925"/>
        <a:ext cx="1290955" cy="645477"/>
      </dsp:txXfrm>
    </dsp:sp>
    <dsp:sp modelId="{559F7391-1AFE-4026-85D8-122988D4A2F0}">
      <dsp:nvSpPr>
        <dsp:cNvPr id="0" name=""/>
        <dsp:cNvSpPr/>
      </dsp:nvSpPr>
      <dsp:spPr>
        <a:xfrm>
          <a:off x="7182439" y="1813925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1.2 מתן ביקורת למשתמש אחר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182439" y="1813925"/>
        <a:ext cx="1290955" cy="645477"/>
      </dsp:txXfrm>
    </dsp:sp>
    <dsp:sp modelId="{094C5FBE-54F4-4AA7-ADB0-27BB1B39CBA9}">
      <dsp:nvSpPr>
        <dsp:cNvPr id="0" name=""/>
        <dsp:cNvSpPr/>
      </dsp:nvSpPr>
      <dsp:spPr>
        <a:xfrm>
          <a:off x="8744495" y="2730503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1.3 צפייה בתוכן האתר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744495" y="2730503"/>
        <a:ext cx="1290955" cy="645477"/>
      </dsp:txXfrm>
    </dsp:sp>
    <dsp:sp modelId="{83800B1C-7539-46FD-AF9E-80B5DC4DC3F8}">
      <dsp:nvSpPr>
        <dsp:cNvPr id="0" name=""/>
        <dsp:cNvSpPr/>
      </dsp:nvSpPr>
      <dsp:spPr>
        <a:xfrm>
          <a:off x="7182439" y="2730503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1.4 חיפוש משתמש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182439" y="2730503"/>
        <a:ext cx="1290955" cy="645477"/>
      </dsp:txXfrm>
    </dsp:sp>
    <dsp:sp modelId="{706D0197-3A96-4135-887C-E639C8C4490C}">
      <dsp:nvSpPr>
        <dsp:cNvPr id="0" name=""/>
        <dsp:cNvSpPr/>
      </dsp:nvSpPr>
      <dsp:spPr>
        <a:xfrm>
          <a:off x="905311" y="886722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ניהול תוכן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05311" y="886722"/>
        <a:ext cx="1290955" cy="645477"/>
      </dsp:txXfrm>
    </dsp:sp>
    <dsp:sp modelId="{78119920-496C-44ED-A716-26B70F0520F1}">
      <dsp:nvSpPr>
        <dsp:cNvPr id="0" name=""/>
        <dsp:cNvSpPr/>
      </dsp:nvSpPr>
      <dsp:spPr>
        <a:xfrm>
          <a:off x="1686339" y="1803300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2.1 הוספת מודעה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686339" y="1803300"/>
        <a:ext cx="1290955" cy="645477"/>
      </dsp:txXfrm>
    </dsp:sp>
    <dsp:sp modelId="{01553988-A82A-4844-B944-4DB5CA5F790C}">
      <dsp:nvSpPr>
        <dsp:cNvPr id="0" name=""/>
        <dsp:cNvSpPr/>
      </dsp:nvSpPr>
      <dsp:spPr>
        <a:xfrm>
          <a:off x="170125" y="1803300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2.2 סינון תוכן מוצג לפי פרמרטים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0125" y="1803300"/>
        <a:ext cx="1290955" cy="645477"/>
      </dsp:txXfrm>
    </dsp:sp>
    <dsp:sp modelId="{E7B93428-C449-4BDA-BAA3-35B8C149B40F}">
      <dsp:nvSpPr>
        <dsp:cNvPr id="0" name=""/>
        <dsp:cNvSpPr/>
      </dsp:nvSpPr>
      <dsp:spPr>
        <a:xfrm>
          <a:off x="4295243" y="893248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ניהול רכישות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295243" y="893248"/>
        <a:ext cx="1290955" cy="645477"/>
      </dsp:txXfrm>
    </dsp:sp>
    <dsp:sp modelId="{168FAC9C-B216-4699-9497-D13B5FA30450}">
      <dsp:nvSpPr>
        <dsp:cNvPr id="0" name=""/>
        <dsp:cNvSpPr/>
      </dsp:nvSpPr>
      <dsp:spPr>
        <a:xfrm>
          <a:off x="5076271" y="1809826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3.1 הגשת בקשה לרכישה</a:t>
          </a:r>
        </a:p>
      </dsp:txBody>
      <dsp:txXfrm>
        <a:off x="5076271" y="1809826"/>
        <a:ext cx="1290955" cy="645477"/>
      </dsp:txXfrm>
    </dsp:sp>
    <dsp:sp modelId="{AC986EE5-5502-4E94-9692-84D59FCB050A}">
      <dsp:nvSpPr>
        <dsp:cNvPr id="0" name=""/>
        <dsp:cNvSpPr/>
      </dsp:nvSpPr>
      <dsp:spPr>
        <a:xfrm>
          <a:off x="3514215" y="1809826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3.2 אישור בקשת רכישה</a:t>
          </a:r>
        </a:p>
      </dsp:txBody>
      <dsp:txXfrm>
        <a:off x="3514215" y="1809826"/>
        <a:ext cx="1290955" cy="645477"/>
      </dsp:txXfrm>
    </dsp:sp>
    <dsp:sp modelId="{4394D47E-E90B-441F-A594-8ECF60B01A5A}">
      <dsp:nvSpPr>
        <dsp:cNvPr id="0" name=""/>
        <dsp:cNvSpPr/>
      </dsp:nvSpPr>
      <dsp:spPr>
        <a:xfrm>
          <a:off x="5076271" y="2726404"/>
          <a:ext cx="1290955" cy="64547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3.3 ביצוע תשלום</a:t>
          </a:r>
        </a:p>
      </dsp:txBody>
      <dsp:txXfrm>
        <a:off x="5076271" y="2726404"/>
        <a:ext cx="1290955" cy="645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F597-4944-4049-9A51-A3D27935F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86F7-BE58-4802-AF90-AD0CBF55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9C3E-4CE8-4936-A571-C924F570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8AB7-3F27-437B-B18C-D17C5D8B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ECDE-53A0-4384-AD55-74A3F549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6587-053A-41EA-A075-268CB19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1D3D-095A-4418-9D68-B0333BA2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56EF-A7D0-4012-92C7-65E80D5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B90B-895E-4B72-8F1C-BD36EB64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D772-F550-466B-A1BA-189F5934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FF6B-B77E-46DA-BE3D-C823B4363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0630E-83ED-4BEA-9114-F74827F8E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B25B-39AB-4B87-9D32-19209EDA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1680-C178-4193-96EC-5A86B19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5B8A-F943-4513-B3A4-9BAFF354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0A41-2A53-46D1-9042-481C295A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FA90-140B-42E0-805A-78A25C94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1161-14BC-44B4-873F-26B505DF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AD0E-E63F-4623-99B4-916FB92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0968-B453-42CB-B9F6-4A009D84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5318-8CA6-4E70-9266-7F3439C8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BDAD8-468D-485E-8288-F22190C1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0D2D-DA07-41B0-A3F2-1595F31D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5898-C045-42F6-B670-0E14BEE4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557B-E850-41A7-8791-157894B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C9AA-530E-4D30-A37B-C4999B09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D0A5-5463-4E10-859C-A4896C93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45113-0D7D-4C67-8D1D-6679257E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80A3-CD37-4853-B4B5-6011E3D5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80F9-A42C-451B-ABB2-3FFA642F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CD12-268B-412A-834F-22BBDF4E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A88B-2D5F-4332-922D-1F6E4E13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D3E8-9E7E-4675-8FD3-2BE568B6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8637A-3228-4AD2-9487-9971D59E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A20CE-FA2A-462E-9DB3-6B943B7C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9801-C54B-490A-8504-26136C26E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F5A2A-A658-4423-BCEC-5AAFC31E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F7D09-F5E2-430B-954E-11B18561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AC35-79C3-4FB8-8133-0C5747E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DD1F-A344-4975-B499-1F77A3D4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918A1-7882-42B5-9506-36F6D96B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E482-BC53-41C9-BCBC-6CF1EFA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9C915-7CAC-4593-BC94-EA2D2AD9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42FD6-EF84-4960-A939-B8D68E43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6D43F-CA8F-4402-834E-C8532F6F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79EF-9D4D-4654-80F5-AF88F710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67E8-098B-4725-AE7F-EC913303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74C0-4B6E-4F86-A6A1-6DBAAEB4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A6FF6-9DFE-4083-904C-227C2475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2370A-A934-47CC-B5C3-A4D367E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C0BAE-932D-4223-824D-3D0B6101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B31DF-8086-4713-A961-A3089198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4CE8-DC63-4D59-A758-32D8BE0A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4AAE3-CE0B-4806-BA53-9161A6AF4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55226-0F05-4079-9A54-76C7047E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19F0-2F23-4C63-8FB1-5A6A155B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A70D-B053-42C3-9773-FD7D7F8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7EEF-BBD4-4708-900A-2EF331A0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0B74C-DA4B-45A8-9C33-4F8D8945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7C86D-BFFF-497B-923B-687D5757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136C-F55B-4867-8A57-8F27D0118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7967-85B3-497A-96C5-A0BB1954924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7CEB-19D6-4A89-882D-C890E970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9A1E-C3D6-44DC-A428-2AE771846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2600-D5CA-4AC5-ABB6-A5557F05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51CD22-80E5-4EA3-9F29-561243F01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176958"/>
              </p:ext>
            </p:extLst>
          </p:nvPr>
        </p:nvGraphicFramePr>
        <p:xfrm>
          <a:off x="1157355" y="732919"/>
          <a:ext cx="9444383" cy="462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04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018857-6C67-4029-97DA-EBB5CC97B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847302"/>
              </p:ext>
            </p:extLst>
          </p:nvPr>
        </p:nvGraphicFramePr>
        <p:xfrm>
          <a:off x="1353930" y="238539"/>
          <a:ext cx="10095948" cy="6149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8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nastia</dc:creator>
  <cp:lastModifiedBy>nastia</cp:lastModifiedBy>
  <cp:revision>7</cp:revision>
  <dcterms:created xsi:type="dcterms:W3CDTF">2018-10-21T14:01:23Z</dcterms:created>
  <dcterms:modified xsi:type="dcterms:W3CDTF">2018-10-21T15:20:51Z</dcterms:modified>
</cp:coreProperties>
</file>