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r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r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1EAF47-7360-4428-A6E7-3EF683663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Means-ends based know-how mapping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02C260-C497-453A-9C92-2AF50228C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שם מנחה (לקוח): ארנון שטרום</a:t>
            </a:r>
          </a:p>
          <a:p>
            <a:r>
              <a:rPr lang="he-IL" dirty="0"/>
              <a:t>משתתפים:</a:t>
            </a:r>
            <a:r>
              <a:rPr lang="en-US" dirty="0"/>
              <a:t> </a:t>
            </a:r>
            <a:r>
              <a:rPr lang="he-IL" dirty="0"/>
              <a:t> אורן שור, סער גוטמן ועילי פרידמן</a:t>
            </a:r>
          </a:p>
        </p:txBody>
      </p:sp>
    </p:spTree>
    <p:extLst>
      <p:ext uri="{BB962C8B-B14F-4D97-AF65-F5344CB8AC3E}">
        <p14:creationId xmlns:p14="http://schemas.microsoft.com/office/powerpoint/2010/main" val="4177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6B5DA-A202-40B8-8D9A-DB4BA192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מטרת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2A9237E-EE38-4DE8-9AD7-B0C246930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פיתוח מערכת אשר מנגישה מידע רב באמצעות מפות לניהול המידע</a:t>
            </a:r>
          </a:p>
          <a:p>
            <a:r>
              <a:rPr lang="he-IL" dirty="0"/>
              <a:t>המערכת תאפשר חיפוש איכותני במידע</a:t>
            </a:r>
          </a:p>
          <a:p>
            <a:r>
              <a:rPr lang="he-IL" dirty="0"/>
              <a:t>המערכת תאפשר עריכה ועדכון של המפות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774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303F95-8238-4E1C-8746-904C5937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he-IL"/>
              <a:t>רקע</a:t>
            </a:r>
            <a:endParaRPr lang="he-IL" dirty="0"/>
          </a:p>
        </p:txBody>
      </p:sp>
      <p:pic>
        <p:nvPicPr>
          <p:cNvPr id="4" name="Picture 2" descr="C:\Users\sturm\Desktop\Figures\ADL20140430.jpg">
            <a:extLst>
              <a:ext uri="{FF2B5EF4-FFF2-40B4-BE49-F238E27FC236}">
                <a16:creationId xmlns:a16="http://schemas.microsoft.com/office/drawing/2014/main" id="{2A672B99-BC75-4FDE-828D-85E83CEB4B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589" y="481970"/>
            <a:ext cx="8269808" cy="460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B665E92A-EE05-434D-8C3C-7EAE0700DE37}"/>
              </a:ext>
            </a:extLst>
          </p:cNvPr>
          <p:cNvSpPr txBox="1">
            <a:spLocks/>
          </p:cNvSpPr>
          <p:nvPr/>
        </p:nvSpPr>
        <p:spPr>
          <a:xfrm>
            <a:off x="6752492" y="4994031"/>
            <a:ext cx="4458480" cy="1641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ME – map</a:t>
            </a:r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3D1C838B-A87C-4742-BA88-12F091B533B5}"/>
              </a:ext>
            </a:extLst>
          </p:cNvPr>
          <p:cNvSpPr/>
          <p:nvPr/>
        </p:nvSpPr>
        <p:spPr>
          <a:xfrm>
            <a:off x="3896140" y="5725020"/>
            <a:ext cx="7777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Sturm, A., Gross, D., Wang, J., &amp; Yu, E. (2017). Means-ends based know-how mapping. </a:t>
            </a:r>
            <a:r>
              <a:rPr lang="en-US" i="1" dirty="0"/>
              <a:t>Journal of Knowledge Management</a:t>
            </a:r>
            <a:r>
              <a:rPr lang="en-US" dirty="0"/>
              <a:t>, </a:t>
            </a:r>
            <a:r>
              <a:rPr lang="en-US" i="1" dirty="0"/>
              <a:t>21</a:t>
            </a:r>
            <a:r>
              <a:rPr lang="en-US" dirty="0"/>
              <a:t>(2), 454-473.</a:t>
            </a:r>
          </a:p>
        </p:txBody>
      </p:sp>
    </p:spTree>
    <p:extLst>
      <p:ext uri="{BB962C8B-B14F-4D97-AF65-F5344CB8AC3E}">
        <p14:creationId xmlns:p14="http://schemas.microsoft.com/office/powerpoint/2010/main" val="13168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233AA6-8EF7-4131-B0CE-88670599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he-IL" dirty="0"/>
          </a:p>
        </p:txBody>
      </p:sp>
      <p:pic>
        <p:nvPicPr>
          <p:cNvPr id="1026" name="Picture 2" descr="×ª××¦××ª ×ª××× × ×¢×××¨ âªmind mapâ¬â">
            <a:extLst>
              <a:ext uri="{FF2B5EF4-FFF2-40B4-BE49-F238E27FC236}">
                <a16:creationId xmlns:a16="http://schemas.microsoft.com/office/drawing/2014/main" id="{01268700-477B-4F34-9022-9E2520B2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563" y="179822"/>
            <a:ext cx="3283437" cy="212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×ª××¦××ª ×ª××× × ×¢×××¨ âªScholOntoâ¬â">
            <a:extLst>
              <a:ext uri="{FF2B5EF4-FFF2-40B4-BE49-F238E27FC236}">
                <a16:creationId xmlns:a16="http://schemas.microsoft.com/office/drawing/2014/main" id="{780D2847-AB86-4F48-999F-59D07D434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683" y="3295741"/>
            <a:ext cx="3331283" cy="230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FCF7E13D-CC1B-4B78-A3F8-6677F656C9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46" b="7415"/>
          <a:stretch/>
        </p:blipFill>
        <p:spPr>
          <a:xfrm>
            <a:off x="7944398" y="310165"/>
            <a:ext cx="3331283" cy="1992682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D9CDDB7-50F3-44B1-9DC7-1D076517900A}"/>
              </a:ext>
            </a:extLst>
          </p:cNvPr>
          <p:cNvSpPr txBox="1"/>
          <p:nvPr/>
        </p:nvSpPr>
        <p:spPr>
          <a:xfrm>
            <a:off x="4643355" y="2614628"/>
            <a:ext cx="115127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Mind </a:t>
            </a:r>
            <a:r>
              <a:rPr lang="en-US" dirty="0" err="1"/>
              <a:t>mup</a:t>
            </a:r>
            <a:endParaRPr lang="en-US" dirty="0"/>
          </a:p>
          <a:p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C1D44B5-C8CD-4DEB-9E29-B7FCDE3DDD25}"/>
              </a:ext>
            </a:extLst>
          </p:cNvPr>
          <p:cNvSpPr txBox="1"/>
          <p:nvPr/>
        </p:nvSpPr>
        <p:spPr>
          <a:xfrm>
            <a:off x="7068434" y="5727320"/>
            <a:ext cx="12057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ScholOnto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82EB775-B92E-4239-B598-7C27094F6EC2}"/>
              </a:ext>
            </a:extLst>
          </p:cNvPr>
          <p:cNvSpPr txBox="1"/>
          <p:nvPr/>
        </p:nvSpPr>
        <p:spPr>
          <a:xfrm>
            <a:off x="9134548" y="2614628"/>
            <a:ext cx="577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Cito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9683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8C9BD0-8EFB-4254-A593-A0E9756E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אתגרים צפויים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31CACA-1AAA-4B46-9643-214D9441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dirty="0"/>
              <a:t>הגדרת </a:t>
            </a:r>
            <a:r>
              <a:rPr lang="en-US" dirty="0"/>
              <a:t>API</a:t>
            </a:r>
            <a:r>
              <a:rPr lang="he-IL" dirty="0"/>
              <a:t> (התממשקות עם 3 קבוצות)</a:t>
            </a:r>
          </a:p>
          <a:p>
            <a:pPr algn="r"/>
            <a:r>
              <a:rPr lang="he-IL" dirty="0"/>
              <a:t>ניהול </a:t>
            </a:r>
            <a:r>
              <a:rPr lang="en-US" dirty="0"/>
              <a:t>DB</a:t>
            </a:r>
          </a:p>
          <a:p>
            <a:pPr algn="r"/>
            <a:r>
              <a:rPr lang="he-IL" dirty="0"/>
              <a:t>מודולריות וגמישות לשינויים במודל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8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4098FA-4AC6-4E6C-A1C6-D21B4890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1CC235-89B1-4D83-AE7F-E1AFE8BE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הקצאת מקום אחסון בעבור </a:t>
            </a:r>
            <a:r>
              <a:rPr lang="en-US" dirty="0"/>
              <a:t>DB</a:t>
            </a:r>
            <a:r>
              <a:rPr lang="he-IL" dirty="0"/>
              <a:t> </a:t>
            </a:r>
          </a:p>
          <a:p>
            <a:r>
              <a:rPr lang="he-IL" dirty="0"/>
              <a:t>גישה ל</a:t>
            </a:r>
            <a:r>
              <a:rPr lang="en-US" dirty="0"/>
              <a:t>API</a:t>
            </a:r>
            <a:r>
              <a:rPr lang="he-IL" dirty="0"/>
              <a:t> בדומה ל-</a:t>
            </a:r>
            <a:r>
              <a:rPr lang="en-US" dirty="0"/>
              <a:t>draw.io</a:t>
            </a:r>
            <a:endParaRPr lang="he-IL" dirty="0"/>
          </a:p>
          <a:p>
            <a:r>
              <a:rPr lang="he-IL" dirty="0"/>
              <a:t>גישה לשפות </a:t>
            </a:r>
            <a:r>
              <a:rPr lang="en-US" dirty="0"/>
              <a:t>Nodejs</a:t>
            </a:r>
            <a:r>
              <a:rPr lang="he-IL" dirty="0"/>
              <a:t> ו-</a:t>
            </a:r>
            <a:r>
              <a:rPr lang="en-US" dirty="0"/>
              <a:t>Angular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80299416"/>
      </p:ext>
    </p:extLst>
  </p:cSld>
  <p:clrMapOvr>
    <a:masterClrMapping/>
  </p:clrMapOvr>
</p:sld>
</file>

<file path=ppt/theme/theme1.xml><?xml version="1.0" encoding="utf-8"?>
<a:theme xmlns:a="http://schemas.openxmlformats.org/drawingml/2006/main" name="מסגרת 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TM03457475[[fn=מסגרת]]</Template>
  <TotalTime>95</TotalTime>
  <Words>113</Words>
  <Application>Microsoft Office PowerPoint</Application>
  <PresentationFormat>מסך רחב</PresentationFormat>
  <Paragraphs>22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מסגרת </vt:lpstr>
      <vt:lpstr>Means-ends based know-how mapping</vt:lpstr>
      <vt:lpstr>מטרת הפרויקט</vt:lpstr>
      <vt:lpstr>רקע</vt:lpstr>
      <vt:lpstr>Related work</vt:lpstr>
      <vt:lpstr>אתגרים צפויים</vt:lpstr>
      <vt:lpstr>דרישות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Means-ends based know-how mapping</dc:title>
  <dc:creator>ilay friedman</dc:creator>
  <cp:lastModifiedBy>ilay friedman</cp:lastModifiedBy>
  <cp:revision>6</cp:revision>
  <dcterms:created xsi:type="dcterms:W3CDTF">2019-08-14T08:04:34Z</dcterms:created>
  <dcterms:modified xsi:type="dcterms:W3CDTF">2019-08-14T09:45:48Z</dcterms:modified>
</cp:coreProperties>
</file>