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840" r:id="rId1"/>
  </p:sldMasterIdLst>
  <p:notesMasterIdLst>
    <p:notesMasterId r:id="rId11"/>
  </p:notesMasterIdLst>
  <p:sldIdLst>
    <p:sldId id="256" r:id="rId2"/>
    <p:sldId id="258" r:id="rId3"/>
    <p:sldId id="262" r:id="rId4"/>
    <p:sldId id="257" r:id="rId5"/>
    <p:sldId id="263" r:id="rId6"/>
    <p:sldId id="259" r:id="rId7"/>
    <p:sldId id="261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94259" autoAdjust="0"/>
  </p:normalViewPr>
  <p:slideViewPr>
    <p:cSldViewPr snapToGrid="0">
      <p:cViewPr>
        <p:scale>
          <a:sx n="75" d="100"/>
          <a:sy n="75" d="100"/>
        </p:scale>
        <p:origin x="540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A814FE-4110-4F9A-AF16-86BE523BD79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0401D67F-DC35-4FB2-B18A-B60A9117325D}">
      <dgm:prSet phldrT="[טקסט]" custT="1"/>
      <dgm:spPr/>
      <dgm:t>
        <a:bodyPr/>
        <a:lstStyle/>
        <a:p>
          <a:pPr rtl="1"/>
          <a:r>
            <a:rPr lang="he-IL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נובמבר</a:t>
          </a:r>
        </a:p>
      </dgm:t>
    </dgm:pt>
    <dgm:pt modelId="{3903CF19-E078-4C38-BE9F-B3D217E77197}" type="parTrans" cxnId="{55692186-A649-44D1-8198-CCE1D0FB3CF8}">
      <dgm:prSet/>
      <dgm:spPr/>
      <dgm:t>
        <a:bodyPr/>
        <a:lstStyle/>
        <a:p>
          <a:pPr rtl="1"/>
          <a:endParaRPr lang="he-IL" sz="2800"/>
        </a:p>
      </dgm:t>
    </dgm:pt>
    <dgm:pt modelId="{533F84D3-1879-4515-B385-97D874BA5C6C}" type="sibTrans" cxnId="{55692186-A649-44D1-8198-CCE1D0FB3CF8}">
      <dgm:prSet/>
      <dgm:spPr/>
      <dgm:t>
        <a:bodyPr/>
        <a:lstStyle/>
        <a:p>
          <a:pPr rtl="1"/>
          <a:endParaRPr lang="he-IL" sz="2800"/>
        </a:p>
      </dgm:t>
    </dgm:pt>
    <dgm:pt modelId="{60AEBBC1-1459-4092-A4CA-B7F4A922E995}">
      <dgm:prSet phldrT="[טקסט]" custT="1"/>
      <dgm:spPr/>
      <dgm:t>
        <a:bodyPr/>
        <a:lstStyle/>
        <a:p>
          <a:pPr rtl="1"/>
          <a:r>
            <a:rPr lang="he-IL" sz="2000" dirty="0"/>
            <a:t>מסמך דרישות מלא ו-</a:t>
          </a:r>
          <a:r>
            <a:rPr lang="en-US" sz="2000" dirty="0"/>
            <a:t>Design</a:t>
          </a:r>
          <a:r>
            <a:rPr lang="he-IL" sz="2000" dirty="0"/>
            <a:t> ראשוני</a:t>
          </a:r>
        </a:p>
      </dgm:t>
    </dgm:pt>
    <dgm:pt modelId="{60E69D62-9D84-40EB-A088-BAF2F81DF87B}" type="parTrans" cxnId="{617ADE61-E63E-4397-B140-B140C6C13151}">
      <dgm:prSet/>
      <dgm:spPr/>
      <dgm:t>
        <a:bodyPr/>
        <a:lstStyle/>
        <a:p>
          <a:pPr rtl="1"/>
          <a:endParaRPr lang="he-IL" sz="2800"/>
        </a:p>
      </dgm:t>
    </dgm:pt>
    <dgm:pt modelId="{BE9EB23C-1F56-4F4C-ADF7-1B1104601907}" type="sibTrans" cxnId="{617ADE61-E63E-4397-B140-B140C6C13151}">
      <dgm:prSet/>
      <dgm:spPr/>
      <dgm:t>
        <a:bodyPr/>
        <a:lstStyle/>
        <a:p>
          <a:pPr rtl="1"/>
          <a:endParaRPr lang="he-IL" sz="2800"/>
        </a:p>
      </dgm:t>
    </dgm:pt>
    <dgm:pt modelId="{B7DAD26C-7DD8-4C44-8C0F-A8EAFC42F3B8}">
      <dgm:prSet phldrT="[טקסט]" custT="1"/>
      <dgm:spPr/>
      <dgm:t>
        <a:bodyPr/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6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  <a:ea typeface="+mn-ea"/>
              <a:cs typeface="Gisha" panose="020B0502040204020203" pitchFamily="34" charset="-79"/>
            </a:rPr>
            <a:t>דצמבר</a:t>
          </a:r>
        </a:p>
      </dgm:t>
    </dgm:pt>
    <dgm:pt modelId="{487C353B-256C-4BA1-B526-2C1CB338B009}" type="parTrans" cxnId="{01FF16F0-04C1-42BD-8966-9489B8FB7388}">
      <dgm:prSet/>
      <dgm:spPr/>
      <dgm:t>
        <a:bodyPr/>
        <a:lstStyle/>
        <a:p>
          <a:pPr rtl="1"/>
          <a:endParaRPr lang="he-IL" sz="2800"/>
        </a:p>
      </dgm:t>
    </dgm:pt>
    <dgm:pt modelId="{9DBFC698-5626-4213-A83A-83F862592F84}" type="sibTrans" cxnId="{01FF16F0-04C1-42BD-8966-9489B8FB7388}">
      <dgm:prSet/>
      <dgm:spPr/>
      <dgm:t>
        <a:bodyPr/>
        <a:lstStyle/>
        <a:p>
          <a:pPr rtl="1"/>
          <a:endParaRPr lang="he-IL" sz="2800"/>
        </a:p>
      </dgm:t>
    </dgm:pt>
    <dgm:pt modelId="{D5A3AFFB-F6A1-404B-89A0-67D5B31F1A7C}">
      <dgm:prSet phldrT="[טקסט]" custT="1"/>
      <dgm:spPr/>
      <dgm:t>
        <a:bodyPr/>
        <a:lstStyle/>
        <a:p>
          <a:pPr rtl="1"/>
          <a:r>
            <a:rPr lang="he-IL" sz="2000" dirty="0"/>
            <a:t>יצירת </a:t>
          </a:r>
          <a:r>
            <a:rPr lang="en-US" sz="2000" dirty="0"/>
            <a:t>Backend</a:t>
          </a:r>
          <a:endParaRPr lang="he-IL" sz="2000" dirty="0"/>
        </a:p>
      </dgm:t>
    </dgm:pt>
    <dgm:pt modelId="{799B90B0-0C31-4218-B6EF-49861C6DB2CE}" type="parTrans" cxnId="{D20D6CD9-F1B5-4858-B51D-42946AF3419B}">
      <dgm:prSet/>
      <dgm:spPr/>
      <dgm:t>
        <a:bodyPr/>
        <a:lstStyle/>
        <a:p>
          <a:pPr rtl="1"/>
          <a:endParaRPr lang="he-IL" sz="2800"/>
        </a:p>
      </dgm:t>
    </dgm:pt>
    <dgm:pt modelId="{9A932099-3D4F-4D6E-AF22-4D2943757F0A}" type="sibTrans" cxnId="{D20D6CD9-F1B5-4858-B51D-42946AF3419B}">
      <dgm:prSet/>
      <dgm:spPr/>
      <dgm:t>
        <a:bodyPr/>
        <a:lstStyle/>
        <a:p>
          <a:pPr rtl="1"/>
          <a:endParaRPr lang="he-IL" sz="2800"/>
        </a:p>
      </dgm:t>
    </dgm:pt>
    <dgm:pt modelId="{5131DEF7-A3D1-44E5-BDC7-481BFE5AEF70}">
      <dgm:prSet phldrT="[טקסט]" custT="1"/>
      <dgm:spPr/>
      <dgm:t>
        <a:bodyPr/>
        <a:lstStyle/>
        <a:p>
          <a:pPr rtl="1"/>
          <a:r>
            <a:rPr lang="he-IL" sz="2000" dirty="0"/>
            <a:t>יצירת </a:t>
          </a:r>
          <a:r>
            <a:rPr lang="en-US" sz="2000" dirty="0"/>
            <a:t>frontend</a:t>
          </a:r>
          <a:r>
            <a:rPr lang="he-IL" sz="2000" dirty="0"/>
            <a:t> :</a:t>
          </a:r>
          <a:r>
            <a:rPr lang="en-US" sz="2000" dirty="0"/>
            <a:t> </a:t>
          </a:r>
          <a:r>
            <a:rPr lang="he-IL" sz="2000" dirty="0"/>
            <a:t>יכולת להציג מפות, ניהול וטיפול במשתמשים וקבוצות.</a:t>
          </a:r>
        </a:p>
      </dgm:t>
    </dgm:pt>
    <dgm:pt modelId="{0FF19945-A383-4E05-99BD-6B264D730E06}" type="parTrans" cxnId="{57508011-5D7D-4132-801D-8845A639ABF6}">
      <dgm:prSet/>
      <dgm:spPr/>
      <dgm:t>
        <a:bodyPr/>
        <a:lstStyle/>
        <a:p>
          <a:pPr rtl="1"/>
          <a:endParaRPr lang="he-IL" sz="2800"/>
        </a:p>
      </dgm:t>
    </dgm:pt>
    <dgm:pt modelId="{EFFCB011-C2F2-401B-B950-8DD0195409C8}" type="sibTrans" cxnId="{57508011-5D7D-4132-801D-8845A639ABF6}">
      <dgm:prSet/>
      <dgm:spPr/>
      <dgm:t>
        <a:bodyPr/>
        <a:lstStyle/>
        <a:p>
          <a:pPr rtl="1"/>
          <a:endParaRPr lang="he-IL" sz="2800"/>
        </a:p>
      </dgm:t>
    </dgm:pt>
    <dgm:pt modelId="{43D954AA-3948-48D0-81DE-109D402610D0}">
      <dgm:prSet phldrT="[טקסט]" custT="1"/>
      <dgm:spPr/>
      <dgm:t>
        <a:bodyPr/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6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  <a:ea typeface="+mn-ea"/>
              <a:cs typeface="Gisha" panose="020B0502040204020203" pitchFamily="34" charset="-79"/>
            </a:rPr>
            <a:t>ינואר</a:t>
          </a:r>
        </a:p>
      </dgm:t>
    </dgm:pt>
    <dgm:pt modelId="{9E6CD0BC-AA7E-48CE-93D3-8AE5056352BC}" type="parTrans" cxnId="{E21DCE84-7A5F-4B7F-B77F-3DA09AA49C7C}">
      <dgm:prSet/>
      <dgm:spPr/>
      <dgm:t>
        <a:bodyPr/>
        <a:lstStyle/>
        <a:p>
          <a:pPr rtl="1"/>
          <a:endParaRPr lang="he-IL" sz="2800"/>
        </a:p>
      </dgm:t>
    </dgm:pt>
    <dgm:pt modelId="{5BDA4424-ACA0-4394-8B9F-AE4EBC1AA1F4}" type="sibTrans" cxnId="{E21DCE84-7A5F-4B7F-B77F-3DA09AA49C7C}">
      <dgm:prSet/>
      <dgm:spPr/>
      <dgm:t>
        <a:bodyPr/>
        <a:lstStyle/>
        <a:p>
          <a:pPr rtl="1"/>
          <a:endParaRPr lang="he-IL" sz="2800"/>
        </a:p>
      </dgm:t>
    </dgm:pt>
    <dgm:pt modelId="{1A7F6F40-830D-4265-90B2-20081EE77355}">
      <dgm:prSet phldrT="[טקסט]" custT="1"/>
      <dgm:spPr/>
      <dgm:t>
        <a:bodyPr/>
        <a:lstStyle/>
        <a:p>
          <a:pPr rtl="1"/>
          <a:r>
            <a:rPr lang="en-US" sz="2000" dirty="0"/>
            <a:t>Frontend</a:t>
          </a:r>
          <a:r>
            <a:rPr lang="he-IL" sz="2000" dirty="0"/>
            <a:t> :</a:t>
          </a:r>
          <a:r>
            <a:rPr lang="en-US" sz="2000" dirty="0"/>
            <a:t> </a:t>
          </a:r>
          <a:r>
            <a:rPr lang="he-IL" sz="2000" dirty="0"/>
            <a:t>עריכת מפות, המרות טקסט/מפות</a:t>
          </a:r>
        </a:p>
      </dgm:t>
    </dgm:pt>
    <dgm:pt modelId="{5086CC81-AEDC-4CE1-92CB-2243D2D5DF51}" type="parTrans" cxnId="{F3BDD80E-BD72-41DE-8362-51B07636D709}">
      <dgm:prSet/>
      <dgm:spPr/>
      <dgm:t>
        <a:bodyPr/>
        <a:lstStyle/>
        <a:p>
          <a:pPr rtl="1"/>
          <a:endParaRPr lang="he-IL" sz="2800"/>
        </a:p>
      </dgm:t>
    </dgm:pt>
    <dgm:pt modelId="{D71E639B-2EBA-4B21-9659-71EFB15A3A25}" type="sibTrans" cxnId="{F3BDD80E-BD72-41DE-8362-51B07636D709}">
      <dgm:prSet/>
      <dgm:spPr/>
      <dgm:t>
        <a:bodyPr/>
        <a:lstStyle/>
        <a:p>
          <a:pPr rtl="1"/>
          <a:endParaRPr lang="he-IL" sz="2800"/>
        </a:p>
      </dgm:t>
    </dgm:pt>
    <dgm:pt modelId="{25FE777A-3E7C-470B-A289-5994318F3E91}">
      <dgm:prSet phldrT="[טקסט]" custT="1"/>
      <dgm:spPr/>
      <dgm:t>
        <a:bodyPr/>
        <a:lstStyle/>
        <a:p>
          <a:pPr rtl="1"/>
          <a:r>
            <a:rPr lang="he-IL" sz="2000" dirty="0"/>
            <a:t>חיפוש חכם</a:t>
          </a:r>
        </a:p>
      </dgm:t>
    </dgm:pt>
    <dgm:pt modelId="{FCF72313-063C-43FD-A478-679B6F5A5D65}" type="parTrans" cxnId="{C9C04A20-7DD8-435B-A2F1-147AACEFE3EB}">
      <dgm:prSet/>
      <dgm:spPr/>
      <dgm:t>
        <a:bodyPr/>
        <a:lstStyle/>
        <a:p>
          <a:pPr rtl="1"/>
          <a:endParaRPr lang="he-IL" sz="2800"/>
        </a:p>
      </dgm:t>
    </dgm:pt>
    <dgm:pt modelId="{25EF21D5-AF56-4BF6-AFD0-2C64E06D1431}" type="sibTrans" cxnId="{C9C04A20-7DD8-435B-A2F1-147AACEFE3EB}">
      <dgm:prSet/>
      <dgm:spPr/>
      <dgm:t>
        <a:bodyPr/>
        <a:lstStyle/>
        <a:p>
          <a:pPr rtl="1"/>
          <a:endParaRPr lang="he-IL" sz="2800"/>
        </a:p>
      </dgm:t>
    </dgm:pt>
    <dgm:pt modelId="{61418FE8-3A26-4074-A1B7-B9CE66E917EC}">
      <dgm:prSet phldrT="[טקסט]" custT="1"/>
      <dgm:spPr/>
      <dgm:t>
        <a:bodyPr/>
        <a:lstStyle/>
        <a:p>
          <a:pPr rtl="1"/>
          <a:r>
            <a:rPr lang="he-IL" sz="2000" dirty="0"/>
            <a:t>בחירת טכנולוגיות</a:t>
          </a:r>
        </a:p>
      </dgm:t>
    </dgm:pt>
    <dgm:pt modelId="{A92DEF44-334A-4BB5-BB71-1B58C407DE4D}" type="parTrans" cxnId="{4645E4E0-72C5-4AD8-94F2-82FE97FB5F33}">
      <dgm:prSet/>
      <dgm:spPr/>
      <dgm:t>
        <a:bodyPr/>
        <a:lstStyle/>
        <a:p>
          <a:pPr rtl="1"/>
          <a:endParaRPr lang="he-IL" sz="2800"/>
        </a:p>
      </dgm:t>
    </dgm:pt>
    <dgm:pt modelId="{21838C84-E6A3-4831-B543-C0F5BD1D0088}" type="sibTrans" cxnId="{4645E4E0-72C5-4AD8-94F2-82FE97FB5F33}">
      <dgm:prSet/>
      <dgm:spPr/>
      <dgm:t>
        <a:bodyPr/>
        <a:lstStyle/>
        <a:p>
          <a:pPr rtl="1"/>
          <a:endParaRPr lang="he-IL" sz="2800"/>
        </a:p>
      </dgm:t>
    </dgm:pt>
    <dgm:pt modelId="{D5FF1044-03B0-4C07-9A07-912FDAED03FC}">
      <dgm:prSet custT="1"/>
      <dgm:spPr/>
      <dgm:t>
        <a:bodyPr/>
        <a:lstStyle/>
        <a:p>
          <a:pPr rtl="1"/>
          <a:r>
            <a:rPr lang="he-IL" sz="2000" dirty="0"/>
            <a:t>עיצוב בסיס הנתונים</a:t>
          </a:r>
        </a:p>
      </dgm:t>
    </dgm:pt>
    <dgm:pt modelId="{DA33F806-C4B2-4BBA-9286-43B592D43563}" type="parTrans" cxnId="{EA4EDB9B-DDF1-4961-88B5-795C991DB6B8}">
      <dgm:prSet/>
      <dgm:spPr/>
      <dgm:t>
        <a:bodyPr/>
        <a:lstStyle/>
        <a:p>
          <a:pPr rtl="1"/>
          <a:endParaRPr lang="he-IL" sz="2800"/>
        </a:p>
      </dgm:t>
    </dgm:pt>
    <dgm:pt modelId="{8DD1F4D1-25E9-4B64-92A5-DBF3885B0F91}" type="sibTrans" cxnId="{EA4EDB9B-DDF1-4961-88B5-795C991DB6B8}">
      <dgm:prSet/>
      <dgm:spPr/>
      <dgm:t>
        <a:bodyPr/>
        <a:lstStyle/>
        <a:p>
          <a:pPr rtl="1"/>
          <a:endParaRPr lang="he-IL" sz="2800"/>
        </a:p>
      </dgm:t>
    </dgm:pt>
    <dgm:pt modelId="{726144AE-D36F-4A32-B722-48CFD109D225}">
      <dgm:prSet custT="1"/>
      <dgm:spPr/>
      <dgm:t>
        <a:bodyPr/>
        <a:lstStyle/>
        <a:p>
          <a:pPr rtl="1"/>
          <a:r>
            <a:rPr lang="he-IL" sz="2000" dirty="0"/>
            <a:t>הגדרת </a:t>
          </a:r>
          <a:r>
            <a:rPr lang="en-US" sz="2000" dirty="0"/>
            <a:t>API</a:t>
          </a:r>
          <a:endParaRPr lang="he-IL" sz="2000" dirty="0"/>
        </a:p>
      </dgm:t>
    </dgm:pt>
    <dgm:pt modelId="{671061FC-B0AD-42A3-A1C8-ADE42546BDE5}" type="parTrans" cxnId="{E5243668-2A52-4E7F-B7DA-67E8E7112780}">
      <dgm:prSet/>
      <dgm:spPr/>
      <dgm:t>
        <a:bodyPr/>
        <a:lstStyle/>
        <a:p>
          <a:pPr rtl="1"/>
          <a:endParaRPr lang="he-IL" sz="2800"/>
        </a:p>
      </dgm:t>
    </dgm:pt>
    <dgm:pt modelId="{447C0007-D3B3-4A29-B843-12B8725A0CA8}" type="sibTrans" cxnId="{E5243668-2A52-4E7F-B7DA-67E8E7112780}">
      <dgm:prSet/>
      <dgm:spPr/>
      <dgm:t>
        <a:bodyPr/>
        <a:lstStyle/>
        <a:p>
          <a:pPr rtl="1"/>
          <a:endParaRPr lang="he-IL" sz="2800"/>
        </a:p>
      </dgm:t>
    </dgm:pt>
    <dgm:pt modelId="{345EBF78-4A8B-4E9C-8764-4BA98870313A}">
      <dgm:prSet phldrT="[טקסט]" custT="1"/>
      <dgm:spPr/>
      <dgm:t>
        <a:bodyPr/>
        <a:lstStyle/>
        <a:p>
          <a:pPr rtl="1"/>
          <a:r>
            <a:rPr lang="he-IL" sz="2000" dirty="0"/>
            <a:t>התממשקות עם אלגוריתמים של קבוצות מקבילות</a:t>
          </a:r>
        </a:p>
      </dgm:t>
    </dgm:pt>
    <dgm:pt modelId="{F50B7B05-E5BF-43D1-BCAA-F1EAFA1757EC}" type="parTrans" cxnId="{D352E9DB-2516-4081-B940-A3D2433398AF}">
      <dgm:prSet/>
      <dgm:spPr/>
      <dgm:t>
        <a:bodyPr/>
        <a:lstStyle/>
        <a:p>
          <a:pPr rtl="1"/>
          <a:endParaRPr lang="he-IL" sz="2800"/>
        </a:p>
      </dgm:t>
    </dgm:pt>
    <dgm:pt modelId="{A273CD7F-3CF3-4599-B98F-3C2FBB17FE5E}" type="sibTrans" cxnId="{D352E9DB-2516-4081-B940-A3D2433398AF}">
      <dgm:prSet/>
      <dgm:spPr/>
      <dgm:t>
        <a:bodyPr/>
        <a:lstStyle/>
        <a:p>
          <a:pPr rtl="1"/>
          <a:endParaRPr lang="he-IL" sz="2800"/>
        </a:p>
      </dgm:t>
    </dgm:pt>
    <dgm:pt modelId="{40F3B224-FFD1-490B-A739-24D091ED8D37}" type="pres">
      <dgm:prSet presAssocID="{BBA814FE-4110-4F9A-AF16-86BE523BD79C}" presName="linearFlow" presStyleCnt="0">
        <dgm:presLayoutVars>
          <dgm:dir val="rev"/>
          <dgm:animLvl val="lvl"/>
          <dgm:resizeHandles val="exact"/>
        </dgm:presLayoutVars>
      </dgm:prSet>
      <dgm:spPr/>
    </dgm:pt>
    <dgm:pt modelId="{A49DD7B7-1F00-4D67-B9D5-14F0ABCEE757}" type="pres">
      <dgm:prSet presAssocID="{0401D67F-DC35-4FB2-B18A-B60A9117325D}" presName="composite" presStyleCnt="0"/>
      <dgm:spPr/>
    </dgm:pt>
    <dgm:pt modelId="{5640917E-AAF2-4275-89CE-832E602E2AB3}" type="pres">
      <dgm:prSet presAssocID="{0401D67F-DC35-4FB2-B18A-B60A9117325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72F3CD0-AB99-4FCF-847D-D08279D6364C}" type="pres">
      <dgm:prSet presAssocID="{0401D67F-DC35-4FB2-B18A-B60A9117325D}" presName="descendantText" presStyleLbl="alignAcc1" presStyleIdx="0" presStyleCnt="3">
        <dgm:presLayoutVars>
          <dgm:bulletEnabled val="1"/>
        </dgm:presLayoutVars>
      </dgm:prSet>
      <dgm:spPr/>
    </dgm:pt>
    <dgm:pt modelId="{FB25C62A-BBC8-4779-8BBF-7FB53B69E907}" type="pres">
      <dgm:prSet presAssocID="{533F84D3-1879-4515-B385-97D874BA5C6C}" presName="sp" presStyleCnt="0"/>
      <dgm:spPr/>
    </dgm:pt>
    <dgm:pt modelId="{13118BC5-B65C-407E-9201-148B67BA836A}" type="pres">
      <dgm:prSet presAssocID="{B7DAD26C-7DD8-4C44-8C0F-A8EAFC42F3B8}" presName="composite" presStyleCnt="0"/>
      <dgm:spPr/>
    </dgm:pt>
    <dgm:pt modelId="{B1A79459-6C14-459F-9C12-44A31643655A}" type="pres">
      <dgm:prSet presAssocID="{B7DAD26C-7DD8-4C44-8C0F-A8EAFC42F3B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0E08E59-6115-49D9-A10A-DDC178BC264C}" type="pres">
      <dgm:prSet presAssocID="{B7DAD26C-7DD8-4C44-8C0F-A8EAFC42F3B8}" presName="descendantText" presStyleLbl="alignAcc1" presStyleIdx="1" presStyleCnt="3">
        <dgm:presLayoutVars>
          <dgm:bulletEnabled val="1"/>
        </dgm:presLayoutVars>
      </dgm:prSet>
      <dgm:spPr/>
    </dgm:pt>
    <dgm:pt modelId="{FB4B9A60-CC84-4C2E-8596-4908999FF39B}" type="pres">
      <dgm:prSet presAssocID="{9DBFC698-5626-4213-A83A-83F862592F84}" presName="sp" presStyleCnt="0"/>
      <dgm:spPr/>
    </dgm:pt>
    <dgm:pt modelId="{1C2C1EFA-723C-4027-9C27-A93512D6FC9D}" type="pres">
      <dgm:prSet presAssocID="{43D954AA-3948-48D0-81DE-109D402610D0}" presName="composite" presStyleCnt="0"/>
      <dgm:spPr/>
    </dgm:pt>
    <dgm:pt modelId="{56E6714A-0846-4B01-B0E3-A1B7BE80C1F5}" type="pres">
      <dgm:prSet presAssocID="{43D954AA-3948-48D0-81DE-109D402610D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70BB136-E128-4A05-A794-149A60C37A28}" type="pres">
      <dgm:prSet presAssocID="{43D954AA-3948-48D0-81DE-109D402610D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0B93308-7BEB-4141-A35A-E4FCD47920B9}" type="presOf" srcId="{43D954AA-3948-48D0-81DE-109D402610D0}" destId="{56E6714A-0846-4B01-B0E3-A1B7BE80C1F5}" srcOrd="0" destOrd="0" presId="urn:microsoft.com/office/officeart/2005/8/layout/chevron2"/>
    <dgm:cxn modelId="{3DF6980E-1225-4046-BFA3-BBCDDA150C92}" type="presOf" srcId="{B7DAD26C-7DD8-4C44-8C0F-A8EAFC42F3B8}" destId="{B1A79459-6C14-459F-9C12-44A31643655A}" srcOrd="0" destOrd="0" presId="urn:microsoft.com/office/officeart/2005/8/layout/chevron2"/>
    <dgm:cxn modelId="{F3BDD80E-BD72-41DE-8362-51B07636D709}" srcId="{43D954AA-3948-48D0-81DE-109D402610D0}" destId="{1A7F6F40-830D-4265-90B2-20081EE77355}" srcOrd="0" destOrd="0" parTransId="{5086CC81-AEDC-4CE1-92CB-2243D2D5DF51}" sibTransId="{D71E639B-2EBA-4B21-9659-71EFB15A3A25}"/>
    <dgm:cxn modelId="{57508011-5D7D-4132-801D-8845A639ABF6}" srcId="{B7DAD26C-7DD8-4C44-8C0F-A8EAFC42F3B8}" destId="{5131DEF7-A3D1-44E5-BDC7-481BFE5AEF70}" srcOrd="1" destOrd="0" parTransId="{0FF19945-A383-4E05-99BD-6B264D730E06}" sibTransId="{EFFCB011-C2F2-401B-B950-8DD0195409C8}"/>
    <dgm:cxn modelId="{C9C04A20-7DD8-435B-A2F1-147AACEFE3EB}" srcId="{43D954AA-3948-48D0-81DE-109D402610D0}" destId="{25FE777A-3E7C-470B-A289-5994318F3E91}" srcOrd="1" destOrd="0" parTransId="{FCF72313-063C-43FD-A478-679B6F5A5D65}" sibTransId="{25EF21D5-AF56-4BF6-AFD0-2C64E06D1431}"/>
    <dgm:cxn modelId="{DD351822-E2FD-45FE-A5C0-B39D0EFC84B1}" type="presOf" srcId="{5131DEF7-A3D1-44E5-BDC7-481BFE5AEF70}" destId="{30E08E59-6115-49D9-A10A-DDC178BC264C}" srcOrd="0" destOrd="1" presId="urn:microsoft.com/office/officeart/2005/8/layout/chevron2"/>
    <dgm:cxn modelId="{8565445D-DF1E-4CA5-B2AA-AC0441D18970}" type="presOf" srcId="{0401D67F-DC35-4FB2-B18A-B60A9117325D}" destId="{5640917E-AAF2-4275-89CE-832E602E2AB3}" srcOrd="0" destOrd="0" presId="urn:microsoft.com/office/officeart/2005/8/layout/chevron2"/>
    <dgm:cxn modelId="{617ADE61-E63E-4397-B140-B140C6C13151}" srcId="{0401D67F-DC35-4FB2-B18A-B60A9117325D}" destId="{60AEBBC1-1459-4092-A4CA-B7F4A922E995}" srcOrd="0" destOrd="0" parTransId="{60E69D62-9D84-40EB-A088-BAF2F81DF87B}" sibTransId="{BE9EB23C-1F56-4F4C-ADF7-1B1104601907}"/>
    <dgm:cxn modelId="{00AD9066-0B82-421C-8A8F-D3632EB91F3B}" type="presOf" srcId="{726144AE-D36F-4A32-B722-48CFD109D225}" destId="{672F3CD0-AB99-4FCF-847D-D08279D6364C}" srcOrd="0" destOrd="3" presId="urn:microsoft.com/office/officeart/2005/8/layout/chevron2"/>
    <dgm:cxn modelId="{E5243668-2A52-4E7F-B7DA-67E8E7112780}" srcId="{0401D67F-DC35-4FB2-B18A-B60A9117325D}" destId="{726144AE-D36F-4A32-B722-48CFD109D225}" srcOrd="3" destOrd="0" parTransId="{671061FC-B0AD-42A3-A1C8-ADE42546BDE5}" sibTransId="{447C0007-D3B3-4A29-B843-12B8725A0CA8}"/>
    <dgm:cxn modelId="{C4B89A4E-2AFE-40CD-8D3F-13F332A4B469}" type="presOf" srcId="{345EBF78-4A8B-4E9C-8764-4BA98870313A}" destId="{070BB136-E128-4A05-A794-149A60C37A28}" srcOrd="0" destOrd="2" presId="urn:microsoft.com/office/officeart/2005/8/layout/chevron2"/>
    <dgm:cxn modelId="{35537979-2F27-4923-98BC-5A5E1FF978E9}" type="presOf" srcId="{60AEBBC1-1459-4092-A4CA-B7F4A922E995}" destId="{672F3CD0-AB99-4FCF-847D-D08279D6364C}" srcOrd="0" destOrd="0" presId="urn:microsoft.com/office/officeart/2005/8/layout/chevron2"/>
    <dgm:cxn modelId="{8910B084-1712-44AA-8A2F-6A303F84F212}" type="presOf" srcId="{D5FF1044-03B0-4C07-9A07-912FDAED03FC}" destId="{672F3CD0-AB99-4FCF-847D-D08279D6364C}" srcOrd="0" destOrd="2" presId="urn:microsoft.com/office/officeart/2005/8/layout/chevron2"/>
    <dgm:cxn modelId="{E21DCE84-7A5F-4B7F-B77F-3DA09AA49C7C}" srcId="{BBA814FE-4110-4F9A-AF16-86BE523BD79C}" destId="{43D954AA-3948-48D0-81DE-109D402610D0}" srcOrd="2" destOrd="0" parTransId="{9E6CD0BC-AA7E-48CE-93D3-8AE5056352BC}" sibTransId="{5BDA4424-ACA0-4394-8B9F-AE4EBC1AA1F4}"/>
    <dgm:cxn modelId="{55692186-A649-44D1-8198-CCE1D0FB3CF8}" srcId="{BBA814FE-4110-4F9A-AF16-86BE523BD79C}" destId="{0401D67F-DC35-4FB2-B18A-B60A9117325D}" srcOrd="0" destOrd="0" parTransId="{3903CF19-E078-4C38-BE9F-B3D217E77197}" sibTransId="{533F84D3-1879-4515-B385-97D874BA5C6C}"/>
    <dgm:cxn modelId="{EA4EDB9B-DDF1-4961-88B5-795C991DB6B8}" srcId="{0401D67F-DC35-4FB2-B18A-B60A9117325D}" destId="{D5FF1044-03B0-4C07-9A07-912FDAED03FC}" srcOrd="2" destOrd="0" parTransId="{DA33F806-C4B2-4BBA-9286-43B592D43563}" sibTransId="{8DD1F4D1-25E9-4B64-92A5-DBF3885B0F91}"/>
    <dgm:cxn modelId="{ADEB759C-D71F-498C-B5FE-577155B1A3B6}" type="presOf" srcId="{D5A3AFFB-F6A1-404B-89A0-67D5B31F1A7C}" destId="{30E08E59-6115-49D9-A10A-DDC178BC264C}" srcOrd="0" destOrd="0" presId="urn:microsoft.com/office/officeart/2005/8/layout/chevron2"/>
    <dgm:cxn modelId="{EC5736AD-512D-4B7D-B2CC-2AB6078D7657}" type="presOf" srcId="{BBA814FE-4110-4F9A-AF16-86BE523BD79C}" destId="{40F3B224-FFD1-490B-A739-24D091ED8D37}" srcOrd="0" destOrd="0" presId="urn:microsoft.com/office/officeart/2005/8/layout/chevron2"/>
    <dgm:cxn modelId="{6C2BC7BA-9B12-4F50-A6CE-5CBD6A38D7C3}" type="presOf" srcId="{25FE777A-3E7C-470B-A289-5994318F3E91}" destId="{070BB136-E128-4A05-A794-149A60C37A28}" srcOrd="0" destOrd="1" presId="urn:microsoft.com/office/officeart/2005/8/layout/chevron2"/>
    <dgm:cxn modelId="{8D2276C3-C8BB-44DB-86AA-057461B2AF19}" type="presOf" srcId="{1A7F6F40-830D-4265-90B2-20081EE77355}" destId="{070BB136-E128-4A05-A794-149A60C37A28}" srcOrd="0" destOrd="0" presId="urn:microsoft.com/office/officeart/2005/8/layout/chevron2"/>
    <dgm:cxn modelId="{D20D6CD9-F1B5-4858-B51D-42946AF3419B}" srcId="{B7DAD26C-7DD8-4C44-8C0F-A8EAFC42F3B8}" destId="{D5A3AFFB-F6A1-404B-89A0-67D5B31F1A7C}" srcOrd="0" destOrd="0" parTransId="{799B90B0-0C31-4218-B6EF-49861C6DB2CE}" sibTransId="{9A932099-3D4F-4D6E-AF22-4D2943757F0A}"/>
    <dgm:cxn modelId="{D352E9DB-2516-4081-B940-A3D2433398AF}" srcId="{43D954AA-3948-48D0-81DE-109D402610D0}" destId="{345EBF78-4A8B-4E9C-8764-4BA98870313A}" srcOrd="2" destOrd="0" parTransId="{F50B7B05-E5BF-43D1-BCAA-F1EAFA1757EC}" sibTransId="{A273CD7F-3CF3-4599-B98F-3C2FBB17FE5E}"/>
    <dgm:cxn modelId="{4645E4E0-72C5-4AD8-94F2-82FE97FB5F33}" srcId="{0401D67F-DC35-4FB2-B18A-B60A9117325D}" destId="{61418FE8-3A26-4074-A1B7-B9CE66E917EC}" srcOrd="1" destOrd="0" parTransId="{A92DEF44-334A-4BB5-BB71-1B58C407DE4D}" sibTransId="{21838C84-E6A3-4831-B543-C0F5BD1D0088}"/>
    <dgm:cxn modelId="{B8355AEE-B7B0-4996-B791-750129F7FA41}" type="presOf" srcId="{61418FE8-3A26-4074-A1B7-B9CE66E917EC}" destId="{672F3CD0-AB99-4FCF-847D-D08279D6364C}" srcOrd="0" destOrd="1" presId="urn:microsoft.com/office/officeart/2005/8/layout/chevron2"/>
    <dgm:cxn modelId="{01FF16F0-04C1-42BD-8966-9489B8FB7388}" srcId="{BBA814FE-4110-4F9A-AF16-86BE523BD79C}" destId="{B7DAD26C-7DD8-4C44-8C0F-A8EAFC42F3B8}" srcOrd="1" destOrd="0" parTransId="{487C353B-256C-4BA1-B526-2C1CB338B009}" sibTransId="{9DBFC698-5626-4213-A83A-83F862592F84}"/>
    <dgm:cxn modelId="{86C6E1EC-C86A-4C04-9E80-88F091CC473A}" type="presParOf" srcId="{40F3B224-FFD1-490B-A739-24D091ED8D37}" destId="{A49DD7B7-1F00-4D67-B9D5-14F0ABCEE757}" srcOrd="0" destOrd="0" presId="urn:microsoft.com/office/officeart/2005/8/layout/chevron2"/>
    <dgm:cxn modelId="{27FC7E6D-D373-4CB7-B567-2640217DBAD0}" type="presParOf" srcId="{A49DD7B7-1F00-4D67-B9D5-14F0ABCEE757}" destId="{5640917E-AAF2-4275-89CE-832E602E2AB3}" srcOrd="0" destOrd="0" presId="urn:microsoft.com/office/officeart/2005/8/layout/chevron2"/>
    <dgm:cxn modelId="{27E72928-4A5E-49C2-8387-7A5B540F2CC8}" type="presParOf" srcId="{A49DD7B7-1F00-4D67-B9D5-14F0ABCEE757}" destId="{672F3CD0-AB99-4FCF-847D-D08279D6364C}" srcOrd="1" destOrd="0" presId="urn:microsoft.com/office/officeart/2005/8/layout/chevron2"/>
    <dgm:cxn modelId="{7CB1B716-206C-47BB-A0AA-45A9376B1636}" type="presParOf" srcId="{40F3B224-FFD1-490B-A739-24D091ED8D37}" destId="{FB25C62A-BBC8-4779-8BBF-7FB53B69E907}" srcOrd="1" destOrd="0" presId="urn:microsoft.com/office/officeart/2005/8/layout/chevron2"/>
    <dgm:cxn modelId="{EC8B8723-BBD4-436F-9FED-F27D85359F3C}" type="presParOf" srcId="{40F3B224-FFD1-490B-A739-24D091ED8D37}" destId="{13118BC5-B65C-407E-9201-148B67BA836A}" srcOrd="2" destOrd="0" presId="urn:microsoft.com/office/officeart/2005/8/layout/chevron2"/>
    <dgm:cxn modelId="{3AC6EB9D-CFF2-4605-A378-E993FE41F296}" type="presParOf" srcId="{13118BC5-B65C-407E-9201-148B67BA836A}" destId="{B1A79459-6C14-459F-9C12-44A31643655A}" srcOrd="0" destOrd="0" presId="urn:microsoft.com/office/officeart/2005/8/layout/chevron2"/>
    <dgm:cxn modelId="{B27B1A41-3359-4CC5-99DD-0D5F193978EF}" type="presParOf" srcId="{13118BC5-B65C-407E-9201-148B67BA836A}" destId="{30E08E59-6115-49D9-A10A-DDC178BC264C}" srcOrd="1" destOrd="0" presId="urn:microsoft.com/office/officeart/2005/8/layout/chevron2"/>
    <dgm:cxn modelId="{7740AEC5-84E2-4DDF-8DB0-0FED23893D7B}" type="presParOf" srcId="{40F3B224-FFD1-490B-A739-24D091ED8D37}" destId="{FB4B9A60-CC84-4C2E-8596-4908999FF39B}" srcOrd="3" destOrd="0" presId="urn:microsoft.com/office/officeart/2005/8/layout/chevron2"/>
    <dgm:cxn modelId="{A6EB0A76-C3B2-4434-94C5-41FCF16DA1A5}" type="presParOf" srcId="{40F3B224-FFD1-490B-A739-24D091ED8D37}" destId="{1C2C1EFA-723C-4027-9C27-A93512D6FC9D}" srcOrd="4" destOrd="0" presId="urn:microsoft.com/office/officeart/2005/8/layout/chevron2"/>
    <dgm:cxn modelId="{2741ACC6-9D7E-4B30-8A85-37ECB1B01064}" type="presParOf" srcId="{1C2C1EFA-723C-4027-9C27-A93512D6FC9D}" destId="{56E6714A-0846-4B01-B0E3-A1B7BE80C1F5}" srcOrd="0" destOrd="0" presId="urn:microsoft.com/office/officeart/2005/8/layout/chevron2"/>
    <dgm:cxn modelId="{99F42484-E429-4B28-9935-AA303BCD1D51}" type="presParOf" srcId="{1C2C1EFA-723C-4027-9C27-A93512D6FC9D}" destId="{070BB136-E128-4A05-A794-149A60C37A2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0917E-AAF2-4275-89CE-832E602E2AB3}">
      <dsp:nvSpPr>
        <dsp:cNvPr id="0" name=""/>
        <dsp:cNvSpPr/>
      </dsp:nvSpPr>
      <dsp:spPr>
        <a:xfrm rot="5400000">
          <a:off x="6363315" y="337782"/>
          <a:ext cx="2241723" cy="1569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נובמבר</a:t>
          </a:r>
        </a:p>
      </dsp:txBody>
      <dsp:txXfrm rot="-5400000">
        <a:off x="6699574" y="786126"/>
        <a:ext cx="1569206" cy="672517"/>
      </dsp:txXfrm>
    </dsp:sp>
    <dsp:sp modelId="{672F3CD0-AB99-4FCF-847D-D08279D6364C}">
      <dsp:nvSpPr>
        <dsp:cNvPr id="0" name=""/>
        <dsp:cNvSpPr/>
      </dsp:nvSpPr>
      <dsp:spPr>
        <a:xfrm rot="16200000">
          <a:off x="2621227" y="-2619702"/>
          <a:ext cx="1457120" cy="66995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42240" bIns="12700" numCol="1" spcCol="1270" anchor="ctr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kern="1200" dirty="0"/>
            <a:t>מסמך דרישות מלא ו-</a:t>
          </a:r>
          <a:r>
            <a:rPr lang="en-US" sz="2000" kern="1200" dirty="0"/>
            <a:t>Design</a:t>
          </a:r>
          <a:r>
            <a:rPr lang="he-IL" sz="2000" kern="1200" dirty="0"/>
            <a:t> ראשוני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kern="1200" dirty="0"/>
            <a:t>בחירת טכנולוגיות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kern="1200" dirty="0"/>
            <a:t>עיצוב בסיס הנתונים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kern="1200" dirty="0"/>
            <a:t>הגדרת </a:t>
          </a:r>
          <a:r>
            <a:rPr lang="en-US" sz="2000" kern="1200" dirty="0"/>
            <a:t>API</a:t>
          </a:r>
          <a:endParaRPr lang="he-IL" sz="2000" kern="1200" dirty="0"/>
        </a:p>
      </dsp:txBody>
      <dsp:txXfrm rot="5400000">
        <a:off x="71132" y="72655"/>
        <a:ext cx="6628443" cy="1314858"/>
      </dsp:txXfrm>
    </dsp:sp>
    <dsp:sp modelId="{B1A79459-6C14-459F-9C12-44A31643655A}">
      <dsp:nvSpPr>
        <dsp:cNvPr id="0" name=""/>
        <dsp:cNvSpPr/>
      </dsp:nvSpPr>
      <dsp:spPr>
        <a:xfrm rot="5400000">
          <a:off x="6363315" y="2390396"/>
          <a:ext cx="2241723" cy="1569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6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  <a:ea typeface="+mn-ea"/>
              <a:cs typeface="Gisha" panose="020B0502040204020203" pitchFamily="34" charset="-79"/>
            </a:rPr>
            <a:t>דצמבר</a:t>
          </a:r>
        </a:p>
      </dsp:txBody>
      <dsp:txXfrm rot="-5400000">
        <a:off x="6699574" y="2838740"/>
        <a:ext cx="1569206" cy="672517"/>
      </dsp:txXfrm>
    </dsp:sp>
    <dsp:sp modelId="{30E08E59-6115-49D9-A10A-DDC178BC264C}">
      <dsp:nvSpPr>
        <dsp:cNvPr id="0" name=""/>
        <dsp:cNvSpPr/>
      </dsp:nvSpPr>
      <dsp:spPr>
        <a:xfrm rot="16200000">
          <a:off x="2621227" y="-567088"/>
          <a:ext cx="1457120" cy="66995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42240" bIns="12700" numCol="1" spcCol="1270" anchor="ctr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kern="1200" dirty="0"/>
            <a:t>יצירת </a:t>
          </a:r>
          <a:r>
            <a:rPr lang="en-US" sz="2000" kern="1200" dirty="0"/>
            <a:t>Backend</a:t>
          </a:r>
          <a:endParaRPr lang="he-IL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kern="1200" dirty="0"/>
            <a:t>יצירת </a:t>
          </a:r>
          <a:r>
            <a:rPr lang="en-US" sz="2000" kern="1200" dirty="0"/>
            <a:t>frontend</a:t>
          </a:r>
          <a:r>
            <a:rPr lang="he-IL" sz="2000" kern="1200" dirty="0"/>
            <a:t> :</a:t>
          </a:r>
          <a:r>
            <a:rPr lang="en-US" sz="2000" kern="1200" dirty="0"/>
            <a:t> </a:t>
          </a:r>
          <a:r>
            <a:rPr lang="he-IL" sz="2000" kern="1200" dirty="0"/>
            <a:t>יכולת להציג מפות, ניהול וטיפול במשתמשים וקבוצות.</a:t>
          </a:r>
        </a:p>
      </dsp:txBody>
      <dsp:txXfrm rot="5400000">
        <a:off x="71132" y="2125269"/>
        <a:ext cx="6628443" cy="1314858"/>
      </dsp:txXfrm>
    </dsp:sp>
    <dsp:sp modelId="{56E6714A-0846-4B01-B0E3-A1B7BE80C1F5}">
      <dsp:nvSpPr>
        <dsp:cNvPr id="0" name=""/>
        <dsp:cNvSpPr/>
      </dsp:nvSpPr>
      <dsp:spPr>
        <a:xfrm rot="5400000">
          <a:off x="6363315" y="4443010"/>
          <a:ext cx="2241723" cy="1569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6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  <a:ea typeface="+mn-ea"/>
              <a:cs typeface="Gisha" panose="020B0502040204020203" pitchFamily="34" charset="-79"/>
            </a:rPr>
            <a:t>ינואר</a:t>
          </a:r>
        </a:p>
      </dsp:txBody>
      <dsp:txXfrm rot="-5400000">
        <a:off x="6699574" y="4891354"/>
        <a:ext cx="1569206" cy="672517"/>
      </dsp:txXfrm>
    </dsp:sp>
    <dsp:sp modelId="{070BB136-E128-4A05-A794-149A60C37A28}">
      <dsp:nvSpPr>
        <dsp:cNvPr id="0" name=""/>
        <dsp:cNvSpPr/>
      </dsp:nvSpPr>
      <dsp:spPr>
        <a:xfrm rot="16200000">
          <a:off x="2621227" y="1485525"/>
          <a:ext cx="1457120" cy="66995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42240" bIns="12700" numCol="1" spcCol="1270" anchor="ctr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Frontend</a:t>
          </a:r>
          <a:r>
            <a:rPr lang="he-IL" sz="2000" kern="1200" dirty="0"/>
            <a:t> :</a:t>
          </a:r>
          <a:r>
            <a:rPr lang="en-US" sz="2000" kern="1200" dirty="0"/>
            <a:t> </a:t>
          </a:r>
          <a:r>
            <a:rPr lang="he-IL" sz="2000" kern="1200" dirty="0"/>
            <a:t>עריכת מפות, המרות טקסט/מפות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kern="1200" dirty="0"/>
            <a:t>חיפוש חכם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kern="1200" dirty="0"/>
            <a:t>התממשקות עם אלגוריתמים של קבוצות מקבילות</a:t>
          </a:r>
        </a:p>
      </dsp:txBody>
      <dsp:txXfrm rot="5400000">
        <a:off x="71132" y="4177883"/>
        <a:ext cx="6628443" cy="1314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F3710DB-F2B2-49AD-8A5D-A2AD28D57719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3D3D2D5-BE80-4F89-B44D-3F7CA79B10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840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מה זה מפות ידע?</a:t>
            </a:r>
            <a:r>
              <a:rPr lang="en-US" dirty="0"/>
              <a:t> </a:t>
            </a:r>
            <a:r>
              <a:rPr lang="he-IL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אזכור למאמר של ארנון (</a:t>
            </a:r>
            <a:r>
              <a:rPr lang="en-US" dirty="0"/>
              <a:t>ME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והמודל שפותח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D2D5-BE80-4F89-B44D-3F7CA79B104B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12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D2D5-BE80-4F89-B44D-3F7CA79B104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179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D2D5-BE80-4F89-B44D-3F7CA79B104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4289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dirty="0"/>
              <a:t>תיאור תרחיש החיפוש כיום לעומת עם מפת מידע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גישה למידע באופן כללי שמאפשר ראייה רחבה יותר למידע המוצע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לעיתים חיפוש טקסטואלי מביא זבל </a:t>
            </a:r>
            <a:r>
              <a:rPr lang="he-IL" dirty="0">
                <a:sym typeface="Wingdings" panose="05000000000000000000" pitchFamily="2" charset="2"/>
              </a:rPr>
              <a:t> שיפור החיפוש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D2D5-BE80-4F89-B44D-3F7CA79B104B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4623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D2D5-BE80-4F89-B44D-3F7CA79B104B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788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מה השרת יעשה בעבור ה</a:t>
            </a:r>
            <a:r>
              <a:rPr lang="en-US" dirty="0"/>
              <a:t>UI</a:t>
            </a:r>
            <a:r>
              <a:rPr lang="he-IL" dirty="0"/>
              <a:t> שלנו, בעבור החיפוש שלהם ותרגום לטובת ה</a:t>
            </a:r>
            <a:r>
              <a:rPr lang="en-US" dirty="0"/>
              <a:t>UI</a:t>
            </a:r>
            <a:r>
              <a:rPr lang="he-IL" dirty="0"/>
              <a:t> שלנו.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המערכת עתידה להיות פתוחה לשינויים ולהוספת אובייקטים שונים בעתיד (קישורים/ ישויות)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D2D5-BE80-4F89-B44D-3F7CA79B104B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896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r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r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1EAF47-7360-4428-A6E7-3EF683663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Means-ends based know-how mapping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02C260-C497-453A-9C92-2AF50228C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שם מנחה (לקוח): ארנון שטרום</a:t>
            </a:r>
          </a:p>
          <a:p>
            <a:r>
              <a:rPr lang="he-IL" dirty="0"/>
              <a:t>משתתפים:</a:t>
            </a:r>
            <a:r>
              <a:rPr lang="en-US" dirty="0"/>
              <a:t> </a:t>
            </a:r>
            <a:r>
              <a:rPr lang="he-IL" dirty="0"/>
              <a:t> אורן שור, סער גוטמן ועילי פרידמן</a:t>
            </a:r>
          </a:p>
        </p:txBody>
      </p:sp>
    </p:spTree>
    <p:extLst>
      <p:ext uri="{BB962C8B-B14F-4D97-AF65-F5344CB8AC3E}">
        <p14:creationId xmlns:p14="http://schemas.microsoft.com/office/powerpoint/2010/main" val="4177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303F95-8238-4E1C-8746-904C5937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he-IL"/>
              <a:t>רקע</a:t>
            </a:r>
            <a:endParaRPr lang="he-IL" dirty="0"/>
          </a:p>
        </p:txBody>
      </p:sp>
      <p:pic>
        <p:nvPicPr>
          <p:cNvPr id="4" name="Picture 2" descr="C:\Users\sturm\Desktop\Figures\ADL20140430.jpg">
            <a:extLst>
              <a:ext uri="{FF2B5EF4-FFF2-40B4-BE49-F238E27FC236}">
                <a16:creationId xmlns:a16="http://schemas.microsoft.com/office/drawing/2014/main" id="{2A672B99-BC75-4FDE-828D-85E83CEB4B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589" y="481970"/>
            <a:ext cx="8269808" cy="460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B665E92A-EE05-434D-8C3C-7EAE0700DE37}"/>
              </a:ext>
            </a:extLst>
          </p:cNvPr>
          <p:cNvSpPr txBox="1">
            <a:spLocks/>
          </p:cNvSpPr>
          <p:nvPr/>
        </p:nvSpPr>
        <p:spPr>
          <a:xfrm>
            <a:off x="6752492" y="4994031"/>
            <a:ext cx="4458480" cy="1641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ME – map</a:t>
            </a:r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3D1C838B-A87C-4742-BA88-12F091B533B5}"/>
              </a:ext>
            </a:extLst>
          </p:cNvPr>
          <p:cNvSpPr/>
          <p:nvPr/>
        </p:nvSpPr>
        <p:spPr>
          <a:xfrm>
            <a:off x="3896140" y="5725020"/>
            <a:ext cx="7777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Sturm, A., Gross, D., Wang, J., &amp; Yu, E. (2017). Means-ends based know-how mapping. </a:t>
            </a:r>
            <a:r>
              <a:rPr lang="en-US" i="1" dirty="0"/>
              <a:t>Journal of Knowledge Management</a:t>
            </a:r>
            <a:r>
              <a:rPr lang="en-US" dirty="0"/>
              <a:t>, </a:t>
            </a:r>
            <a:r>
              <a:rPr lang="en-US" i="1" dirty="0"/>
              <a:t>21</a:t>
            </a:r>
            <a:r>
              <a:rPr lang="en-US" dirty="0"/>
              <a:t>(2), 454-473.</a:t>
            </a:r>
          </a:p>
        </p:txBody>
      </p:sp>
    </p:spTree>
    <p:extLst>
      <p:ext uri="{BB962C8B-B14F-4D97-AF65-F5344CB8AC3E}">
        <p14:creationId xmlns:p14="http://schemas.microsoft.com/office/powerpoint/2010/main" val="13168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8B70DA-5096-4CB3-92FD-FD655830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הארגון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D283CF-3B25-4080-8A33-C97A44259B59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/>
          <a:lstStyle>
            <a:lvl1pPr marL="182880" indent="-18288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במאמר </a:t>
            </a:r>
            <a:r>
              <a:rPr lang="en-US" dirty="0"/>
              <a:t>Means-ends based know-how mapping</a:t>
            </a:r>
            <a:r>
              <a:rPr lang="he-IL" dirty="0"/>
              <a:t> אשר פותח ע"י ד"ר ארנון שטרום ושות' הוצג מודל למיפוי מידע</a:t>
            </a:r>
          </a:p>
          <a:p>
            <a:r>
              <a:rPr lang="he-IL" dirty="0"/>
              <a:t>ברצוננו ליצור מערכת אשר תיישם מודל זה על מאגר מידע.</a:t>
            </a:r>
          </a:p>
        </p:txBody>
      </p:sp>
    </p:spTree>
    <p:extLst>
      <p:ext uri="{BB962C8B-B14F-4D97-AF65-F5344CB8AC3E}">
        <p14:creationId xmlns:p14="http://schemas.microsoft.com/office/powerpoint/2010/main" val="22076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6B5DA-A202-40B8-8D9A-DB4BA192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מטרת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2A9237E-EE38-4DE8-9AD7-B0C246930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פיתוח מערכת אשר מנגישה מידע רב באמצעות מפות לניהול המידע בצורה יעילה יותר מאשר מערכת אחזור המידע הממומשת היום.</a:t>
            </a:r>
          </a:p>
          <a:p>
            <a:r>
              <a:rPr lang="he-IL" dirty="0"/>
              <a:t>המערכת תאפשר חיפוש איכותני במידע</a:t>
            </a:r>
          </a:p>
          <a:p>
            <a:r>
              <a:rPr lang="he-IL" dirty="0"/>
              <a:t>המערכת תאפשר עריכה ועדכון של המפות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774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8B70DA-5096-4CB3-92FD-FD655830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הבעיה מעשית שאיתה יתמודד הפרויקט</a:t>
            </a: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14836448-94EE-46FF-B77A-9CFD6F583D82}"/>
              </a:ext>
            </a:extLst>
          </p:cNvPr>
          <p:cNvSpPr txBox="1">
            <a:spLocks/>
          </p:cNvSpPr>
          <p:nvPr/>
        </p:nvSpPr>
        <p:spPr>
          <a:xfrm>
            <a:off x="3869268" y="2888974"/>
            <a:ext cx="7315200" cy="3095774"/>
          </a:xfrm>
          <a:prstGeom prst="rect">
            <a:avLst/>
          </a:prstGeom>
        </p:spPr>
        <p:txBody>
          <a:bodyPr/>
          <a:lstStyle>
            <a:lvl1pPr marL="182880" indent="-18288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dirty="0"/>
              <a:t>ניהול ידע לא יעיל ולא נוח</a:t>
            </a:r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74667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233AA6-8EF7-4131-B0CE-88670599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he-IL" dirty="0"/>
          </a:p>
        </p:txBody>
      </p:sp>
      <p:pic>
        <p:nvPicPr>
          <p:cNvPr id="1026" name="Picture 2" descr="×ª××¦××ª ×ª××× × ×¢×××¨ âªmind mapâ¬â">
            <a:extLst>
              <a:ext uri="{FF2B5EF4-FFF2-40B4-BE49-F238E27FC236}">
                <a16:creationId xmlns:a16="http://schemas.microsoft.com/office/drawing/2014/main" id="{01268700-477B-4F34-9022-9E2520B2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563" y="179822"/>
            <a:ext cx="3283437" cy="212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×ª××¦××ª ×ª××× × ×¢×××¨ âªScholOntoâ¬â">
            <a:extLst>
              <a:ext uri="{FF2B5EF4-FFF2-40B4-BE49-F238E27FC236}">
                <a16:creationId xmlns:a16="http://schemas.microsoft.com/office/drawing/2014/main" id="{780D2847-AB86-4F48-999F-59D07D434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683" y="3295741"/>
            <a:ext cx="3331283" cy="230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FCF7E13D-CC1B-4B78-A3F8-6677F656C9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46" b="7415"/>
          <a:stretch/>
        </p:blipFill>
        <p:spPr>
          <a:xfrm>
            <a:off x="7944398" y="310165"/>
            <a:ext cx="3331283" cy="1992682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D9CDDB7-50F3-44B1-9DC7-1D076517900A}"/>
              </a:ext>
            </a:extLst>
          </p:cNvPr>
          <p:cNvSpPr txBox="1"/>
          <p:nvPr/>
        </p:nvSpPr>
        <p:spPr>
          <a:xfrm>
            <a:off x="4643355" y="2614628"/>
            <a:ext cx="115127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Mind </a:t>
            </a:r>
            <a:r>
              <a:rPr lang="en-US" dirty="0" err="1"/>
              <a:t>mup</a:t>
            </a:r>
            <a:endParaRPr lang="en-US" dirty="0"/>
          </a:p>
          <a:p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C1D44B5-C8CD-4DEB-9E29-B7FCDE3DDD25}"/>
              </a:ext>
            </a:extLst>
          </p:cNvPr>
          <p:cNvSpPr txBox="1"/>
          <p:nvPr/>
        </p:nvSpPr>
        <p:spPr>
          <a:xfrm>
            <a:off x="7068434" y="5727320"/>
            <a:ext cx="12057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ScholOnto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82EB775-B92E-4239-B598-7C27094F6EC2}"/>
              </a:ext>
            </a:extLst>
          </p:cNvPr>
          <p:cNvSpPr txBox="1"/>
          <p:nvPr/>
        </p:nvSpPr>
        <p:spPr>
          <a:xfrm>
            <a:off x="9134548" y="2614628"/>
            <a:ext cx="577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Cito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9683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4098FA-4AC6-4E6C-A1C6-D21B4890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1CC235-89B1-4D83-AE7F-E1AFE8BE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הקצאת מקום אחסון בעבור </a:t>
            </a:r>
            <a:r>
              <a:rPr lang="en-US" dirty="0"/>
              <a:t>DB</a:t>
            </a:r>
            <a:r>
              <a:rPr lang="he-IL" dirty="0"/>
              <a:t> </a:t>
            </a:r>
          </a:p>
          <a:p>
            <a:r>
              <a:rPr lang="he-IL" dirty="0"/>
              <a:t>גישה ל</a:t>
            </a:r>
            <a:r>
              <a:rPr lang="en-US" dirty="0"/>
              <a:t>API</a:t>
            </a:r>
            <a:r>
              <a:rPr lang="he-IL" dirty="0"/>
              <a:t> בדומה ל-</a:t>
            </a:r>
            <a:r>
              <a:rPr lang="en-US" dirty="0"/>
              <a:t>draw.io</a:t>
            </a:r>
            <a:endParaRPr lang="he-IL" dirty="0"/>
          </a:p>
          <a:p>
            <a:r>
              <a:rPr lang="he-IL" dirty="0"/>
              <a:t>גישה לשפות </a:t>
            </a:r>
            <a:r>
              <a:rPr lang="en-US" dirty="0"/>
              <a:t>Nodejs</a:t>
            </a:r>
            <a:r>
              <a:rPr lang="he-IL" dirty="0"/>
              <a:t> ו-</a:t>
            </a:r>
            <a:r>
              <a:rPr lang="en-US" dirty="0"/>
              <a:t>Angular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8029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379ED7-6088-495B-A3F4-7A9F277F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לו"ז מתוכנן</a:t>
            </a:r>
          </a:p>
        </p:txBody>
      </p:sp>
      <p:graphicFrame>
        <p:nvGraphicFramePr>
          <p:cNvPr id="11" name="דיאגרמה 10">
            <a:extLst>
              <a:ext uri="{FF2B5EF4-FFF2-40B4-BE49-F238E27FC236}">
                <a16:creationId xmlns:a16="http://schemas.microsoft.com/office/drawing/2014/main" id="{F80FCD75-B1E1-492D-A7F7-CD7ACD0948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981796"/>
              </p:ext>
            </p:extLst>
          </p:nvPr>
        </p:nvGraphicFramePr>
        <p:xfrm>
          <a:off x="3670299" y="165100"/>
          <a:ext cx="8268781" cy="635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86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8C9BD0-8EFB-4254-A593-A0E9756E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אתגרים צפויים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31CACA-1AAA-4B46-9643-214D9441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dirty="0"/>
              <a:t>הגדרת </a:t>
            </a:r>
            <a:r>
              <a:rPr lang="en-US" dirty="0"/>
              <a:t>API</a:t>
            </a:r>
            <a:r>
              <a:rPr lang="he-IL" dirty="0"/>
              <a:t> (התממשקות עם קבוצות נוספות)</a:t>
            </a:r>
          </a:p>
          <a:p>
            <a:pPr algn="r"/>
            <a:r>
              <a:rPr lang="he-IL" dirty="0"/>
              <a:t>ניהול </a:t>
            </a:r>
            <a:r>
              <a:rPr lang="en-US" dirty="0"/>
              <a:t>DB</a:t>
            </a:r>
          </a:p>
          <a:p>
            <a:pPr algn="r"/>
            <a:r>
              <a:rPr lang="he-IL" dirty="0"/>
              <a:t>מודולריות וגמישות לשינויים במודל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87132"/>
      </p:ext>
    </p:extLst>
  </p:cSld>
  <p:clrMapOvr>
    <a:masterClrMapping/>
  </p:clrMapOvr>
</p:sld>
</file>

<file path=ppt/theme/theme1.xml><?xml version="1.0" encoding="utf-8"?>
<a:theme xmlns:a="http://schemas.openxmlformats.org/drawingml/2006/main" name="מסגרת 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TM03457475[[fn=מסגרת]]</Template>
  <TotalTime>347</TotalTime>
  <Words>300</Words>
  <Application>Microsoft Office PowerPoint</Application>
  <PresentationFormat>מסך רחב</PresentationFormat>
  <Paragraphs>57</Paragraphs>
  <Slides>9</Slides>
  <Notes>6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 2</vt:lpstr>
      <vt:lpstr>מסגרת </vt:lpstr>
      <vt:lpstr>Means-ends based know-how mapping</vt:lpstr>
      <vt:lpstr>רקע</vt:lpstr>
      <vt:lpstr>תיאור הארגון</vt:lpstr>
      <vt:lpstr>מטרת הפרויקט</vt:lpstr>
      <vt:lpstr>תיאור הבעיה מעשית שאיתה יתמודד הפרויקט</vt:lpstr>
      <vt:lpstr>Related work</vt:lpstr>
      <vt:lpstr>דרישות</vt:lpstr>
      <vt:lpstr>לו"ז מתוכנן</vt:lpstr>
      <vt:lpstr>אתגרים צפויים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Means-ends based know-how mapping</dc:title>
  <dc:creator>ilay friedman</dc:creator>
  <cp:lastModifiedBy>ilay friedman</cp:lastModifiedBy>
  <cp:revision>17</cp:revision>
  <dcterms:created xsi:type="dcterms:W3CDTF">2019-08-14T08:04:34Z</dcterms:created>
  <dcterms:modified xsi:type="dcterms:W3CDTF">2019-11-05T13:39:39Z</dcterms:modified>
</cp:coreProperties>
</file>