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>
        <p:scale>
          <a:sx n="100" d="100"/>
          <a:sy n="100" d="100"/>
        </p:scale>
        <p:origin x="26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0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7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3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0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40E-727C-407A-A3F3-0941ED4EA69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2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340E-727C-407A-A3F3-0941ED4EA69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18BC-651B-4325-AF74-50856C51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1" y="1483361"/>
            <a:ext cx="6614159" cy="1005840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מערכת המציעה שירות של סיווג תמונות על פי האובייקטים המופיעים בהן.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בפרט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, המערכת שפיתחנו מקבלת אוסף תמונות של פרחים, ומסווגת אותם לפי 5 סוגים שהוגדרו מראש –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Daisy, Rose, Dandelion, Sunflower, Tulip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" y="114671"/>
            <a:ext cx="6614160" cy="13178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2480" y="114671"/>
            <a:ext cx="5295900" cy="1135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מערכת מבוססת </a:t>
            </a:r>
            <a:r>
              <a:rPr lang="en-US" sz="3200" dirty="0"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CNN</a:t>
            </a:r>
            <a:r>
              <a:rPr lang="he-IL" sz="3200" b="1" dirty="0"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לסיווג תמונות פרחים לפי סוג הפרח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803" y="2573322"/>
            <a:ext cx="2928012" cy="1647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81" y="2540002"/>
            <a:ext cx="2977449" cy="1674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David</vt:lpstr>
      <vt:lpstr>Office Theme</vt:lpstr>
      <vt:lpstr>מערכת המציעה שירות של סיווג תמונות על פי האובייקטים המופיעים בהן.  בפרט, המערכת שפיתחנו מקבלת אוסף תמונות של פרחים, ומסווגת אותם לפי 5 סוגים שהוגדרו מראש – Daisy, Rose, Dandelion, Sunflower, Tulip.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המציעה שירות של סיווג תמונות על פי האובייקטים המופיעים בהן.  בפרט, המערכת שפיתחנו מקבלת אוסף תמונות של פרחים, ומסווגת אותם לפי 5 סוגים שהוגדרו מראש – Daisy, Rose, Dandelion, Sunflower, Tulip.</dc:title>
  <dc:creator>עילי פרידמן</dc:creator>
  <cp:lastModifiedBy>עילי פרידמן</cp:lastModifiedBy>
  <cp:revision>5</cp:revision>
  <dcterms:created xsi:type="dcterms:W3CDTF">2019-06-13T15:17:55Z</dcterms:created>
  <dcterms:modified xsi:type="dcterms:W3CDTF">2019-06-13T16:03:45Z</dcterms:modified>
</cp:coreProperties>
</file>