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66" r:id="rId8"/>
    <p:sldId id="268" r:id="rId9"/>
    <p:sldId id="259" r:id="rId10"/>
    <p:sldId id="26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הכנס כותרת כאן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68760" cy="706964"/>
          </a:xfrm>
        </p:spPr>
        <p:txBody>
          <a:bodyPr/>
          <a:lstStyle/>
          <a:p>
            <a:r>
              <a:rPr lang="en-US" dirty="0" err="1" smtClean="0"/>
              <a:t>Imagga</a:t>
            </a:r>
            <a:r>
              <a:rPr lang="en-US" dirty="0" smtClean="0"/>
              <a:t> VS Cloud Vision VS </a:t>
            </a:r>
            <a:r>
              <a:rPr lang="en-US" dirty="0" err="1" smtClean="0"/>
              <a:t>Clarifi</a:t>
            </a:r>
            <a:r>
              <a:rPr lang="en-US" dirty="0" smtClean="0"/>
              <a:t> VS 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601858"/>
              </p:ext>
            </p:extLst>
          </p:nvPr>
        </p:nvGraphicFramePr>
        <p:xfrm>
          <a:off x="146958" y="2906941"/>
          <a:ext cx="11903528" cy="2651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02528">
                  <a:extLst>
                    <a:ext uri="{9D8B030D-6E8A-4147-A177-3AD203B41FA5}">
                      <a16:colId xmlns:a16="http://schemas.microsoft.com/office/drawing/2014/main" val="417198995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71183302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6063478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16553126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310532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Imagaa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Cloud Vision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Clarifi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Our</a:t>
                      </a:r>
                      <a:r>
                        <a:rPr lang="en-US" sz="2400" baseline="0" dirty="0" smtClean="0"/>
                        <a:t> system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05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0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Top-n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91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Interchangeable</a:t>
                      </a:r>
                      <a:r>
                        <a:rPr lang="en-US" sz="2400" baseline="0" dirty="0" smtClean="0"/>
                        <a:t> models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9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Bulk prediction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23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7200" dirty="0" smtClean="0"/>
              <a:t>תיאור המערכת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186" y="2603500"/>
            <a:ext cx="11185071" cy="34163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 smtClean="0"/>
              <a:t>מודל מבוסס </a:t>
            </a:r>
            <a:r>
              <a:rPr lang="en-US" sz="3200" dirty="0" err="1" smtClean="0"/>
              <a:t>MobileNet</a:t>
            </a:r>
            <a:r>
              <a:rPr lang="he-IL" sz="3200" dirty="0" smtClean="0"/>
              <a:t> מאומן</a:t>
            </a:r>
          </a:p>
          <a:p>
            <a:pPr algn="r" rtl="1">
              <a:lnSpc>
                <a:spcPct val="150000"/>
              </a:lnSpc>
            </a:pPr>
            <a:r>
              <a:rPr lang="en-US" sz="3200" dirty="0" smtClean="0"/>
              <a:t>Classifier</a:t>
            </a:r>
            <a:r>
              <a:rPr lang="he-IL" sz="3200" dirty="0" smtClean="0"/>
              <a:t> חדש המתאים לבעיה</a:t>
            </a:r>
          </a:p>
          <a:p>
            <a:pPr algn="r" rtl="1">
              <a:lnSpc>
                <a:spcPct val="150000"/>
              </a:lnSpc>
            </a:pPr>
            <a:r>
              <a:rPr lang="he-IL" sz="3200" dirty="0" smtClean="0"/>
              <a:t>שימוש ב-</a:t>
            </a:r>
            <a:r>
              <a:rPr lang="en-US" sz="3200" dirty="0" smtClean="0"/>
              <a:t>Data Augmentation</a:t>
            </a:r>
            <a:endParaRPr lang="he-IL" sz="3200" dirty="0" smtClean="0"/>
          </a:p>
          <a:p>
            <a:pPr algn="r" rtl="1">
              <a:lnSpc>
                <a:spcPct val="150000"/>
              </a:lnSpc>
            </a:pPr>
            <a:r>
              <a:rPr lang="he-IL" sz="3200" dirty="0" smtClean="0"/>
              <a:t>המשתמש יכול להציג נתונים לפי בחירתו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5" b="3637"/>
          <a:stretch/>
        </p:blipFill>
        <p:spPr>
          <a:xfrm>
            <a:off x="391886" y="2367600"/>
            <a:ext cx="4549082" cy="3461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506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ניסויים ומסקנות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7200" dirty="0" smtClean="0"/>
              <a:t>תקציר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/>
              <a:t>התחום – סיווג תמונה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 smtClean="0"/>
              <a:t>הבעיה – סיווג תמונות פרחים לפי זנים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 smtClean="0"/>
              <a:t>הפתרון – שימוש במודל </a:t>
            </a:r>
            <a:r>
              <a:rPr lang="en-US" sz="3200" dirty="0" smtClean="0"/>
              <a:t>CNN</a:t>
            </a:r>
            <a:r>
              <a:rPr lang="he-IL" sz="3200" dirty="0" smtClean="0"/>
              <a:t> מאומן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9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sz="7200" dirty="0" smtClean="0"/>
              <a:t>רקע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CNN, </a:t>
            </a:r>
            <a:r>
              <a:rPr lang="en-US" sz="4800" dirty="0" err="1"/>
              <a:t>AlexNet</a:t>
            </a:r>
            <a:r>
              <a:rPr lang="en-US" sz="4800" dirty="0"/>
              <a:t> &amp; ImageNet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2796726"/>
            <a:ext cx="11511804" cy="35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Transfer Learning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85" y="5159402"/>
            <a:ext cx="2010375" cy="72876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0" y="4198890"/>
            <a:ext cx="2003079" cy="1689273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45045"/>
          </a:xfrm>
        </p:spPr>
        <p:txBody>
          <a:bodyPr>
            <a:noAutofit/>
          </a:bodyPr>
          <a:lstStyle/>
          <a:p>
            <a:pPr algn="r" rtl="1"/>
            <a:r>
              <a:rPr lang="he-IL" sz="3200" dirty="0" smtClean="0"/>
              <a:t>התמודדות </a:t>
            </a:r>
            <a:r>
              <a:rPr lang="he-IL" sz="3200" dirty="0"/>
              <a:t>עם </a:t>
            </a:r>
            <a:r>
              <a:rPr lang="en-US" sz="3200" dirty="0" smtClean="0"/>
              <a:t>Overfitting</a:t>
            </a:r>
            <a:endParaRPr lang="he-IL" sz="3200" dirty="0" smtClean="0"/>
          </a:p>
          <a:p>
            <a:pPr algn="r" rtl="1"/>
            <a:endParaRPr lang="he-IL" sz="3200" dirty="0"/>
          </a:p>
          <a:p>
            <a:pPr algn="r" rtl="1"/>
            <a:r>
              <a:rPr lang="he-IL" sz="3200" dirty="0" smtClean="0"/>
              <a:t>צמצום זמן אימון</a:t>
            </a:r>
          </a:p>
          <a:p>
            <a:pPr algn="r" rtl="1"/>
            <a:endParaRPr lang="he-IL" sz="3200" dirty="0" smtClean="0"/>
          </a:p>
          <a:p>
            <a:pPr algn="r" rtl="1"/>
            <a:r>
              <a:rPr lang="he-IL" sz="3200" dirty="0" smtClean="0"/>
              <a:t>צמצום זמן פיתוח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2984" y="5888163"/>
            <a:ext cx="201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רשת מקורית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362" y="5888163"/>
            <a:ext cx="201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רשת סופית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MobileNet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err="1" smtClean="0"/>
              <a:t>פילטרי</a:t>
            </a:r>
            <a:r>
              <a:rPr lang="he-IL" sz="3200" dirty="0" smtClean="0"/>
              <a:t> </a:t>
            </a:r>
            <a:r>
              <a:rPr lang="he-IL" sz="3200" dirty="0" err="1" smtClean="0"/>
              <a:t>קונבולוציה</a:t>
            </a:r>
            <a:r>
              <a:rPr lang="he-IL" sz="3200" dirty="0" smtClean="0"/>
              <a:t> סטנדרטיים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4897"/>
          <a:stretch/>
        </p:blipFill>
        <p:spPr>
          <a:xfrm>
            <a:off x="705283" y="3629025"/>
            <a:ext cx="5876925" cy="19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MobileNet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782" b="43258"/>
          <a:stretch/>
        </p:blipFill>
        <p:spPr>
          <a:xfrm>
            <a:off x="6066991" y="4621878"/>
            <a:ext cx="5876925" cy="156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7677" b="8009"/>
          <a:stretch/>
        </p:blipFill>
        <p:spPr>
          <a:xfrm>
            <a:off x="74814" y="2718263"/>
            <a:ext cx="5876925" cy="1903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60625" y="416467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פילטר </a:t>
            </a:r>
            <a:r>
              <a:rPr lang="en-US" dirty="0" err="1" smtClean="0"/>
              <a:t>Depthwise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276" y="479921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פילטר </a:t>
            </a:r>
            <a:r>
              <a:rPr lang="en-US" dirty="0" smtClean="0"/>
              <a:t>Pointwise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sz="7200" dirty="0" smtClean="0"/>
              <a:t>מערכות דומות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0836" y="1145857"/>
            <a:ext cx="6382385" cy="2280285"/>
          </a:xfrm>
          <a:prstGeom prst="roundRect">
            <a:avLst>
              <a:gd name="adj" fmla="val 6642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20836" y="342614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Imagga</a:t>
            </a:r>
            <a:endParaRPr lang="en-US" dirty="0"/>
          </a:p>
        </p:txBody>
      </p:sp>
      <p:pic>
        <p:nvPicPr>
          <p:cNvPr id="7" name="image7.png"/>
          <p:cNvPicPr/>
          <p:nvPr/>
        </p:nvPicPr>
        <p:blipFill>
          <a:blip r:embed="rId3"/>
          <a:srcRect b="22779"/>
          <a:stretch>
            <a:fillRect/>
          </a:stretch>
        </p:blipFill>
        <p:spPr>
          <a:xfrm>
            <a:off x="5638845" y="2058987"/>
            <a:ext cx="6335395" cy="27343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/>
          <p:cNvSpPr txBox="1"/>
          <p:nvPr/>
        </p:nvSpPr>
        <p:spPr>
          <a:xfrm>
            <a:off x="9821432" y="4851308"/>
            <a:ext cx="21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 Vision</a:t>
            </a:r>
            <a:endParaRPr lang="en-US" dirty="0"/>
          </a:p>
        </p:txBody>
      </p:sp>
      <p:pic>
        <p:nvPicPr>
          <p:cNvPr id="9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196488" y="3610808"/>
            <a:ext cx="3752850" cy="2544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318657" y="6221186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Clarifi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110</TotalTime>
  <Words>116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 Boardroom</vt:lpstr>
      <vt:lpstr>הכנס כותרת כאן</vt:lpstr>
      <vt:lpstr>תקציר</vt:lpstr>
      <vt:lpstr>רקע</vt:lpstr>
      <vt:lpstr>CNN, AlexNet &amp; ImageNet</vt:lpstr>
      <vt:lpstr>Transfer Learning</vt:lpstr>
      <vt:lpstr>MobileNet</vt:lpstr>
      <vt:lpstr>MobileNet</vt:lpstr>
      <vt:lpstr>מערכות דומות</vt:lpstr>
      <vt:lpstr>PowerPoint Presentation</vt:lpstr>
      <vt:lpstr>Imagga VS Cloud Vision VS Clarifi VS us</vt:lpstr>
      <vt:lpstr>תיאור המערכת</vt:lpstr>
      <vt:lpstr>ניסויים ומסקנות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הכנס כותרת כאן</dc:title>
  <dc:creator>סער זאב גוטמן</dc:creator>
  <cp:lastModifiedBy>סער זאב גוטמן</cp:lastModifiedBy>
  <cp:revision>10</cp:revision>
  <dcterms:created xsi:type="dcterms:W3CDTF">2019-06-12T13:22:15Z</dcterms:created>
  <dcterms:modified xsi:type="dcterms:W3CDTF">2019-06-12T15:12:16Z</dcterms:modified>
</cp:coreProperties>
</file>