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'Sheet3'!$B$6:$B$16</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'Sheet3'!$C$6:$C$16</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'Sheet3'!$D$6:$D$16</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'Sheet3'!$E$6:$E$16</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'Sheet3'!$F$6:$F$16</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9757130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5618786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8935454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35846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9019645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214138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7277242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7171180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650586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4010049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7573546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8744354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07920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97565180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468779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393183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2317436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6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1223827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662809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262596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044633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057239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849233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307550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322207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879618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346733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idx="7"/>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STUDENT NAME:</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REGISTER NO:</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DEPARTMENT:</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COLLEGE</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7" name="矩形"/>
          <p:cNvSpPr>
            <a:spLocks/>
          </p:cNvSpPr>
          <p:nvPr/>
        </p:nvSpPr>
        <p:spPr>
          <a:xfrm rot="0">
            <a:off x="4800600" y="4095515"/>
            <a:ext cx="4498799" cy="358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Arial Rounded" pitchFamily="0" charset="0"/>
                <a:ea typeface="Arial Rounded" pitchFamily="0" charset="0"/>
                <a:cs typeface="Arial Rounded" pitchFamily="0" charset="0"/>
                <a:sym typeface="Arial Rounded" pitchFamily="0" charset="0"/>
              </a:rPr>
              <a:t>B.COM CORPORATE SECTARYSHIP </a:t>
            </a:r>
            <a:endParaRPr lang="zh-CN" altLang="en-US" sz="1800" b="1" i="0" u="none" strike="noStrike" kern="1200" cap="none" spc="0" baseline="0">
              <a:solidFill>
                <a:srgbClr val="000000"/>
              </a:solidFill>
              <a:latin typeface="Arial Rounded" pitchFamily="0" charset="0"/>
              <a:ea typeface="Arial Rounded" pitchFamily="0" charset="0"/>
              <a:cs typeface="Arial Rounded" pitchFamily="0" charset="0"/>
              <a:sym typeface="Arial Rounded" pitchFamily="0" charset="0"/>
            </a:endParaRPr>
          </a:p>
        </p:txBody>
      </p:sp>
      <p:sp>
        <p:nvSpPr>
          <p:cNvPr id="48" name="矩形"/>
          <p:cNvSpPr>
            <a:spLocks/>
          </p:cNvSpPr>
          <p:nvPr/>
        </p:nvSpPr>
        <p:spPr>
          <a:xfrm rot="0">
            <a:off x="4812323" y="4493127"/>
            <a:ext cx="6858000" cy="358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Arial Rounded" pitchFamily="0" charset="0"/>
                <a:ea typeface="Arial Rounded" pitchFamily="0" charset="0"/>
                <a:cs typeface="Arial Rounded" pitchFamily="0" charset="0"/>
                <a:sym typeface="Arial Rounded" pitchFamily="0" charset="0"/>
              </a:rPr>
              <a:t>AGURCHAND MANMULL JAIN COLLEGE </a:t>
            </a:r>
            <a:endParaRPr lang="zh-CN" altLang="en-US" sz="1800" b="1" i="0" u="none" strike="noStrike" kern="1200" cap="none" spc="0" baseline="0">
              <a:solidFill>
                <a:srgbClr val="000000"/>
              </a:solidFill>
              <a:latin typeface="Arial Rounded" pitchFamily="0" charset="0"/>
              <a:ea typeface="Arial Rounded" pitchFamily="0" charset="0"/>
              <a:cs typeface="Arial Rounded" pitchFamily="0" charset="0"/>
              <a:sym typeface="Arial Rounded" pitchFamily="0" charset="0"/>
            </a:endParaRPr>
          </a:p>
        </p:txBody>
      </p:sp>
      <p:sp>
        <p:nvSpPr>
          <p:cNvPr id="49" name="矩形"/>
          <p:cNvSpPr>
            <a:spLocks/>
          </p:cNvSpPr>
          <p:nvPr/>
        </p:nvSpPr>
        <p:spPr>
          <a:xfrm rot="0">
            <a:off x="4800602" y="3329115"/>
            <a:ext cx="5048700" cy="449550"/>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1800" b="1"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1800" b="1"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1800" b="1"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1800" b="1"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1800" b="1"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1800" b="1" i="0" u="none" strike="noStrike" kern="1200" cap="none" spc="0" baseline="0">
                <a:solidFill>
                  <a:srgbClr val="000000"/>
                </a:solidFill>
                <a:latin typeface="Calibri" pitchFamily="0" charset="0"/>
                <a:ea typeface="Calibri" pitchFamily="0" charset="0"/>
                <a:cs typeface="Calibri" pitchFamily="0" charset="0"/>
              </a:rPr>
              <a:t>N.Ilayaraja</a:t>
            </a:r>
            <a:endParaRPr lang="zh-CN" altLang="en-US" sz="1800" b="1"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0" name="矩形"/>
          <p:cNvSpPr>
            <a:spLocks/>
          </p:cNvSpPr>
          <p:nvPr/>
        </p:nvSpPr>
        <p:spPr>
          <a:xfrm rot="0">
            <a:off x="4800609" y="3631723"/>
            <a:ext cx="5048700" cy="449550"/>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1800" b="1"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1800" b="1"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1800" b="1" i="0" u="none" strike="noStrike" kern="1200" cap="none" spc="0" baseline="0">
                <a:solidFill>
                  <a:srgbClr val="000000"/>
                </a:solidFill>
                <a:latin typeface="Calibri" pitchFamily="0" charset="0"/>
                <a:ea typeface="Calibri" pitchFamily="0" charset="0"/>
                <a:cs typeface="Calibri" pitchFamily="0" charset="0"/>
                <a:sym typeface="Calibri" pitchFamily="0" charset="0"/>
              </a:rPr>
              <a:t>1</a:t>
            </a:r>
            <a:r>
              <a:rPr lang="en-US" altLang="zh-CN" sz="1800" b="1" i="0" u="none" strike="noStrike" kern="1200" cap="none" spc="0" baseline="0">
                <a:solidFill>
                  <a:srgbClr val="000000"/>
                </a:solidFill>
                <a:latin typeface="Calibri" pitchFamily="0" charset="0"/>
                <a:ea typeface="Calibri" pitchFamily="0" charset="0"/>
                <a:cs typeface="Calibri" pitchFamily="0" charset="0"/>
                <a:sym typeface="Calibri" pitchFamily="0" charset="0"/>
              </a:rPr>
              <a:t>2</a:t>
            </a:r>
            <a:r>
              <a:rPr lang="en-US" altLang="zh-CN" sz="1800" b="1" i="0" u="none" strike="noStrike" kern="1200" cap="none" spc="0" baseline="0">
                <a:solidFill>
                  <a:srgbClr val="000000"/>
                </a:solidFill>
                <a:latin typeface="Calibri" pitchFamily="0" charset="0"/>
                <a:ea typeface="Calibri" pitchFamily="0" charset="0"/>
                <a:cs typeface="Calibri" pitchFamily="0" charset="0"/>
                <a:sym typeface="Calibri" pitchFamily="0" charset="0"/>
              </a:rPr>
              <a:t>2</a:t>
            </a:r>
            <a:r>
              <a:rPr lang="en-US" altLang="zh-CN" sz="1800" b="1" i="0" u="none" strike="noStrike" kern="1200" cap="none" spc="0" baseline="0">
                <a:solidFill>
                  <a:srgbClr val="000000"/>
                </a:solidFill>
                <a:latin typeface="Calibri" pitchFamily="0" charset="0"/>
                <a:ea typeface="Calibri" pitchFamily="0" charset="0"/>
                <a:cs typeface="Calibri" pitchFamily="0" charset="0"/>
                <a:sym typeface="Calibri" pitchFamily="0" charset="0"/>
              </a:rPr>
              <a:t>2</a:t>
            </a:r>
            <a:r>
              <a:rPr lang="en-US" altLang="zh-CN" sz="1800" b="1" i="0" u="none" strike="noStrike" kern="1200" cap="none" spc="0" baseline="0">
                <a:solidFill>
                  <a:srgbClr val="000000"/>
                </a:solidFill>
                <a:latin typeface="Calibri" pitchFamily="0" charset="0"/>
                <a:ea typeface="Calibri" pitchFamily="0" charset="0"/>
                <a:cs typeface="Calibri" pitchFamily="0" charset="0"/>
                <a:sym typeface="Calibri" pitchFamily="0" charset="0"/>
              </a:rPr>
              <a:t>0</a:t>
            </a:r>
            <a:r>
              <a:rPr lang="en-US" altLang="zh-CN" sz="1800" b="1" i="0" u="none" strike="noStrike" kern="1200" cap="none" spc="0" baseline="0">
                <a:solidFill>
                  <a:srgbClr val="000000"/>
                </a:solidFill>
                <a:latin typeface="Calibri" pitchFamily="0" charset="0"/>
                <a:ea typeface="Calibri" pitchFamily="0" charset="0"/>
                <a:cs typeface="Calibri" pitchFamily="0" charset="0"/>
                <a:sym typeface="Calibri" pitchFamily="0" charset="0"/>
              </a:rPr>
              <a:t>1</a:t>
            </a:r>
            <a:r>
              <a:rPr lang="en-US" altLang="zh-CN" sz="1800" b="1" i="0" u="none" strike="noStrike" kern="1200" cap="none" spc="0" baseline="0">
                <a:solidFill>
                  <a:srgbClr val="000000"/>
                </a:solidFill>
                <a:latin typeface="Calibri" pitchFamily="0" charset="0"/>
                <a:ea typeface="Calibri" pitchFamily="0" charset="0"/>
                <a:cs typeface="Calibri" pitchFamily="0" charset="0"/>
              </a:rPr>
              <a:t>275</a:t>
            </a:r>
            <a:endParaRPr lang="zh-CN" altLang="en-US" sz="1800" b="1"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15960043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219200" y="1371600"/>
            <a:ext cx="6019799"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58" name="矩形"/>
          <p:cNvSpPr>
            <a:spLocks/>
          </p:cNvSpPr>
          <p:nvPr/>
        </p:nvSpPr>
        <p:spPr>
          <a:xfrm rot="0">
            <a:off x="1751867" y="1771710"/>
            <a:ext cx="4429125"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59" name="矩形"/>
          <p:cNvSpPr>
            <a:spLocks/>
          </p:cNvSpPr>
          <p:nvPr/>
        </p:nvSpPr>
        <p:spPr>
          <a:xfrm rot="0">
            <a:off x="1219200" y="3197164"/>
            <a:ext cx="25907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60" name="矩形"/>
          <p:cNvSpPr>
            <a:spLocks/>
          </p:cNvSpPr>
          <p:nvPr/>
        </p:nvSpPr>
        <p:spPr>
          <a:xfrm rot="0">
            <a:off x="1751867" y="3699289"/>
            <a:ext cx="2438400" cy="70788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61" name="矩形"/>
          <p:cNvSpPr>
            <a:spLocks/>
          </p:cNvSpPr>
          <p:nvPr/>
        </p:nvSpPr>
        <p:spPr>
          <a:xfrm rot="0">
            <a:off x="1222131" y="4509190"/>
            <a:ext cx="35051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62" name="矩形"/>
          <p:cNvSpPr>
            <a:spLocks/>
          </p:cNvSpPr>
          <p:nvPr/>
        </p:nvSpPr>
        <p:spPr>
          <a:xfrm rot="0">
            <a:off x="1751867" y="4999902"/>
            <a:ext cx="2669931"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66866031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文本框"/>
          <p:cNvSpPr>
            <a:spLocks noGrp="1"/>
          </p:cNvSpPr>
          <p:nvPr>
            <p:ph type="title"/>
          </p:nvPr>
        </p:nvSpPr>
        <p:spPr>
          <a:xfrm rot="0">
            <a:off x="755332" y="385444"/>
            <a:ext cx="243713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8" name="对象"/>
          <p:cNvGraphicFramePr>
            <a:graphicFrameLocks/>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48937659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0" charset="0"/>
                <a:ea typeface="宋体" pitchFamily="0" charset="0"/>
                <a:cs typeface="Times New Roman" pitchFamily="0" charset="0"/>
              </a:rPr>
              <a:t>conclusion</a:t>
            </a:r>
            <a:endParaRPr lang="zh-CN" altLang="en-US" sz="4800" b="1" i="0" u="none" strike="noStrike" kern="0" cap="none" spc="0" baseline="0">
              <a:solidFill>
                <a:schemeClr val="tx1"/>
              </a:solidFill>
              <a:latin typeface="Times New Roman" pitchFamily="0" charset="0"/>
              <a:ea typeface="宋体" pitchFamily="0" charset="0"/>
              <a:cs typeface="Times New Roman" pitchFamily="0" charset="0"/>
            </a:endParaRPr>
          </a:p>
        </p:txBody>
      </p:sp>
      <p:sp>
        <p:nvSpPr>
          <p:cNvPr id="170" name="矩形"/>
          <p:cNvSpPr>
            <a:spLocks/>
          </p:cNvSpPr>
          <p:nvPr/>
        </p:nvSpPr>
        <p:spPr>
          <a:xfrm rot="0">
            <a:off x="1066800" y="1600200"/>
            <a:ext cx="7467600" cy="26060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6584213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5" cy="6858466"/>
            <a:chOff x="7448612" y="0"/>
            <a:chExt cx="4743795" cy="6858466"/>
          </a:xfrm>
        </p:grpSpPr>
        <p:sp>
          <p:nvSpPr>
            <p:cNvPr id="68"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70"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0" charset="0"/>
                <a:ea typeface="宋体" pitchFamily="0" charset="0"/>
                <a:cs typeface="Times New Roman" pitchFamily="0" charset="0"/>
              </a:rPr>
              <a:t>Employee Performance Analysis using Excel</a:t>
            </a:r>
            <a:endParaRPr lang="zh-CN" altLang="en-US" sz="2800" b="0" i="0" u="none" strike="noStrike" kern="1200" cap="none" spc="0" baseline="0">
              <a:solidFill>
                <a:srgbClr val="7030A0"/>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77974346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8"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8" name="组合"/>
          <p:cNvGrpSpPr>
            <a:grpSpLocks/>
          </p:cNvGrpSpPr>
          <p:nvPr/>
        </p:nvGrpSpPr>
        <p:grpSpPr>
          <a:xfrm>
            <a:off x="7448612" y="0"/>
            <a:ext cx="4743795" cy="6858466"/>
            <a:chOff x="7448612" y="0"/>
            <a:chExt cx="4743795" cy="6858466"/>
          </a:xfrm>
        </p:grpSpPr>
        <p:sp>
          <p:nvSpPr>
            <p:cNvPr id="89"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90"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91"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2"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4"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5"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6"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7"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1"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102"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3"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6" name="组合"/>
          <p:cNvGrpSpPr>
            <a:grpSpLocks/>
          </p:cNvGrpSpPr>
          <p:nvPr/>
        </p:nvGrpSpPr>
        <p:grpSpPr>
          <a:xfrm>
            <a:off x="47625" y="3819523"/>
            <a:ext cx="4124324" cy="3009897"/>
            <a:chOff x="47625" y="3819523"/>
            <a:chExt cx="4124324" cy="3009897"/>
          </a:xfrm>
        </p:grpSpPr>
        <p:pic>
          <p:nvPicPr>
            <p:cNvPr id="10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5"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7"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9"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Problem Statement</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Project Overview</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End Users</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Our Solution and Proposition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Dataset Description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Modelling Approach</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Results and </a:t>
            </a: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Discussion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Conclusion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20412682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57845943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866775" y="1975544"/>
            <a:ext cx="8486775" cy="39490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18"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54465476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noChangeAspect="1"/>
          </p:cNvSpPr>
          <p:nvPr/>
        </p:nvSpPr>
        <p:spPr>
          <a:xfrm rot="0">
            <a:off x="5943599" y="3276600"/>
            <a:ext cx="304800" cy="304800"/>
          </a:xfrm>
          <a:prstGeom prst="rect"/>
          <a:noFill/>
          <a:ln w="12700" cmpd="sng" cap="flat">
            <a:noFill/>
            <a:prstDash val="solid"/>
            <a:miter/>
          </a:ln>
        </p:spPr>
      </p:sp>
      <p:pic>
        <p:nvPicPr>
          <p:cNvPr id="132" name="图片"/>
          <p:cNvPicPr>
            <a:picLocks noChangeAspect="1"/>
          </p:cNvPicPr>
          <p:nvPr/>
        </p:nvPicPr>
        <p:blipFill>
          <a:blip r:embed="rId2" cstate="print"/>
          <a:stretch>
            <a:fillRect/>
          </a:stretch>
        </p:blipFill>
        <p:spPr>
          <a:xfrm rot="0">
            <a:off x="696521" y="1688040"/>
            <a:ext cx="8162925" cy="4079088"/>
          </a:xfrm>
          <a:prstGeom prst="rect"/>
          <a:noFill/>
          <a:ln w="12700" cmpd="sng" cap="flat">
            <a:noFill/>
            <a:prstDash val="solid"/>
            <a:miter/>
          </a:ln>
        </p:spPr>
      </p:pic>
      <p:sp>
        <p:nvSpPr>
          <p:cNvPr id="133" name="矩形"/>
          <p:cNvSpPr>
            <a:spLocks/>
          </p:cNvSpPr>
          <p:nvPr/>
        </p:nvSpPr>
        <p:spPr>
          <a:xfrm rot="0">
            <a:off x="4495800" y="4731722"/>
            <a:ext cx="1295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4" name="矩形"/>
          <p:cNvSpPr>
            <a:spLocks/>
          </p:cNvSpPr>
          <p:nvPr/>
        </p:nvSpPr>
        <p:spPr>
          <a:xfrm rot="0">
            <a:off x="6128237" y="4785946"/>
            <a:ext cx="137160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5" name="矩形"/>
          <p:cNvSpPr>
            <a:spLocks/>
          </p:cNvSpPr>
          <p:nvPr/>
        </p:nvSpPr>
        <p:spPr>
          <a:xfrm rot="0">
            <a:off x="7496175" y="4709746"/>
            <a:ext cx="203835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96532561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6"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9" name="文本框"/>
          <p:cNvSpPr>
            <a:spLocks noGrp="1"/>
          </p:cNvSpPr>
          <p:nvPr>
            <p:ph type="title"/>
          </p:nvPr>
        </p:nvSpPr>
        <p:spPr>
          <a:xfrm rot="0">
            <a:off x="558165" y="857885"/>
            <a:ext cx="9763125" cy="5467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2" name="矩形"/>
          <p:cNvSpPr>
            <a:spLocks/>
          </p:cNvSpPr>
          <p:nvPr/>
        </p:nvSpPr>
        <p:spPr>
          <a:xfrm rot="0">
            <a:off x="3733800" y="2151727"/>
            <a:ext cx="6705599" cy="2504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Gragh</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213242145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755332" y="1828800"/>
            <a:ext cx="10843846"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35972222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388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52" name="矩形"/>
          <p:cNvSpPr>
            <a:spLocks/>
          </p:cNvSpPr>
          <p:nvPr/>
        </p:nvSpPr>
        <p:spPr>
          <a:xfrm rot="0">
            <a:off x="990600" y="1717928"/>
            <a:ext cx="9525000"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31414778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23076PC4BI</dc:creator>
  <cp:lastModifiedBy>root</cp:lastModifiedBy>
  <cp:revision>0</cp:revision>
  <dcterms:created xsi:type="dcterms:W3CDTF">2024-09-14T18:46:02Z</dcterms:created>
  <dcterms:modified xsi:type="dcterms:W3CDTF">2024-09-21T08:53:07Z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4bdb6fddf5c6477195081463b98ad7e4</vt:lpwstr>
  </property>
</Properties>
</file>