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15"/>
  </p:notesMasterIdLst>
  <p:handoutMasterIdLst>
    <p:handoutMasterId r:id="rId16"/>
  </p:handoutMasterIdLst>
  <p:sldIdLst>
    <p:sldId id="257" r:id="rId5"/>
    <p:sldId id="262" r:id="rId6"/>
    <p:sldId id="263" r:id="rId7"/>
    <p:sldId id="264" r:id="rId8"/>
    <p:sldId id="265" r:id="rId9"/>
    <p:sldId id="266" r:id="rId10"/>
    <p:sldId id="267" r:id="rId11"/>
    <p:sldId id="268" r:id="rId12"/>
    <p:sldId id="269" r:id="rId13"/>
    <p:sldId id="271" r:id="rId14"/>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4D3CDC-3F0F-4E7D-A9FE-D29078F267AD}" type="datetime1">
              <a:rPr lang="tr-TR" smtClean="0"/>
              <a:t>4.09.2021</a:t>
            </a:fld>
            <a:endParaRPr lang="en-US"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0094158-4469-4125-8F9C-7F0A160A9CEC}" type="datetime1">
              <a:rPr lang="tr-TR" smtClean="0"/>
              <a:t>4.09.2021</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
              <a:t>Asıl metin stillerini düzenlemek için tıklayın</a:t>
            </a:r>
            <a:endParaRPr lang="en-US"/>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Dikdörtgen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Dikdörtgen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Dikdörtgen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Düz Bağlayıcı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Düz Bağlayıcı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Başlık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6000" b="0" kern="1200" cap="all" spc="-100" baseline="0" dirty="0">
                <a:solidFill>
                  <a:schemeClr val="tx1">
                    <a:lumMod val="85000"/>
                    <a:lumOff val="15000"/>
                  </a:schemeClr>
                </a:solidFill>
                <a:effectLst/>
                <a:latin typeface="+mj-lt"/>
                <a:ea typeface="+mn-ea"/>
                <a:cs typeface="+mn-cs"/>
              </a:defRPr>
            </a:lvl1pPr>
          </a:lstStyle>
          <a:p>
            <a:pPr rtl="0"/>
            <a:r>
              <a:rPr lang="tr-TR"/>
              <a:t>Asıl başlık stilini düzenlemek için tıklayın</a:t>
            </a:r>
            <a:endParaRPr lang="en-US" dirty="0"/>
          </a:p>
        </p:txBody>
      </p:sp>
      <p:sp>
        <p:nvSpPr>
          <p:cNvPr id="3" name="Alt Başlık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a:t>Asıl alt başlık stilini düzenlemek için tıklayın</a:t>
            </a:r>
            <a:endParaRPr lang="en-US" dirty="0"/>
          </a:p>
        </p:txBody>
      </p:sp>
      <p:sp>
        <p:nvSpPr>
          <p:cNvPr id="20" name="Tarih Yer Tutucusu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1B0951D9-850C-477F-AF83-3FB30EA67492}" type="datetime1">
              <a:rPr lang="tr-TR" smtClean="0"/>
              <a:t>4.09.2021</a:t>
            </a:fld>
            <a:endParaRPr lang="en-US" dirty="0"/>
          </a:p>
        </p:txBody>
      </p:sp>
      <p:sp>
        <p:nvSpPr>
          <p:cNvPr id="21" name="Alt Bilgi Yer Tutucusu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Slayt Numarası Yer Tutucusu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p:txBody>
          <a:bodyPr vert="eaVert"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7F1C87B0-0BF1-4D20-8B57-A71E86EF9595}" type="datetime1">
              <a:rPr lang="tr-TR" smtClean="0"/>
              <a:t>4.09.2021</a:t>
            </a:fld>
            <a:endParaRPr lang="en-US"/>
          </a:p>
        </p:txBody>
      </p:sp>
      <p:sp>
        <p:nvSpPr>
          <p:cNvPr id="5" name="Alt Bilgi Yer Tutucusu 4"/>
          <p:cNvSpPr>
            <a:spLocks noGrp="1"/>
          </p:cNvSpPr>
          <p:nvPr>
            <p:ph type="ftr" sz="quarter" idx="11"/>
          </p:nvPr>
        </p:nvSpPr>
        <p:spPr/>
        <p:txBody>
          <a:bodyPr rtlCol="0"/>
          <a:lstStyle/>
          <a:p>
            <a:pPr rtl="0"/>
            <a:endParaRPr lang="en-US"/>
          </a:p>
        </p:txBody>
      </p:sp>
      <p:sp>
        <p:nvSpPr>
          <p:cNvPr id="6" name="Slayt Numarası Yer Tutucusu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991600" y="762000"/>
            <a:ext cx="2362200" cy="5257800"/>
          </a:xfrm>
        </p:spPr>
        <p:txBody>
          <a:bodyPr vert="eaVert"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a:xfrm>
            <a:off x="838200" y="762000"/>
            <a:ext cx="8077200" cy="5257800"/>
          </a:xfrm>
        </p:spPr>
        <p:txBody>
          <a:bodyPr vert="eaVert"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AA52BFC5-D222-482D-B154-0698E276F0F9}" type="datetime1">
              <a:rPr lang="tr-TR" smtClean="0"/>
              <a:t>4.09.2021</a:t>
            </a:fld>
            <a:endParaRPr lang="en-US"/>
          </a:p>
        </p:txBody>
      </p:sp>
      <p:sp>
        <p:nvSpPr>
          <p:cNvPr id="5" name="Alt Bilgi Yer Tutucusu 4"/>
          <p:cNvSpPr>
            <a:spLocks noGrp="1"/>
          </p:cNvSpPr>
          <p:nvPr>
            <p:ph type="ftr" sz="quarter" idx="11"/>
          </p:nvPr>
        </p:nvSpPr>
        <p:spPr/>
        <p:txBody>
          <a:bodyPr rtlCol="0"/>
          <a:lstStyle/>
          <a:p>
            <a:pPr rtl="0"/>
            <a:endParaRPr lang="en-US"/>
          </a:p>
        </p:txBody>
      </p:sp>
      <p:sp>
        <p:nvSpPr>
          <p:cNvPr id="6" name="Slayt Numarası Yer Tutucusu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İçerik Yer Tutucusu 2"/>
          <p:cNvSpPr>
            <a:spLocks noGrp="1"/>
          </p:cNvSpPr>
          <p:nvPr>
            <p:ph idx="1"/>
          </p:nvPr>
        </p:nvSpPr>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FE387474-1390-41C9-9718-AAC5629B5D0B}" type="datetime1">
              <a:rPr lang="tr-TR" smtClean="0"/>
              <a:t>4.09.2021</a:t>
            </a:fld>
            <a:endParaRPr lang="en-US"/>
          </a:p>
        </p:txBody>
      </p:sp>
      <p:sp>
        <p:nvSpPr>
          <p:cNvPr id="5" name="Alt Bilgi Yer Tutucusu 4"/>
          <p:cNvSpPr>
            <a:spLocks noGrp="1"/>
          </p:cNvSpPr>
          <p:nvPr>
            <p:ph type="ftr" sz="quarter" idx="11"/>
          </p:nvPr>
        </p:nvSpPr>
        <p:spPr/>
        <p:txBody>
          <a:bodyPr rtlCol="0"/>
          <a:lstStyle/>
          <a:p>
            <a:pPr rtl="0"/>
            <a:endParaRPr lang="en-US"/>
          </a:p>
        </p:txBody>
      </p:sp>
      <p:sp>
        <p:nvSpPr>
          <p:cNvPr id="6" name="Slayt Numarası Yer Tutucusu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Dikdörtgen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Dikdörtgen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Dikdörtgen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1629156" y="2275165"/>
            <a:ext cx="8933688" cy="2406895"/>
          </a:xfrm>
        </p:spPr>
        <p:txBody>
          <a:bodyPr rtlCol="0" anchor="ctr">
            <a:noAutofit/>
          </a:bodyPr>
          <a:lstStyle>
            <a:lvl1pPr algn="ctr">
              <a:lnSpc>
                <a:spcPct val="83000"/>
              </a:lnSpc>
              <a:defRPr lang="en-US" sz="6000" kern="1200" cap="all" spc="-100" baseline="0" dirty="0">
                <a:solidFill>
                  <a:schemeClr val="tx1">
                    <a:lumMod val="85000"/>
                    <a:lumOff val="15000"/>
                  </a:schemeClr>
                </a:solidFill>
                <a:effectLst/>
                <a:latin typeface="+mj-lt"/>
                <a:ea typeface="+mn-ea"/>
                <a:cs typeface="+mn-cs"/>
              </a:defRPr>
            </a:lvl1pPr>
          </a:lstStyle>
          <a:p>
            <a:pPr rtl="0"/>
            <a:r>
              <a:rPr lang="tr-TR"/>
              <a:t>Asıl başlık stilini düzenlemek için tıklayın</a:t>
            </a:r>
            <a:endParaRPr lang="en-US" dirty="0"/>
          </a:p>
        </p:txBody>
      </p:sp>
      <p:grpSp>
        <p:nvGrpSpPr>
          <p:cNvPr id="16" name="Gr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Düz Bağlayıcı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Düz Bağlayıcı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Düz Bağlayıcı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Metin Yer Tutucusu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a:t>Asıl metin stillerini düzenlemek için tıklayın</a:t>
            </a:r>
          </a:p>
        </p:txBody>
      </p:sp>
      <p:sp>
        <p:nvSpPr>
          <p:cNvPr id="4" name="Tarih Yer Tutucusu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84A148F7-A76F-401F-AD5E-B004E6B76CB0}" type="datetime1">
              <a:rPr lang="tr-TR" smtClean="0"/>
              <a:t>4.09.2021</a:t>
            </a:fld>
            <a:endParaRPr lang="en-US" dirty="0"/>
          </a:p>
        </p:txBody>
      </p:sp>
      <p:sp>
        <p:nvSpPr>
          <p:cNvPr id="5" name="Alt Bilgi Yer Tutucusu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Slayt Numarası Yer Tutucusu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lstStyle/>
          <a:p>
            <a:pPr rtl="0"/>
            <a:r>
              <a:rPr lang="tr-TR"/>
              <a:t>Asıl başlık stilini düzenlemek için tıklayın</a:t>
            </a:r>
            <a:endParaRPr lang="en-US" dirty="0"/>
          </a:p>
        </p:txBody>
      </p:sp>
      <p:sp>
        <p:nvSpPr>
          <p:cNvPr id="3" name="İçerik Yer Tutucus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İçerik Yer Tutucus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5" name="Tarih Yer Tutucusu 4"/>
          <p:cNvSpPr>
            <a:spLocks noGrp="1"/>
          </p:cNvSpPr>
          <p:nvPr>
            <p:ph type="dt" sz="half" idx="10"/>
          </p:nvPr>
        </p:nvSpPr>
        <p:spPr/>
        <p:txBody>
          <a:bodyPr rtlCol="0"/>
          <a:lstStyle/>
          <a:p>
            <a:pPr rtl="0"/>
            <a:fld id="{8C3045A1-20C0-4B0A-AD84-4C1E818C0034}" type="datetime1">
              <a:rPr lang="tr-TR" smtClean="0"/>
              <a:t>4.09.2021</a:t>
            </a:fld>
            <a:endParaRPr lang="en-US"/>
          </a:p>
        </p:txBody>
      </p:sp>
      <p:sp>
        <p:nvSpPr>
          <p:cNvPr id="6" name="Alt Bilgi Yer Tutucusu 5"/>
          <p:cNvSpPr>
            <a:spLocks noGrp="1"/>
          </p:cNvSpPr>
          <p:nvPr>
            <p:ph type="ftr" sz="quarter" idx="11"/>
          </p:nvPr>
        </p:nvSpPr>
        <p:spPr/>
        <p:txBody>
          <a:bodyPr rtlCol="0"/>
          <a:lstStyle/>
          <a:p>
            <a:pPr rtl="0"/>
            <a:endParaRPr lang="en-US"/>
          </a:p>
        </p:txBody>
      </p:sp>
      <p:sp>
        <p:nvSpPr>
          <p:cNvPr id="7" name="Slayt Numarası Yer Tutucusu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Metin Yer Tutucusu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4" name="İçerik Yer Tutucus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
          </a:p>
        </p:txBody>
      </p:sp>
      <p:sp>
        <p:nvSpPr>
          <p:cNvPr id="5" name="Metin Yer Tutucusu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6" name="İçerik Yer Tutucus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
          </a:p>
        </p:txBody>
      </p:sp>
      <p:sp>
        <p:nvSpPr>
          <p:cNvPr id="7" name="Tarih Yer Tutucusu 6"/>
          <p:cNvSpPr>
            <a:spLocks noGrp="1"/>
          </p:cNvSpPr>
          <p:nvPr>
            <p:ph type="dt" sz="half" idx="10"/>
          </p:nvPr>
        </p:nvSpPr>
        <p:spPr/>
        <p:txBody>
          <a:bodyPr rtlCol="0"/>
          <a:lstStyle/>
          <a:p>
            <a:pPr rtl="0"/>
            <a:fld id="{7283C5DB-0E5C-47AB-804D-13751DF54259}" type="datetime1">
              <a:rPr lang="tr-TR" smtClean="0"/>
              <a:t>4.09.2021</a:t>
            </a:fld>
            <a:endParaRPr lang="en-US"/>
          </a:p>
        </p:txBody>
      </p:sp>
      <p:sp>
        <p:nvSpPr>
          <p:cNvPr id="8" name="Alt Bilgi Yer Tutucusu 7"/>
          <p:cNvSpPr>
            <a:spLocks noGrp="1"/>
          </p:cNvSpPr>
          <p:nvPr>
            <p:ph type="ftr" sz="quarter" idx="11"/>
          </p:nvPr>
        </p:nvSpPr>
        <p:spPr/>
        <p:txBody>
          <a:bodyPr rtlCol="0"/>
          <a:lstStyle/>
          <a:p>
            <a:pPr rtl="0"/>
            <a:endParaRPr lang="en-US"/>
          </a:p>
        </p:txBody>
      </p:sp>
      <p:sp>
        <p:nvSpPr>
          <p:cNvPr id="9" name="Slayt Numarası Yer Tutucusu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8B912638-4A84-4EE0-98F1-3BC2BFB48209}" type="datetime1">
              <a:rPr lang="tr-TR" smtClean="0"/>
              <a:t>4.09.2021</a:t>
            </a:fld>
            <a:endParaRPr lang="en-US"/>
          </a:p>
        </p:txBody>
      </p:sp>
      <p:sp>
        <p:nvSpPr>
          <p:cNvPr id="4" name="Alt Bilgi Yer Tutucusu 3"/>
          <p:cNvSpPr>
            <a:spLocks noGrp="1"/>
          </p:cNvSpPr>
          <p:nvPr>
            <p:ph type="ftr" sz="quarter" idx="11"/>
          </p:nvPr>
        </p:nvSpPr>
        <p:spPr/>
        <p:txBody>
          <a:bodyPr rtlCol="0"/>
          <a:lstStyle/>
          <a:p>
            <a:pPr rtl="0"/>
            <a:endParaRPr lang="en-US"/>
          </a:p>
        </p:txBody>
      </p:sp>
      <p:sp>
        <p:nvSpPr>
          <p:cNvPr id="5" name="Slayt Numarası Yer Tutucusu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07545FB2-DB73-4453-9716-EA32A8F7CEFF}" type="datetime1">
              <a:rPr lang="tr-TR" smtClean="0"/>
              <a:t>4.09.2021</a:t>
            </a:fld>
            <a:endParaRPr lang="en-US"/>
          </a:p>
        </p:txBody>
      </p:sp>
      <p:sp>
        <p:nvSpPr>
          <p:cNvPr id="3" name="Alt Bilgi Yer Tutucusu 2"/>
          <p:cNvSpPr>
            <a:spLocks noGrp="1"/>
          </p:cNvSpPr>
          <p:nvPr>
            <p:ph type="ftr" sz="quarter" idx="11"/>
          </p:nvPr>
        </p:nvSpPr>
        <p:spPr/>
        <p:txBody>
          <a:bodyPr rtlCol="0"/>
          <a:lstStyle/>
          <a:p>
            <a:pPr rtl="0"/>
            <a:endParaRPr lang="en-US"/>
          </a:p>
        </p:txBody>
      </p:sp>
      <p:sp>
        <p:nvSpPr>
          <p:cNvPr id="4" name="Slayt Numarası Yer Tutucusu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Dikdörtgen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tr-TR"/>
              <a:t>Asıl başlık stilini düzenlemek için tıklayın</a:t>
            </a:r>
            <a:endParaRPr lang="en-US" dirty="0"/>
          </a:p>
        </p:txBody>
      </p:sp>
      <p:sp>
        <p:nvSpPr>
          <p:cNvPr id="3" name="İçerik Yer Tutucus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Metin Yer Tutucusu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8" name="Tarih Yer Tutucusu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BFA75E80-C511-491E-AC9E-79B0B38D1D0B}" type="datetime1">
              <a:rPr lang="tr-TR" smtClean="0"/>
              <a:t>4.09.2021</a:t>
            </a:fld>
            <a:endParaRPr lang="en-US"/>
          </a:p>
        </p:txBody>
      </p:sp>
      <p:sp>
        <p:nvSpPr>
          <p:cNvPr id="9" name="Alt Bilgi Yer Tutucusu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layt Numarası Yer Tutucusu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sı İçeren Resim">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sim Yer Tutucusu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a:t>Resim eklemek için simgeye tıklayın</a:t>
            </a:r>
            <a:endParaRPr lang="en-US" dirty="0"/>
          </a:p>
        </p:txBody>
      </p:sp>
      <p:sp>
        <p:nvSpPr>
          <p:cNvPr id="5" name="Tarih Yer Tutucusu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F49DBFF-013E-4A49-8439-D50202EB6B14}" type="datetime1">
              <a:rPr lang="tr-TR" smtClean="0"/>
              <a:t>4.09.2021</a:t>
            </a:fld>
            <a:endParaRPr lang="en-US" dirty="0"/>
          </a:p>
        </p:txBody>
      </p:sp>
      <p:sp>
        <p:nvSpPr>
          <p:cNvPr id="6" name="Alt Bilgi Yer Tutucusu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Slayt Numarası Yer Tutucusu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Dikdörtgen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tr-TR"/>
              <a:t>Asıl başlık stilini düzenlemek için tıklayın</a:t>
            </a:r>
            <a:endParaRPr lang="en-US" dirty="0"/>
          </a:p>
        </p:txBody>
      </p:sp>
      <p:sp>
        <p:nvSpPr>
          <p:cNvPr id="4" name="Metin Yer Tutucusu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Dikdörtgen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Dikdörtgen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Dikdörtgen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Başlık Yer Tutucusu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tr" dirty="0"/>
              <a:t>Asıl başlık stilini düzenlemek için tıklayın</a:t>
            </a:r>
            <a:endParaRPr lang="en-US" dirty="0"/>
          </a:p>
        </p:txBody>
      </p:sp>
      <p:sp>
        <p:nvSpPr>
          <p:cNvPr id="3" name="Metin Yer Tutucusu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2EF5B999-57E2-470C-85A4-8AC7B2DA0B4E}" type="datetime1">
              <a:rPr lang="tr-TR" smtClean="0"/>
              <a:t>4.09.2021</a:t>
            </a:fld>
            <a:endParaRPr lang="en-US" dirty="0"/>
          </a:p>
        </p:txBody>
      </p:sp>
      <p:sp>
        <p:nvSpPr>
          <p:cNvPr id="5" name="Alt Bilgi Yer Tutucusu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Slayt Numarası Yer Tutucusu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Resim 5" descr="Logonun yakından görünümü&#10;&#10;Otomatik oluşturulan açıklama">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Dikdörtgen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Dikdörtgen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Başlık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tr" sz="4400" dirty="0">
                <a:solidFill>
                  <a:schemeClr val="tx1"/>
                </a:solidFill>
              </a:rPr>
              <a:t>Depo Projesi</a:t>
            </a:r>
          </a:p>
        </p:txBody>
      </p:sp>
      <p:sp>
        <p:nvSpPr>
          <p:cNvPr id="3" name="Alt Başlık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tr" dirty="0">
                <a:solidFill>
                  <a:schemeClr val="tx1"/>
                </a:solidFill>
              </a:rPr>
              <a:t>İlayda Güler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Yer Tutucusu 4">
            <a:extLst>
              <a:ext uri="{FF2B5EF4-FFF2-40B4-BE49-F238E27FC236}">
                <a16:creationId xmlns:a16="http://schemas.microsoft.com/office/drawing/2014/main" id="{B740EE0A-EBAE-4860-9D77-C6E9F2B384C0}"/>
              </a:ext>
            </a:extLst>
          </p:cNvPr>
          <p:cNvSpPr>
            <a:spLocks noGrp="1"/>
          </p:cNvSpPr>
          <p:nvPr>
            <p:ph type="body" idx="1"/>
          </p:nvPr>
        </p:nvSpPr>
        <p:spPr/>
        <p:txBody>
          <a:bodyPr>
            <a:normAutofit fontScale="70000" lnSpcReduction="20000"/>
          </a:bodyPr>
          <a:lstStyle/>
          <a:p>
            <a:r>
              <a:rPr lang="tr-TR" dirty="0"/>
              <a:t>Son olarak </a:t>
            </a:r>
            <a:r>
              <a:rPr lang="tr-TR" dirty="0" err="1"/>
              <a:t>side</a:t>
            </a:r>
            <a:r>
              <a:rPr lang="tr-TR" dirty="0"/>
              <a:t> bar üzerindeki güvenli çıkış butonuna basılarak uygulamadan çıkılır ve yönetici girişi sayfasına yönlendirilir.</a:t>
            </a:r>
            <a:endParaRPr lang="en-US" dirty="0"/>
          </a:p>
        </p:txBody>
      </p:sp>
      <p:pic>
        <p:nvPicPr>
          <p:cNvPr id="6" name="İçerik Yer Tutucusu 5">
            <a:extLst>
              <a:ext uri="{FF2B5EF4-FFF2-40B4-BE49-F238E27FC236}">
                <a16:creationId xmlns:a16="http://schemas.microsoft.com/office/drawing/2014/main" id="{D08D2CEE-B6D1-412C-BAA5-21A120890C86}"/>
              </a:ext>
            </a:extLst>
          </p:cNvPr>
          <p:cNvPicPr>
            <a:picLocks noChangeAspect="1"/>
          </p:cNvPicPr>
          <p:nvPr/>
        </p:nvPicPr>
        <p:blipFill rotWithShape="1">
          <a:blip r:embed="rId2">
            <a:extLst>
              <a:ext uri="{28A0092B-C50C-407E-A947-70E740481C1C}">
                <a14:useLocalDpi xmlns:a14="http://schemas.microsoft.com/office/drawing/2010/main" val="0"/>
              </a:ext>
            </a:extLst>
          </a:blip>
          <a:srcRect l="981" t="83557" r="10762" b="1441"/>
          <a:stretch/>
        </p:blipFill>
        <p:spPr>
          <a:xfrm>
            <a:off x="5552476" y="2668986"/>
            <a:ext cx="1320764" cy="1350563"/>
          </a:xfrm>
          <a:prstGeom prst="rect">
            <a:avLst/>
          </a:prstGeom>
          <a:solidFill>
            <a:schemeClr val="accent1">
              <a:lumMod val="60000"/>
              <a:lumOff val="40000"/>
            </a:schemeClr>
          </a:solidFill>
          <a:ln>
            <a:noFill/>
          </a:ln>
        </p:spPr>
      </p:pic>
    </p:spTree>
    <p:extLst>
      <p:ext uri="{BB962C8B-B14F-4D97-AF65-F5344CB8AC3E}">
        <p14:creationId xmlns:p14="http://schemas.microsoft.com/office/powerpoint/2010/main" val="1950066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Yer Tutucusu 8">
            <a:extLst>
              <a:ext uri="{FF2B5EF4-FFF2-40B4-BE49-F238E27FC236}">
                <a16:creationId xmlns:a16="http://schemas.microsoft.com/office/drawing/2014/main" id="{F547C979-B44E-4257-B362-B5C8F67C912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785" b="6785"/>
          <a:stretch>
            <a:fillRect/>
          </a:stretch>
        </p:blipFill>
        <p:spPr>
          <a:xfrm>
            <a:off x="959736" y="3464084"/>
            <a:ext cx="3449067" cy="2860335"/>
          </a:xfrm>
        </p:spPr>
      </p:pic>
      <p:sp>
        <p:nvSpPr>
          <p:cNvPr id="4" name="Veri Yer Tutucusu 3">
            <a:extLst>
              <a:ext uri="{FF2B5EF4-FFF2-40B4-BE49-F238E27FC236}">
                <a16:creationId xmlns:a16="http://schemas.microsoft.com/office/drawing/2014/main" id="{D2E596D6-F80A-4B6A-95F5-E4F11A88EE4F}"/>
              </a:ext>
            </a:extLst>
          </p:cNvPr>
          <p:cNvSpPr>
            <a:spLocks noGrp="1"/>
          </p:cNvSpPr>
          <p:nvPr>
            <p:ph type="dt" sz="half" idx="10"/>
          </p:nvPr>
        </p:nvSpPr>
        <p:spPr/>
        <p:txBody>
          <a:bodyPr/>
          <a:lstStyle/>
          <a:p>
            <a:pPr rtl="0"/>
            <a:fld id="{FE387474-1390-41C9-9718-AAC5629B5D0B}" type="datetime1">
              <a:rPr lang="tr-TR" smtClean="0"/>
              <a:t>4.09.2021</a:t>
            </a:fld>
            <a:endParaRPr lang="en-US"/>
          </a:p>
        </p:txBody>
      </p:sp>
      <p:sp>
        <p:nvSpPr>
          <p:cNvPr id="7" name="Metin Yer Tutucusu 6">
            <a:extLst>
              <a:ext uri="{FF2B5EF4-FFF2-40B4-BE49-F238E27FC236}">
                <a16:creationId xmlns:a16="http://schemas.microsoft.com/office/drawing/2014/main" id="{77F35340-338A-4565-A95E-B193D786D5E0}"/>
              </a:ext>
            </a:extLst>
          </p:cNvPr>
          <p:cNvSpPr>
            <a:spLocks noGrp="1"/>
          </p:cNvSpPr>
          <p:nvPr>
            <p:ph type="body" sz="half" idx="2"/>
          </p:nvPr>
        </p:nvSpPr>
        <p:spPr>
          <a:xfrm>
            <a:off x="8477250" y="1619250"/>
            <a:ext cx="3144774" cy="4278630"/>
          </a:xfrm>
        </p:spPr>
        <p:txBody>
          <a:bodyPr/>
          <a:lstStyle/>
          <a:p>
            <a:r>
              <a:rPr lang="tr-TR" dirty="0"/>
              <a:t>Projenin başlangıcında yönetici girişi sayfası gözükür. Eğer şifre veya mail yanlış girilirse formun altında hata mesajı gözükür. Şifre ve mail doğru girildiğinde ve beni hatırla butonuna basıldığında </a:t>
            </a:r>
            <a:r>
              <a:rPr lang="tr-TR" dirty="0" err="1"/>
              <a:t>cookie</a:t>
            </a:r>
            <a:r>
              <a:rPr lang="tr-TR" dirty="0"/>
              <a:t> oluşur ve müşteri </a:t>
            </a:r>
            <a:r>
              <a:rPr lang="tr-TR" dirty="0" err="1"/>
              <a:t>dashboard</a:t>
            </a:r>
            <a:r>
              <a:rPr lang="tr-TR" dirty="0"/>
              <a:t> sayfasına yönlendirilir.</a:t>
            </a:r>
            <a:endParaRPr lang="en-US" dirty="0"/>
          </a:p>
        </p:txBody>
      </p:sp>
      <p:pic>
        <p:nvPicPr>
          <p:cNvPr id="11" name="Resim 10">
            <a:extLst>
              <a:ext uri="{FF2B5EF4-FFF2-40B4-BE49-F238E27FC236}">
                <a16:creationId xmlns:a16="http://schemas.microsoft.com/office/drawing/2014/main" id="{601D8FEB-05A9-44AB-9873-B674131DD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736" y="292260"/>
            <a:ext cx="6540698" cy="2927190"/>
          </a:xfrm>
          <a:prstGeom prst="rect">
            <a:avLst/>
          </a:prstGeom>
        </p:spPr>
      </p:pic>
    </p:spTree>
    <p:extLst>
      <p:ext uri="{BB962C8B-B14F-4D97-AF65-F5344CB8AC3E}">
        <p14:creationId xmlns:p14="http://schemas.microsoft.com/office/powerpoint/2010/main" val="2860983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a:extLst>
              <a:ext uri="{FF2B5EF4-FFF2-40B4-BE49-F238E27FC236}">
                <a16:creationId xmlns:a16="http://schemas.microsoft.com/office/drawing/2014/main" id="{C385DB0F-3EDC-4538-B565-BE7BFA4ACA4D}"/>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FE387474-1390-41C9-9718-AAC5629B5D0B}" type="datetime1">
              <a:rPr lang="tr-TR" smtClean="0"/>
              <a:pPr rtl="0">
                <a:spcAft>
                  <a:spcPts val="600"/>
                </a:spcAft>
              </a:pPr>
              <a:t>4.09.2021</a:t>
            </a:fld>
            <a:endParaRPr lang="en-US"/>
          </a:p>
        </p:txBody>
      </p:sp>
      <p:sp>
        <p:nvSpPr>
          <p:cNvPr id="13" name="Text Placeholder 4">
            <a:extLst>
              <a:ext uri="{FF2B5EF4-FFF2-40B4-BE49-F238E27FC236}">
                <a16:creationId xmlns:a16="http://schemas.microsoft.com/office/drawing/2014/main" id="{C32A1D36-AF02-4AA6-8F46-DAB50FE5AEF6}"/>
              </a:ext>
            </a:extLst>
          </p:cNvPr>
          <p:cNvSpPr>
            <a:spLocks noGrp="1"/>
          </p:cNvSpPr>
          <p:nvPr>
            <p:ph type="body" sz="half" idx="2"/>
          </p:nvPr>
        </p:nvSpPr>
        <p:spPr>
          <a:xfrm>
            <a:off x="8477250" y="638175"/>
            <a:ext cx="3144774" cy="5259705"/>
          </a:xfrm>
        </p:spPr>
        <p:txBody>
          <a:bodyPr/>
          <a:lstStyle/>
          <a:p>
            <a:r>
              <a:rPr lang="tr-TR" dirty="0"/>
              <a:t>Dashboard sayfasında müşteri ekle, sipariş ekle, ürün ekle ve ödeme girişi butonları bulunur. Kullanıcı bu butonlara basarak ilgili sayfalara yönlendirilir. Aynı zamanda bu sayfada toplam müşteri sayısı, toplam sipariş sayısı ve stoktaki ürün sayıları, kasa ve stok bilgileri, stok ve sipariş tabloları bulunur.</a:t>
            </a:r>
          </a:p>
        </p:txBody>
      </p:sp>
      <p:pic>
        <p:nvPicPr>
          <p:cNvPr id="17" name="Resim 16">
            <a:extLst>
              <a:ext uri="{FF2B5EF4-FFF2-40B4-BE49-F238E27FC236}">
                <a16:creationId xmlns:a16="http://schemas.microsoft.com/office/drawing/2014/main" id="{467F46C0-50E7-4E59-B940-6688043E3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85" y="1619250"/>
            <a:ext cx="7145815" cy="3371378"/>
          </a:xfrm>
          <a:prstGeom prst="rect">
            <a:avLst/>
          </a:prstGeom>
        </p:spPr>
      </p:pic>
    </p:spTree>
    <p:extLst>
      <p:ext uri="{BB962C8B-B14F-4D97-AF65-F5344CB8AC3E}">
        <p14:creationId xmlns:p14="http://schemas.microsoft.com/office/powerpoint/2010/main" val="38312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50272AEA-F33C-4EDD-A959-802BAF741B2F}"/>
              </a:ext>
            </a:extLst>
          </p:cNvPr>
          <p:cNvSpPr>
            <a:spLocks noGrp="1"/>
          </p:cNvSpPr>
          <p:nvPr>
            <p:ph type="body" sz="half" idx="2"/>
          </p:nvPr>
        </p:nvSpPr>
        <p:spPr>
          <a:xfrm>
            <a:off x="8477250" y="1414021"/>
            <a:ext cx="3144774" cy="4483859"/>
          </a:xfrm>
        </p:spPr>
        <p:txBody>
          <a:bodyPr/>
          <a:lstStyle/>
          <a:p>
            <a:r>
              <a:rPr lang="tr-TR" dirty="0"/>
              <a:t>Müşteriler ekranına gelindiğinde müşteri formu ve müşteri listesi gözükür. Müşteri ekle bölümünde istenilen bilgileri girip gönder butonuna basıldığında yeni müşteri, müşteri listesine eklenir. Aynı zamanda temizle denildiğinde yazılan bilgiler silinir. Müşteri listesinde her bir müşterinin yanına görüntüle, düzenle ve sil butonları bulunur.</a:t>
            </a:r>
          </a:p>
        </p:txBody>
      </p:sp>
      <p:pic>
        <p:nvPicPr>
          <p:cNvPr id="19" name="Resim 18">
            <a:extLst>
              <a:ext uri="{FF2B5EF4-FFF2-40B4-BE49-F238E27FC236}">
                <a16:creationId xmlns:a16="http://schemas.microsoft.com/office/drawing/2014/main" id="{EED51B4B-1E68-4BC4-9F0D-663C5FC3E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16" y="358587"/>
            <a:ext cx="6377487" cy="2140773"/>
          </a:xfrm>
          <a:prstGeom prst="rect">
            <a:avLst/>
          </a:prstGeom>
        </p:spPr>
      </p:pic>
      <p:pic>
        <p:nvPicPr>
          <p:cNvPr id="21" name="Resim 20">
            <a:extLst>
              <a:ext uri="{FF2B5EF4-FFF2-40B4-BE49-F238E27FC236}">
                <a16:creationId xmlns:a16="http://schemas.microsoft.com/office/drawing/2014/main" id="{905B56C1-08D2-4800-9A1A-7CC522ED5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44" y="2770632"/>
            <a:ext cx="7595616" cy="512064"/>
          </a:xfrm>
          <a:prstGeom prst="rect">
            <a:avLst/>
          </a:prstGeom>
        </p:spPr>
      </p:pic>
      <p:pic>
        <p:nvPicPr>
          <p:cNvPr id="23" name="Resim 22" descr="metin, ekran görüntüsü, iç mekan, farklı içeren bir resim&#10;&#10;Açıklama otomatik olarak oluşturuldu">
            <a:extLst>
              <a:ext uri="{FF2B5EF4-FFF2-40B4-BE49-F238E27FC236}">
                <a16:creationId xmlns:a16="http://schemas.microsoft.com/office/drawing/2014/main" id="{423C15CC-3FA0-4709-AD2E-D87A1A975E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416" y="3429000"/>
            <a:ext cx="6657903" cy="2674945"/>
          </a:xfrm>
          <a:prstGeom prst="rect">
            <a:avLst/>
          </a:prstGeom>
        </p:spPr>
      </p:pic>
    </p:spTree>
    <p:extLst>
      <p:ext uri="{BB962C8B-B14F-4D97-AF65-F5344CB8AC3E}">
        <p14:creationId xmlns:p14="http://schemas.microsoft.com/office/powerpoint/2010/main" val="3021953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i Yer Tutucusu 2">
            <a:extLst>
              <a:ext uri="{FF2B5EF4-FFF2-40B4-BE49-F238E27FC236}">
                <a16:creationId xmlns:a16="http://schemas.microsoft.com/office/drawing/2014/main" id="{C60F45B1-BF05-4A4C-9D78-F1AF096FDDBB}"/>
              </a:ext>
            </a:extLst>
          </p:cNvPr>
          <p:cNvSpPr>
            <a:spLocks noGrp="1"/>
          </p:cNvSpPr>
          <p:nvPr>
            <p:ph type="dt" sz="half" idx="10"/>
          </p:nvPr>
        </p:nvSpPr>
        <p:spPr/>
        <p:txBody>
          <a:bodyPr/>
          <a:lstStyle/>
          <a:p>
            <a:pPr rtl="0"/>
            <a:endParaRPr lang="en-US" dirty="0"/>
          </a:p>
        </p:txBody>
      </p:sp>
      <p:sp>
        <p:nvSpPr>
          <p:cNvPr id="5" name="Metin Yer Tutucusu 4">
            <a:extLst>
              <a:ext uri="{FF2B5EF4-FFF2-40B4-BE49-F238E27FC236}">
                <a16:creationId xmlns:a16="http://schemas.microsoft.com/office/drawing/2014/main" id="{AA4A2C64-3011-4BFF-9F41-69A2EDB4FEFD}"/>
              </a:ext>
            </a:extLst>
          </p:cNvPr>
          <p:cNvSpPr>
            <a:spLocks noGrp="1"/>
          </p:cNvSpPr>
          <p:nvPr>
            <p:ph type="body" sz="half" idx="2"/>
          </p:nvPr>
        </p:nvSpPr>
        <p:spPr>
          <a:xfrm>
            <a:off x="8477250" y="650449"/>
            <a:ext cx="3144774" cy="5247431"/>
          </a:xfrm>
        </p:spPr>
        <p:txBody>
          <a:bodyPr/>
          <a:lstStyle/>
          <a:p>
            <a:r>
              <a:rPr lang="tr-TR" dirty="0"/>
              <a:t>Müşteri düzenle butonuna basıldığında, müşteri bilgileri müşteri formuna getirilir düzenleme yapıldıktan sonra tekrar tablo güncellenir. Görüntüle tuşuna basıldığında müşteri bilgileri ekranda görünür. Sil tuşuna basıldığında ise «Silmek istediğinizden emin misiniz?» yazan bir uyarı gelir. Tamam tuşuna basıldığında müşteri silinir.</a:t>
            </a:r>
          </a:p>
        </p:txBody>
      </p:sp>
      <p:pic>
        <p:nvPicPr>
          <p:cNvPr id="7" name="Resim 6">
            <a:extLst>
              <a:ext uri="{FF2B5EF4-FFF2-40B4-BE49-F238E27FC236}">
                <a16:creationId xmlns:a16="http://schemas.microsoft.com/office/drawing/2014/main" id="{3D53F445-6BBB-4C1B-BA94-F883EAA61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58" y="2676027"/>
            <a:ext cx="7363932" cy="2932410"/>
          </a:xfrm>
          <a:prstGeom prst="rect">
            <a:avLst/>
          </a:prstGeom>
        </p:spPr>
      </p:pic>
      <p:pic>
        <p:nvPicPr>
          <p:cNvPr id="9" name="Resim 8">
            <a:extLst>
              <a:ext uri="{FF2B5EF4-FFF2-40B4-BE49-F238E27FC236}">
                <a16:creationId xmlns:a16="http://schemas.microsoft.com/office/drawing/2014/main" id="{2BA97A10-DCBD-4F38-B718-BDDF04BF3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568" y="426356"/>
            <a:ext cx="6756362" cy="1960228"/>
          </a:xfrm>
          <a:prstGeom prst="rect">
            <a:avLst/>
          </a:prstGeom>
        </p:spPr>
      </p:pic>
      <p:pic>
        <p:nvPicPr>
          <p:cNvPr id="11" name="Resim 10" descr="metin içeren bir resim&#10;&#10;Açıklama otomatik olarak oluşturuldu">
            <a:extLst>
              <a:ext uri="{FF2B5EF4-FFF2-40B4-BE49-F238E27FC236}">
                <a16:creationId xmlns:a16="http://schemas.microsoft.com/office/drawing/2014/main" id="{0BAB5C7F-A801-4AD7-9342-7BFABA0055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5149" y="5387284"/>
            <a:ext cx="4313294" cy="1295512"/>
          </a:xfrm>
          <a:prstGeom prst="rect">
            <a:avLst/>
          </a:prstGeom>
        </p:spPr>
      </p:pic>
    </p:spTree>
    <p:extLst>
      <p:ext uri="{BB962C8B-B14F-4D97-AF65-F5344CB8AC3E}">
        <p14:creationId xmlns:p14="http://schemas.microsoft.com/office/powerpoint/2010/main" val="915670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i Yer Tutucusu 2">
            <a:extLst>
              <a:ext uri="{FF2B5EF4-FFF2-40B4-BE49-F238E27FC236}">
                <a16:creationId xmlns:a16="http://schemas.microsoft.com/office/drawing/2014/main" id="{22B46BCD-3288-48DB-835A-8912F249098A}"/>
              </a:ext>
            </a:extLst>
          </p:cNvPr>
          <p:cNvSpPr>
            <a:spLocks noGrp="1"/>
          </p:cNvSpPr>
          <p:nvPr>
            <p:ph type="dt" sz="half" idx="10"/>
          </p:nvPr>
        </p:nvSpPr>
        <p:spPr/>
        <p:txBody>
          <a:bodyPr/>
          <a:lstStyle/>
          <a:p>
            <a:pPr rtl="0"/>
            <a:fld id="{7F49DBFF-013E-4A49-8439-D50202EB6B14}" type="datetime1">
              <a:rPr lang="tr-TR" smtClean="0"/>
              <a:t>4.09.2021</a:t>
            </a:fld>
            <a:endParaRPr lang="en-US" dirty="0"/>
          </a:p>
        </p:txBody>
      </p:sp>
      <p:sp>
        <p:nvSpPr>
          <p:cNvPr id="5" name="Metin Yer Tutucusu 4">
            <a:extLst>
              <a:ext uri="{FF2B5EF4-FFF2-40B4-BE49-F238E27FC236}">
                <a16:creationId xmlns:a16="http://schemas.microsoft.com/office/drawing/2014/main" id="{F844F7B9-BA47-4210-8FD4-53BFD03D5A31}"/>
              </a:ext>
            </a:extLst>
          </p:cNvPr>
          <p:cNvSpPr>
            <a:spLocks noGrp="1"/>
          </p:cNvSpPr>
          <p:nvPr>
            <p:ph type="body" sz="half" idx="2"/>
          </p:nvPr>
        </p:nvSpPr>
        <p:spPr>
          <a:xfrm>
            <a:off x="8477250" y="838200"/>
            <a:ext cx="3144774" cy="5059680"/>
          </a:xfrm>
        </p:spPr>
        <p:txBody>
          <a:bodyPr/>
          <a:lstStyle/>
          <a:p>
            <a:r>
              <a:rPr lang="tr-TR" dirty="0"/>
              <a:t>Stok yönetimi sayfasında ürün ekle ve ürün listesi olarak iki bölüm bulunur. Burada gerekli ürün bilgileri girilip gönder tuşuna basıldığında ürün listesi güncellenir ve yeni ürün tabloya eklenir. Aynı zamanda müşteri ekle, görüntüle ve sil butonları ile de istenilen işlem yapılır.</a:t>
            </a:r>
            <a:endParaRPr lang="en-US" dirty="0"/>
          </a:p>
        </p:txBody>
      </p:sp>
      <p:pic>
        <p:nvPicPr>
          <p:cNvPr id="7" name="Resim 6" descr="metin, ekran görüntüsü, iç mekan içeren bir resim&#10;&#10;Açıklama otomatik olarak oluşturuldu">
            <a:extLst>
              <a:ext uri="{FF2B5EF4-FFF2-40B4-BE49-F238E27FC236}">
                <a16:creationId xmlns:a16="http://schemas.microsoft.com/office/drawing/2014/main" id="{79C3D868-F6AC-48A3-9459-B1B113E35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1502639"/>
            <a:ext cx="7570326" cy="3717061"/>
          </a:xfrm>
          <a:prstGeom prst="rect">
            <a:avLst/>
          </a:prstGeom>
        </p:spPr>
      </p:pic>
    </p:spTree>
    <p:extLst>
      <p:ext uri="{BB962C8B-B14F-4D97-AF65-F5344CB8AC3E}">
        <p14:creationId xmlns:p14="http://schemas.microsoft.com/office/powerpoint/2010/main" val="297085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i Yer Tutucusu 2">
            <a:extLst>
              <a:ext uri="{FF2B5EF4-FFF2-40B4-BE49-F238E27FC236}">
                <a16:creationId xmlns:a16="http://schemas.microsoft.com/office/drawing/2014/main" id="{FAB7ADA4-EC70-4776-88BF-5C933DD5F97D}"/>
              </a:ext>
            </a:extLst>
          </p:cNvPr>
          <p:cNvSpPr>
            <a:spLocks noGrp="1"/>
          </p:cNvSpPr>
          <p:nvPr>
            <p:ph type="dt" sz="half" idx="10"/>
          </p:nvPr>
        </p:nvSpPr>
        <p:spPr/>
        <p:txBody>
          <a:bodyPr/>
          <a:lstStyle/>
          <a:p>
            <a:pPr rtl="0"/>
            <a:fld id="{7F49DBFF-013E-4A49-8439-D50202EB6B14}" type="datetime1">
              <a:rPr lang="tr-TR" smtClean="0"/>
              <a:t>4.09.2021</a:t>
            </a:fld>
            <a:endParaRPr lang="en-US" dirty="0"/>
          </a:p>
        </p:txBody>
      </p:sp>
      <p:sp>
        <p:nvSpPr>
          <p:cNvPr id="5" name="Metin Yer Tutucusu 4">
            <a:extLst>
              <a:ext uri="{FF2B5EF4-FFF2-40B4-BE49-F238E27FC236}">
                <a16:creationId xmlns:a16="http://schemas.microsoft.com/office/drawing/2014/main" id="{3097B364-7298-44E5-8348-F8FAEABD86B3}"/>
              </a:ext>
            </a:extLst>
          </p:cNvPr>
          <p:cNvSpPr>
            <a:spLocks noGrp="1"/>
          </p:cNvSpPr>
          <p:nvPr>
            <p:ph type="body" sz="half" idx="2"/>
          </p:nvPr>
        </p:nvSpPr>
        <p:spPr>
          <a:xfrm>
            <a:off x="8477250" y="816746"/>
            <a:ext cx="3144774" cy="5081134"/>
          </a:xfrm>
        </p:spPr>
        <p:txBody>
          <a:bodyPr/>
          <a:lstStyle/>
          <a:p>
            <a:r>
              <a:rPr lang="tr-TR" dirty="0"/>
              <a:t>Satış sayfasında müşteri ve ürün seçilip adet ile fiş </a:t>
            </a:r>
            <a:r>
              <a:rPr lang="tr-TR" dirty="0" err="1"/>
              <a:t>no</a:t>
            </a:r>
            <a:r>
              <a:rPr lang="tr-TR" dirty="0"/>
              <a:t> girildikten sonra sepet ürünleri tablosuna eklenir ve siparişi tamamla butonuna basıldığına sipariş kayıt edilir, hesaplanır ve </a:t>
            </a:r>
            <a:r>
              <a:rPr lang="tr-TR" dirty="0" err="1"/>
              <a:t>dashboard</a:t>
            </a:r>
            <a:r>
              <a:rPr lang="tr-TR" dirty="0"/>
              <a:t> ekranındaki son siparişler tablosuna ve kasa sayfasındaki kasaya giren bölümüne eklenir.</a:t>
            </a:r>
            <a:endParaRPr lang="en-US" dirty="0"/>
          </a:p>
        </p:txBody>
      </p:sp>
      <p:pic>
        <p:nvPicPr>
          <p:cNvPr id="7" name="Resim 6" descr="metin içeren bir resim&#10;&#10;Açıklama otomatik olarak oluşturuldu">
            <a:extLst>
              <a:ext uri="{FF2B5EF4-FFF2-40B4-BE49-F238E27FC236}">
                <a16:creationId xmlns:a16="http://schemas.microsoft.com/office/drawing/2014/main" id="{7C36ADE9-9EEC-4A35-9B30-F1C37233E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62" y="295748"/>
            <a:ext cx="3855385" cy="1754994"/>
          </a:xfrm>
          <a:prstGeom prst="rect">
            <a:avLst/>
          </a:prstGeom>
        </p:spPr>
      </p:pic>
      <p:pic>
        <p:nvPicPr>
          <p:cNvPr id="9" name="Resim 8">
            <a:extLst>
              <a:ext uri="{FF2B5EF4-FFF2-40B4-BE49-F238E27FC236}">
                <a16:creationId xmlns:a16="http://schemas.microsoft.com/office/drawing/2014/main" id="{1466ADF1-BA94-4C19-947C-37286CCD0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328" y="295748"/>
            <a:ext cx="5165196" cy="1762795"/>
          </a:xfrm>
          <a:prstGeom prst="rect">
            <a:avLst/>
          </a:prstGeom>
        </p:spPr>
      </p:pic>
      <p:pic>
        <p:nvPicPr>
          <p:cNvPr id="11" name="Resim 10" descr="metin içeren bir resim&#10;&#10;Açıklama otomatik olarak oluşturuldu">
            <a:extLst>
              <a:ext uri="{FF2B5EF4-FFF2-40B4-BE49-F238E27FC236}">
                <a16:creationId xmlns:a16="http://schemas.microsoft.com/office/drawing/2014/main" id="{9CEA8B9C-BD53-460A-A185-368E3F0C93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93" y="2485396"/>
            <a:ext cx="6227925" cy="2314062"/>
          </a:xfrm>
          <a:prstGeom prst="rect">
            <a:avLst/>
          </a:prstGeom>
        </p:spPr>
      </p:pic>
      <p:pic>
        <p:nvPicPr>
          <p:cNvPr id="13" name="Resim 12">
            <a:extLst>
              <a:ext uri="{FF2B5EF4-FFF2-40B4-BE49-F238E27FC236}">
                <a16:creationId xmlns:a16="http://schemas.microsoft.com/office/drawing/2014/main" id="{0BBEA46C-31B2-4AFC-9EF2-4720AB55BE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062" y="4866720"/>
            <a:ext cx="7279592" cy="1351200"/>
          </a:xfrm>
          <a:prstGeom prst="rect">
            <a:avLst/>
          </a:prstGeom>
        </p:spPr>
      </p:pic>
    </p:spTree>
    <p:extLst>
      <p:ext uri="{BB962C8B-B14F-4D97-AF65-F5344CB8AC3E}">
        <p14:creationId xmlns:p14="http://schemas.microsoft.com/office/powerpoint/2010/main" val="314512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i Yer Tutucusu 2">
            <a:extLst>
              <a:ext uri="{FF2B5EF4-FFF2-40B4-BE49-F238E27FC236}">
                <a16:creationId xmlns:a16="http://schemas.microsoft.com/office/drawing/2014/main" id="{5E84C0E0-FA66-4D35-B63A-C058125DE5F2}"/>
              </a:ext>
            </a:extLst>
          </p:cNvPr>
          <p:cNvSpPr>
            <a:spLocks noGrp="1"/>
          </p:cNvSpPr>
          <p:nvPr>
            <p:ph type="dt" sz="half" idx="10"/>
          </p:nvPr>
        </p:nvSpPr>
        <p:spPr/>
        <p:txBody>
          <a:bodyPr/>
          <a:lstStyle/>
          <a:p>
            <a:pPr rtl="0"/>
            <a:fld id="{7F49DBFF-013E-4A49-8439-D50202EB6B14}" type="datetime1">
              <a:rPr lang="tr-TR" smtClean="0"/>
              <a:t>4.09.2021</a:t>
            </a:fld>
            <a:endParaRPr lang="en-US" dirty="0"/>
          </a:p>
        </p:txBody>
      </p:sp>
      <p:sp>
        <p:nvSpPr>
          <p:cNvPr id="5" name="Metin Yer Tutucusu 4">
            <a:extLst>
              <a:ext uri="{FF2B5EF4-FFF2-40B4-BE49-F238E27FC236}">
                <a16:creationId xmlns:a16="http://schemas.microsoft.com/office/drawing/2014/main" id="{B740EE0A-EBAE-4860-9D77-C6E9F2B384C0}"/>
              </a:ext>
            </a:extLst>
          </p:cNvPr>
          <p:cNvSpPr>
            <a:spLocks noGrp="1"/>
          </p:cNvSpPr>
          <p:nvPr>
            <p:ph type="body" sz="half" idx="2"/>
          </p:nvPr>
        </p:nvSpPr>
        <p:spPr>
          <a:xfrm>
            <a:off x="8477250" y="514350"/>
            <a:ext cx="3144774" cy="5383530"/>
          </a:xfrm>
        </p:spPr>
        <p:txBody>
          <a:bodyPr/>
          <a:lstStyle/>
          <a:p>
            <a:r>
              <a:rPr lang="tr-TR" dirty="0"/>
              <a:t>Kasa sayfasında kasa ile ilgili bilgiler görülür ve kasa yönetimi sayfasına basıldığında ödeme girişi ve çıkışı sayfalarına yönlendirilir.</a:t>
            </a:r>
            <a:endParaRPr lang="en-US" dirty="0"/>
          </a:p>
        </p:txBody>
      </p:sp>
      <p:pic>
        <p:nvPicPr>
          <p:cNvPr id="7" name="Resim 6">
            <a:extLst>
              <a:ext uri="{FF2B5EF4-FFF2-40B4-BE49-F238E27FC236}">
                <a16:creationId xmlns:a16="http://schemas.microsoft.com/office/drawing/2014/main" id="{681FC510-2A10-41F4-8ACC-34E3F9BAC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75" y="2386584"/>
            <a:ext cx="7655849" cy="1542729"/>
          </a:xfrm>
          <a:prstGeom prst="rect">
            <a:avLst/>
          </a:prstGeom>
        </p:spPr>
      </p:pic>
    </p:spTree>
    <p:extLst>
      <p:ext uri="{BB962C8B-B14F-4D97-AF65-F5344CB8AC3E}">
        <p14:creationId xmlns:p14="http://schemas.microsoft.com/office/powerpoint/2010/main" val="77950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Yer Tutucusu 4">
            <a:extLst>
              <a:ext uri="{FF2B5EF4-FFF2-40B4-BE49-F238E27FC236}">
                <a16:creationId xmlns:a16="http://schemas.microsoft.com/office/drawing/2014/main" id="{2E83267A-B43E-465B-B965-026FE351C52A}"/>
              </a:ext>
            </a:extLst>
          </p:cNvPr>
          <p:cNvSpPr>
            <a:spLocks noGrp="1"/>
          </p:cNvSpPr>
          <p:nvPr>
            <p:ph type="title"/>
          </p:nvPr>
        </p:nvSpPr>
        <p:spPr>
          <a:xfrm>
            <a:off x="1066800" y="642594"/>
            <a:ext cx="10058400" cy="1371600"/>
          </a:xfrm>
        </p:spPr>
        <p:txBody>
          <a:bodyPr anchor="ctr">
            <a:noAutofit/>
          </a:bodyPr>
          <a:lstStyle/>
          <a:p>
            <a:r>
              <a:rPr lang="tr-TR" sz="2400" dirty="0"/>
              <a:t>Ödeme çıkışı sayfasında ödeme ekle ve ödeme çıkış listesi bulunur. Ödeme bilgileri girilip gönder butonuna basıldığında tablo güncellenir aynı zamanda toplam kasadan çıkan miktar hesaplanır ve kasa yönetimi sayfasında gözükür.</a:t>
            </a:r>
            <a:endParaRPr lang="en-US" sz="2400" dirty="0"/>
          </a:p>
        </p:txBody>
      </p:sp>
      <p:pic>
        <p:nvPicPr>
          <p:cNvPr id="11" name="Resim 10" descr="metin içeren bir resim&#10;&#10;Açıklama otomatik olarak oluşturuldu">
            <a:extLst>
              <a:ext uri="{FF2B5EF4-FFF2-40B4-BE49-F238E27FC236}">
                <a16:creationId xmlns:a16="http://schemas.microsoft.com/office/drawing/2014/main" id="{B7718B53-FF31-483A-A155-58B96C644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754" y="2103120"/>
            <a:ext cx="8234492" cy="3849624"/>
          </a:xfrm>
          <a:prstGeom prst="rect">
            <a:avLst/>
          </a:prstGeom>
          <a:noFill/>
        </p:spPr>
      </p:pic>
      <p:sp>
        <p:nvSpPr>
          <p:cNvPr id="3" name="Veri Yer Tutucusu 2">
            <a:extLst>
              <a:ext uri="{FF2B5EF4-FFF2-40B4-BE49-F238E27FC236}">
                <a16:creationId xmlns:a16="http://schemas.microsoft.com/office/drawing/2014/main" id="{40A383EC-1DF5-4D24-AA90-4E26C67D91C5}"/>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7F49DBFF-013E-4A49-8439-D50202EB6B14}" type="datetime1">
              <a:rPr lang="tr-TR" smtClean="0"/>
              <a:pPr rtl="0">
                <a:spcAft>
                  <a:spcPts val="600"/>
                </a:spcAft>
              </a:pPr>
              <a:t>4.09.2021</a:t>
            </a:fld>
            <a:endParaRPr lang="en-US"/>
          </a:p>
        </p:txBody>
      </p:sp>
    </p:spTree>
    <p:extLst>
      <p:ext uri="{BB962C8B-B14F-4D97-AF65-F5344CB8AC3E}">
        <p14:creationId xmlns:p14="http://schemas.microsoft.com/office/powerpoint/2010/main" val="2932100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094_TF78438558.potx" id="{331D76EE-CBE5-4448-9BD9-A6268519B9FD}" vid="{23FB2CC5-E433-4EFB-8AC9-A965FA993A4F}"/>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78B226756B06744BA5DFF4B6A0B01765" ma:contentTypeVersion="2" ma:contentTypeDescription="Yeni belge oluşturun." ma:contentTypeScope="" ma:versionID="04ab6d8c7cbce07fa4b4e378fa6763ab">
  <xsd:schema xmlns:xsd="http://www.w3.org/2001/XMLSchema" xmlns:xs="http://www.w3.org/2001/XMLSchema" xmlns:p="http://schemas.microsoft.com/office/2006/metadata/properties" xmlns:ns3="0891af1d-faf2-40ee-b8ea-329831dd47ac" targetNamespace="http://schemas.microsoft.com/office/2006/metadata/properties" ma:root="true" ma:fieldsID="70aeac2e60d962e9b8bd5b6cdcad4862" ns3:_="">
    <xsd:import namespace="0891af1d-faf2-40ee-b8ea-329831dd47a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91af1d-faf2-40ee-b8ea-329831dd47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3EF9B8-EB98-494E-AFCC-992E0A8359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91af1d-faf2-40ee-b8ea-329831dd47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C1FA25-2883-473B-B7A7-FF0C78D7C7BF}">
  <ds:schemaRefs>
    <ds:schemaRef ds:uri="http://schemas.microsoft.com/sharepoint/v3/contenttype/forms"/>
  </ds:schemaRefs>
</ds:datastoreItem>
</file>

<file path=customXml/itemProps3.xml><?xml version="1.0" encoding="utf-8"?>
<ds:datastoreItem xmlns:ds="http://schemas.openxmlformats.org/officeDocument/2006/customXml" ds:itemID="{FF18B8B5-C36D-4E1E-8E07-DB609358F556}">
  <ds:schemaRefs>
    <ds:schemaRef ds:uri="http://purl.org/dc/terms/"/>
    <ds:schemaRef ds:uri="http://schemas.openxmlformats.org/package/2006/metadata/core-properties"/>
    <ds:schemaRef ds:uri="http://purl.org/dc/dcmitype/"/>
    <ds:schemaRef ds:uri="0891af1d-faf2-40ee-b8ea-329831dd47ac"/>
    <ds:schemaRef ds:uri="http://www.w3.org/XML/1998/namespace"/>
    <ds:schemaRef ds:uri="http://purl.org/dc/elements/1.1/"/>
    <ds:schemaRef ds:uri="http://schemas.microsoft.com/office/2006/documentManagement/typ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{29558521-9726-4D7C-82D5-8D9D327D4780}tf78438558_win32</Template>
  <TotalTime>56</TotalTime>
  <Words>345</Words>
  <Application>Microsoft Office PowerPoint</Application>
  <PresentationFormat>Geniş ekran</PresentationFormat>
  <Paragraphs>17</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Calibri</vt:lpstr>
      <vt:lpstr>Century Gothic</vt:lpstr>
      <vt:lpstr>Garamond</vt:lpstr>
      <vt:lpstr>SavonVTI</vt:lpstr>
      <vt:lpstr>Depo Projesi</vt:lpstr>
      <vt:lpstr>PowerPoint Sunusu</vt:lpstr>
      <vt:lpstr>PowerPoint Sunusu</vt:lpstr>
      <vt:lpstr>PowerPoint Sunusu</vt:lpstr>
      <vt:lpstr>PowerPoint Sunusu</vt:lpstr>
      <vt:lpstr>PowerPoint Sunusu</vt:lpstr>
      <vt:lpstr>PowerPoint Sunusu</vt:lpstr>
      <vt:lpstr>PowerPoint Sunusu</vt:lpstr>
      <vt:lpstr>Ödeme çıkışı sayfasında ödeme ekle ve ödeme çıkış listesi bulunur. Ödeme bilgileri girilip gönder butonuna basıldığında tablo güncellenir aynı zamanda toplam kasadan çıkan miktar hesaplanır ve kasa yönetimi sayfasında gözükür.</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Depo Projesi</dc:title>
  <dc:creator>İLAYDA GÜLER</dc:creator>
  <cp:lastModifiedBy>İLAYDA GÜLER</cp:lastModifiedBy>
  <cp:revision>2</cp:revision>
  <dcterms:created xsi:type="dcterms:W3CDTF">2021-09-04T19:54:56Z</dcterms:created>
  <dcterms:modified xsi:type="dcterms:W3CDTF">2021-09-04T20:51:35Z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0x01010078B226756B06744BA5DFF4B6A0B01765</vt:lpwstr>
  </property>
</Properties>
</file>