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D0F569-AC90-44EB-9EF4-4E5C2F5D823C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0683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7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9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FC2ADC-3680-4013-A757-E4663495DB98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7983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8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3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410804-27E3-430A-BB42-B831260DE39A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372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E22DE3-3D1A-4D53-B9A6-6C7463B8C99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47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6/22/2022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602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1C68BB-5FAE-DE23-CE4D-CFC394A3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200"/>
              <a:t>WEB TABANLI PROGRAMLAMA</a:t>
            </a:r>
            <a:br>
              <a:rPr lang="tr-TR" sz="4200"/>
            </a:br>
            <a:br>
              <a:rPr lang="tr-TR" sz="4200"/>
            </a:br>
            <a:r>
              <a:rPr lang="tr-TR" sz="4200" b="0"/>
              <a:t>SİNEMA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78E28A9-0116-DD66-BC84-038C9851E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828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tr-TR" sz="1100" dirty="0"/>
          </a:p>
          <a:p>
            <a:pPr>
              <a:lnSpc>
                <a:spcPct val="90000"/>
              </a:lnSpc>
            </a:pPr>
            <a:endParaRPr lang="tr-TR" sz="1100" dirty="0"/>
          </a:p>
          <a:p>
            <a:pPr>
              <a:lnSpc>
                <a:spcPct val="90000"/>
              </a:lnSpc>
            </a:pPr>
            <a:r>
              <a:rPr lang="tr-TR" sz="2800" dirty="0"/>
              <a:t>İlayda Sena PARLAK</a:t>
            </a:r>
          </a:p>
          <a:p>
            <a:pPr>
              <a:lnSpc>
                <a:spcPct val="90000"/>
              </a:lnSpc>
            </a:pPr>
            <a:r>
              <a:rPr lang="tr-TR" sz="2800" dirty="0"/>
              <a:t>1181602080</a:t>
            </a:r>
          </a:p>
        </p:txBody>
      </p:sp>
    </p:spTree>
    <p:extLst>
      <p:ext uri="{BB962C8B-B14F-4D97-AF65-F5344CB8AC3E}">
        <p14:creationId xmlns:p14="http://schemas.microsoft.com/office/powerpoint/2010/main" val="1090545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C0CDC5-CA35-FCF0-CE48-CDA084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FilmListItem.jsx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DEE7AA8-993D-9BFE-D370-8B4C302D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34" y="1340841"/>
            <a:ext cx="460579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0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FABF5E-4ED5-CB6D-8EC1-EC3AB84D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BiletEkrani.jsx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984589-D7EC-45F7-645B-44F2EDB7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constuna şuanda seçili olan film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id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si ile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cinemaData.js 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dosyasından çekilerek atanır.</a:t>
            </a:r>
          </a:p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Sonra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seciliKoltuklar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’a secildi durumu 1 olan koltuklar atanır.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onKoltukClick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fonksiyonunda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dispatch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metoduyla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cinema.js 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içerisinde oluşturduğumuz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click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 çağırılır.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5AD07B6-13EB-21F9-E6DE-DE9DDE60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1165292"/>
            <a:ext cx="5384074" cy="45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ED1D570-12E3-B75E-4E2D-948971AC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BiletEkrani.jsx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728E3C-8463-4821-543A-4862B664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Bilet ekranının görünümü ile alakalı düzenlemeler yapılır.</a:t>
            </a:r>
          </a:p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Koltuklar maplenerek bütün koltukların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Koltuk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componentiyle listelenir.</a:t>
            </a:r>
          </a:p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Eğer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seciliKoltuklar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dizisinin boyutu sıfırdan büyükse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SatinAlma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paneli görüntülenir.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D694BED-8760-4889-4404-8C5D4B7F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1205672"/>
            <a:ext cx="5384074" cy="44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246EE2-76B3-BB62-86D0-9AB16889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BiletEkrani.jsx</a:t>
            </a:r>
            <a:endParaRPr lang="en-US" sz="3300" cap="all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DBB3EA7-7D5E-3FE9-1684-28BF37074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2035976"/>
            <a:ext cx="5659222" cy="29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332868-5440-AE93-AEDD-AC990C18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SatinAlma.jsx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700B64-94B5-6D81-6977-9E1250D8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SatinAlma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sınıfı içerisinde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name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surname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eposta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kredikart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bilgileri başlangıç değerleri boş string olacak şekilde tanımlanır.</a:t>
            </a:r>
          </a:p>
          <a:p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Propstan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seciliKoltuklar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çekilir.</a:t>
            </a:r>
          </a:p>
          <a:p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satinAlClick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fonksiyonunda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name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surname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eposta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inputları boş değilse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userDetails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dizisine eklenir. Boşsa uyarı verilir.</a:t>
            </a:r>
          </a:p>
          <a:p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Sonra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dispatch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metoduyla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cinema.js 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içerisindeki </a:t>
            </a:r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 çalıştırılır. Kullanıcıya siparişle alakalı bilgilendirme maili gönderilir.</a:t>
            </a:r>
          </a:p>
          <a:p>
            <a:r>
              <a:rPr lang="tr-TR" sz="14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navigate</a:t>
            </a:r>
            <a:r>
              <a:rPr lang="tr-TR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ile anasayfaya dönülür.</a:t>
            </a:r>
            <a:endParaRPr lang="en-US" sz="14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D76EC3-1228-A2A3-30E5-3AC2F566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679331"/>
            <a:ext cx="5384074" cy="55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2A125B-5412-D75A-01EE-B3E42692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SatinAlma.jsx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2C7D09-3DD6-2842-5BB8-15D52F77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sendEmail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mail gönderme fonksiyonudur. Gönderildiğinde ekrana gönderildiğine dair uyarı verir.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mailIcerigi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fonksiyonunda gönderilecek mail belirlenir.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2889288-7C5E-7C1D-5B31-0B95E41C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1447956"/>
            <a:ext cx="5384074" cy="39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716558-BC83-C34E-B562-1DFA20D2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SatinAlma.jsx</a:t>
            </a:r>
            <a:endParaRPr lang="tr-TR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06647-DCD1-5B3C-7E23-48555648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Satın alma panelinin tasarımı yapılır.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inputBox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componentleri ve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satın al 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butonu bu sınıfta eklenir.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B679C21-2BA5-D740-9281-F6AB92A1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203" y="557026"/>
            <a:ext cx="4331369" cy="568048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D47863B-3594-D041-2FD9-762B7AFA1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08" y="2343728"/>
            <a:ext cx="1747107" cy="15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2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EAEFFF-AEC7-5E55-5E06-8865F3A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 sz="370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PurchasedItem.jsx</a:t>
            </a:r>
            <a:endParaRPr lang="tr-TR" sz="370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7C61DA-B80E-D927-941B-1D8D9AC1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satinAlinanKoltuklar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film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ve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user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bilgileri çekilmiştir.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PurchasedItem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componentinin tasarımı yapılmıştır. 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D241475-6466-BB01-41F2-6ACEBFB8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36" y="69433"/>
            <a:ext cx="4419642" cy="502232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3ECBC68-140E-86C5-729F-99F82C2F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576" y="5181600"/>
            <a:ext cx="3697272" cy="15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DAEE59-3732-D51F-4C8C-D48403C0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Purchased.jsx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7F9EB1-F67E-1838-9DBD-4680CE54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getFilms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satinAlinanlar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dizisinde bulunan filmlerin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filmAdi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’larını bir diziye ekler.</a:t>
            </a:r>
          </a:p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Bu fonksiyon daha sonra comboBox’a bilet satın alınmış filmlerin adlarının gelmesini sağlar.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useEffect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kullanılarak comboBox’ın default değerinin ‘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seçiniz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’ olması sağlanır.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63143A7-DA2F-4E49-9F99-1F4C39AF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1542177"/>
            <a:ext cx="5384074" cy="37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5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DC53452-B29F-7B87-43F7-4CBA7C34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Purchased.jsx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AB1172-253F-C8ED-8BA8-B5571AF1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Satın alınan filmlerin listelendiği </a:t>
            </a:r>
            <a:r>
              <a:rPr lang="tr-TR" sz="1500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comboBox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tanımlanır. </a:t>
            </a:r>
          </a:p>
          <a:p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Bu </a:t>
            </a:r>
            <a:r>
              <a:rPr lang="tr-TR" sz="15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comboBox’ta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seçim her değiştirildiğinde </a:t>
            </a:r>
            <a:r>
              <a:rPr lang="tr-TR" sz="1500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setSelectedFilm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 ile seçili olan film bilgisi güncellenir.</a:t>
            </a:r>
          </a:p>
          <a:p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Daha sonra satın alınan biletler seçili olan filme göre filtrelenerek </a:t>
            </a:r>
            <a:r>
              <a:rPr lang="tr-TR" sz="1500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PurchasedItem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</a:t>
            </a:r>
            <a:r>
              <a:rPr lang="tr-TR" sz="15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componenti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ile listelenir.</a:t>
            </a:r>
            <a:endParaRPr lang="en-US" sz="15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782236B-EBF2-4592-4C9F-57B9391F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35" y="639704"/>
            <a:ext cx="5363769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9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E1D4D6-89EE-7811-03B2-45474816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App.js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B2AF7B-8243-68EF-9A07-0EAEAD7C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Bu sınıfta web sitesinde bulunan ekranlar arası geçişler için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path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tanımlamaları bulunur.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Page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oluşturmak için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Route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kullanılmıştır.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7A62E52-28CD-61A3-6A56-313298B7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1656589"/>
            <a:ext cx="5384074" cy="35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6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E15FD5A-BF50-881A-DED4-28F4D86A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Purchased.jsx</a:t>
            </a:r>
            <a:endParaRPr lang="en-US" sz="4800" cap="all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EC12E84-8F9F-4B51-6281-7AC37482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1" y="643467"/>
            <a:ext cx="3970489" cy="3543662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3C84AC-4958-65B7-8F02-8D7BF669B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3" y="973679"/>
            <a:ext cx="5130799" cy="288323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9752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8E16D3-49B2-1139-3DC0-C783712E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Admin.jsx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615052-15EF-088A-B66A-405DA504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Anasayfa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butonu eklenmiştir. Bu butona </a:t>
            </a:r>
            <a:r>
              <a:rPr lang="tr-TR" sz="15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tıklanıldığında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</a:t>
            </a:r>
            <a:r>
              <a:rPr lang="tr-TR" sz="15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anasayfaya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</a:t>
            </a:r>
            <a:r>
              <a:rPr lang="tr-TR" sz="15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navigate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eder.</a:t>
            </a:r>
          </a:p>
          <a:p>
            <a:r>
              <a:rPr lang="tr-TR" sz="1500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Purchased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</a:t>
            </a:r>
            <a:r>
              <a:rPr lang="tr-TR" sz="15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componenti</a:t>
            </a:r>
            <a:r>
              <a:rPr lang="tr-TR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çağırılarak satın alınan biletler listelenmektedir.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A07E58F-B25C-236F-7A9B-3651099E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1555638"/>
            <a:ext cx="5384074" cy="37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6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0B0469-35AF-BE7A-3AAB-8143747F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Admin.jsx</a:t>
            </a:r>
            <a:endParaRPr lang="en-US" sz="51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671F5D6-08FC-6461-B6C5-C375BB0E8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2021828"/>
            <a:ext cx="5659222" cy="30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F51E2F-5717-E357-CFBF-DB350F3C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Anasayfa.jsx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ACCB9A-B721-6FCB-8113-EFBB113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Bu sınıfta </a:t>
            </a:r>
            <a:r>
              <a:rPr lang="tr-TR" sz="1400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cinemaData</a:t>
            </a:r>
            <a:r>
              <a:rPr lang="tr-TR" sz="14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’dan</a:t>
            </a:r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</a:t>
            </a:r>
            <a:r>
              <a:rPr lang="tr-TR" sz="14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</a:t>
            </a:r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listesi çekilir.</a:t>
            </a:r>
          </a:p>
          <a:p>
            <a:r>
              <a:rPr lang="tr-TR" sz="14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Anasayfada</a:t>
            </a:r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</a:t>
            </a:r>
            <a:r>
              <a:rPr lang="tr-TR" sz="14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default</a:t>
            </a:r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salon 1 seçili olarak gelir.</a:t>
            </a:r>
          </a:p>
          <a:p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Ana ekran görünümü düzenlenmiştir.</a:t>
            </a:r>
          </a:p>
          <a:p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Buton eklenerek satın alınan biletler sayfasına </a:t>
            </a:r>
            <a:r>
              <a:rPr lang="tr-TR" sz="1400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navigate</a:t>
            </a:r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edilir.</a:t>
            </a:r>
          </a:p>
          <a:p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Salon </a:t>
            </a:r>
            <a:r>
              <a:rPr lang="tr-TR" sz="1400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comboBox</a:t>
            </a:r>
            <a:r>
              <a:rPr lang="tr-TR" sz="14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’ında</a:t>
            </a:r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seçim her değiştirildiğinde </a:t>
            </a:r>
            <a:r>
              <a:rPr lang="tr-TR" sz="1400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setSelectedSalon</a:t>
            </a:r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 ile seçili olan film listesi güncellenir.</a:t>
            </a:r>
          </a:p>
          <a:p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Daha sonra filmler seçili olan salona göre filtrelenerek </a:t>
            </a:r>
            <a:r>
              <a:rPr lang="tr-TR" sz="1400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FilmListItem</a:t>
            </a:r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</a:t>
            </a:r>
            <a:r>
              <a:rPr lang="tr-TR" sz="14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componenti</a:t>
            </a:r>
            <a:r>
              <a:rPr lang="tr-TR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ile listelenir.</a:t>
            </a:r>
            <a:endParaRPr lang="en-US" sz="1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  <a:p>
            <a:endParaRPr lang="en-US" sz="1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96F7CCE-52F0-5772-5234-6888A032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04" y="639704"/>
            <a:ext cx="5335832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6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A42326-D7A6-42D6-E4E2-4F7D3218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cap="all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Anasayfa.jsx</a:t>
            </a:r>
            <a:endParaRPr lang="en-US" sz="3800" cap="all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57C3BB8-5647-32E5-8239-A79604951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2028902"/>
            <a:ext cx="5659222" cy="29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4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50CCE8-F8E5-771A-EAA1-1BD1B3FC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Data.js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EDB6D91E-A905-DC9F-C8FC-90199433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Bu sınıf içerisinde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cinemaData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isimli bir dizi oluşturularak,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id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salon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filmAdi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image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fiyat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tarih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koltuk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bilgileri tanımlanmıştır.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A30AE18-1D82-6975-F250-D2E11DA2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679331"/>
            <a:ext cx="5384074" cy="55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2C8F9E-AAC9-9D0B-B6FF-98E5045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BACBD-934B-A84B-FFD7-4A9F674B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creatSlice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metodu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redux-toolkit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paketinin import edilmesiyle gelir.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cinema.js 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sınıfında bir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userSlice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oluşturularak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olarak adlandırılmıştır.</a:t>
            </a:r>
          </a:p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Başlangıç değeri olarak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cinemaData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dizisi ve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purchased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dizileri verilir.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click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isimli iki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reducer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tanımlandı.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fonksiyonunda seçtiğimiz filmin, seçilen koltuklarının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seçildi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alinabilir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değerleri sıfır yapılır.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555DF4B-2F73-EA75-ADA4-8E74CB56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29" y="639704"/>
            <a:ext cx="5182182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373A10-F16F-E01A-34F6-A39126F1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D07DA1-822D-9444-2C1D-A316BE3C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satinAlinanKoltuklar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userDetails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film bilgileri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newPurchase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constuna aktarılır. Sonra bu dizi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purchased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dizisine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push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edilir.</a:t>
            </a:r>
          </a:p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Satın alındıktan sonra koltuklar ve filmler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cinemaData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içerisinde güncellenir.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98DBAFD-68F7-917A-58E4-DBD911AF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29" y="639704"/>
            <a:ext cx="5182182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044C4A6-6F08-158E-4EF9-36881DC1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503576-9C9C-9A26-08F8-7CC3B2A1B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click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fonksiyonu film ekranında herhangi bir koltuğa tıklanıldığında çalışır. Eğer koltuğun seçildi değeri 0 ise 1, 1 ise sıfır yapar. Bu fonksiyon koltuk renklendirmelerinde kullanılır.</a:t>
            </a:r>
          </a:p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Sonrasında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cinemaData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içerisinden filmler ve koltuklar güncellenir.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click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satinAl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reducerları export edilir.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F11EBDF-2336-2892-AF50-135A292A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437" y="639704"/>
            <a:ext cx="5014565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A25F6E2-101D-621F-6B5D-6738264E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Koltuk.jsx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64D761-876A-A316-AB75-8AEAD6F2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props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bir componentten başka bir componente veri aktarımı sağlar.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Koltuk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componenti parametre olarak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props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alır.</a:t>
            </a:r>
          </a:p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Bu sınıfta koltuğun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alınabilirlik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secildi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değerlerine göre renklendirmesi ve koltuk numaralandırılmaları yapılır.</a:t>
            </a:r>
          </a:p>
          <a:p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D766A4B-337D-9375-7FB3-6350FB42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1320085"/>
            <a:ext cx="5384074" cy="42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9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CF8642-B736-282B-BC1C-AF3B3D3A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Koltuk.jsx</a:t>
            </a:r>
            <a:endParaRPr lang="en-US" sz="7200" cap="all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F85D61D-3081-0B98-729E-1351E927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2" y="1610238"/>
            <a:ext cx="9797173" cy="16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C2B168-866D-974A-9B78-08709C2C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tr-T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FilmListItem.jsx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800BEA-0442-53F3-51F0-D5C4DAFB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FilmListItem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componenti parametre olarak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props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alır.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options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dizisi tarih formatlandırmada kullanılır.</a:t>
            </a:r>
          </a:p>
          <a:p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Tanımladığımız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navigate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ile film üzerinden bilet ekranına geçiş sağlanır.</a:t>
            </a:r>
          </a:p>
          <a:p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Data.js’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dan çekilen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id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salon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filmAdi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fiyat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,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tarih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 </a:t>
            </a:r>
            <a:r>
              <a:rPr lang="tr-TR" sz="1500" i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image</a:t>
            </a:r>
            <a:r>
              <a:rPr lang="tr-TR" sz="15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191B0E"/>
                </a:solidFill>
              </a:rPr>
              <a:t> verileriyle filmler listelenir.</a:t>
            </a:r>
            <a:endParaRPr lang="en-US" sz="15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191B0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F34A7B5-E0C0-057C-9FCF-022F2251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51" y="639704"/>
            <a:ext cx="4763138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2744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391</TotalTime>
  <Words>644</Words>
  <Application>Microsoft Office PowerPoint</Application>
  <PresentationFormat>Geniş ekran</PresentationFormat>
  <Paragraphs>77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6" baseType="lpstr">
      <vt:lpstr>Franklin Gothic Book</vt:lpstr>
      <vt:lpstr>Kırpma</vt:lpstr>
      <vt:lpstr>WEB TABANLI PROGRAMLAMA  SİNEMA</vt:lpstr>
      <vt:lpstr>App.js</vt:lpstr>
      <vt:lpstr>Data.js</vt:lpstr>
      <vt:lpstr>cinema.js</vt:lpstr>
      <vt:lpstr>cinema.js</vt:lpstr>
      <vt:lpstr>cinema.js</vt:lpstr>
      <vt:lpstr>Koltuk.jsx</vt:lpstr>
      <vt:lpstr>Koltuk.jsx</vt:lpstr>
      <vt:lpstr>FilmListItem.jsx</vt:lpstr>
      <vt:lpstr>FilmListItem.jsx</vt:lpstr>
      <vt:lpstr>BiletEkrani.jsx</vt:lpstr>
      <vt:lpstr>BiletEkrani.jsx</vt:lpstr>
      <vt:lpstr>BiletEkrani.jsx</vt:lpstr>
      <vt:lpstr>SatinAlma.jsx</vt:lpstr>
      <vt:lpstr>SatinAlma.jsx</vt:lpstr>
      <vt:lpstr>SatinAlma.jsx</vt:lpstr>
      <vt:lpstr>PurchasedItem.jsx</vt:lpstr>
      <vt:lpstr>Purchased.jsx</vt:lpstr>
      <vt:lpstr>Purchased.jsx</vt:lpstr>
      <vt:lpstr>Purchased.jsx</vt:lpstr>
      <vt:lpstr>Admin.jsx</vt:lpstr>
      <vt:lpstr>Admin.jsx</vt:lpstr>
      <vt:lpstr>Anasayfa.jsx</vt:lpstr>
      <vt:lpstr>Anasayfa.jsx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TABANLI PROGRAMLAMA  SİNEMA</dc:title>
  <dc:creator>İlayda Parlak</dc:creator>
  <cp:lastModifiedBy>İlayda Parlak</cp:lastModifiedBy>
  <cp:revision>1</cp:revision>
  <dcterms:created xsi:type="dcterms:W3CDTF">2022-06-22T14:17:46Z</dcterms:created>
  <dcterms:modified xsi:type="dcterms:W3CDTF">2022-06-22T20:49:43Z</dcterms:modified>
</cp:coreProperties>
</file>