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Hin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ind-regular.fntdata"/><Relationship Id="rId14" Type="http://schemas.openxmlformats.org/officeDocument/2006/relationships/slide" Target="slides/slide10.xml"/><Relationship Id="rId16" Type="http://schemas.openxmlformats.org/officeDocument/2006/relationships/font" Target="fonts/Hin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0cc510c80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0cc510c8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0cc510c80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0cc510c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0cc510c80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0cc510c8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0cc510c80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0cc510c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0cc510c80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0cc510c8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0cc510c80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0cc510c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0cc510c80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0cc510c8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0cc51102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0cc5110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0cc510c80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b0cc510c8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flipH="1" rot="5400000">
            <a:off x="7987921" y="280747"/>
            <a:ext cx="1436798" cy="875312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flipH="1" rot="5400000">
            <a:off x="7711954" y="1152043"/>
            <a:ext cx="1779871" cy="1084184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flipH="1" rot="-5400000">
            <a:off x="8520892" y="2338195"/>
            <a:ext cx="542403" cy="33042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flipH="1" rot="5400000">
            <a:off x="-280461" y="2947980"/>
            <a:ext cx="1435651" cy="874537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flipH="1" rot="-5400000">
            <a:off x="-209916" y="4278659"/>
            <a:ext cx="1075013" cy="655177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flipH="1" rot="-5400000">
            <a:off x="276080" y="3815951"/>
            <a:ext cx="743793" cy="45324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ig">
  <p:cSld name="BLANK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flipH="1" rot="-5400000">
            <a:off x="-358955" y="3663589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flipH="1" rot="-5400000">
            <a:off x="-358985" y="3663619"/>
            <a:ext cx="1838515" cy="1120555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7" name="Google Shape;67;p6"/>
          <p:cNvSpPr txBox="1"/>
          <p:nvPr>
            <p:ph idx="2" type="body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4" name="Google Shape;84;p7"/>
          <p:cNvSpPr txBox="1"/>
          <p:nvPr>
            <p:ph idx="2" type="body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5" name="Google Shape;85;p7"/>
          <p:cNvSpPr txBox="1"/>
          <p:nvPr>
            <p:ph idx="3" type="body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</a:lstStyle>
          <a:p/>
        </p:txBody>
      </p:sp>
      <p:grpSp>
        <p:nvGrpSpPr>
          <p:cNvPr id="116" name="Google Shape;116;p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7" name="Google Shape;117;p9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23" name="Google Shape;123;p9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mall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Count Of Money</a:t>
            </a:r>
            <a:endParaRPr sz="3000"/>
          </a:p>
        </p:txBody>
      </p:sp>
      <p:sp>
        <p:nvSpPr>
          <p:cNvPr id="197" name="Google Shape;197;p15"/>
          <p:cNvSpPr txBox="1"/>
          <p:nvPr/>
        </p:nvSpPr>
        <p:spPr>
          <a:xfrm>
            <a:off x="2718150" y="3798650"/>
            <a:ext cx="3707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 Mohamed Mostafa BOUYAKHLEF</a:t>
            </a:r>
            <a:endParaRPr i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Baptiste DUMONT</a:t>
            </a:r>
            <a:endParaRPr i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 Luis ROSARIO</a:t>
            </a:r>
            <a:endParaRPr i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Joel TAN</a:t>
            </a:r>
            <a:endParaRPr i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?</a:t>
            </a:r>
            <a:endParaRPr sz="7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Avez-vous des questions ?</a:t>
            </a:r>
            <a:endParaRPr sz="2700"/>
          </a:p>
        </p:txBody>
      </p:sp>
      <p:sp>
        <p:nvSpPr>
          <p:cNvPr id="260" name="Google Shape;260;p24"/>
          <p:cNvSpPr txBox="1"/>
          <p:nvPr/>
        </p:nvSpPr>
        <p:spPr>
          <a:xfrm>
            <a:off x="2718150" y="3798650"/>
            <a:ext cx="3707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 Mohamed Mostafa BOUYAKHLEF</a:t>
            </a:r>
            <a:endParaRPr i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Baptiste DUMONT</a:t>
            </a:r>
            <a:endParaRPr i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 Luis ROSARIO</a:t>
            </a:r>
            <a:endParaRPr i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Joel TAN</a:t>
            </a:r>
            <a:endParaRPr i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title"/>
          </p:nvPr>
        </p:nvSpPr>
        <p:spPr>
          <a:xfrm>
            <a:off x="4374000" y="1141450"/>
            <a:ext cx="2855400" cy="17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</a:t>
            </a:r>
            <a:endParaRPr/>
          </a:p>
        </p:txBody>
      </p:sp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4374000" y="1940725"/>
            <a:ext cx="2855400" cy="21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CRÉER UNE WEB APP CENTRÉE SUR LES CRYPTOMONNAIES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GÉRER DES PERMISSIONS UTILISATEURS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ACCÉDER</a:t>
            </a:r>
            <a:r>
              <a:rPr lang="en" sz="1400"/>
              <a:t> AUX DONNÉES DES </a:t>
            </a:r>
            <a:r>
              <a:rPr lang="en" sz="1400">
                <a:solidFill>
                  <a:schemeClr val="lt1"/>
                </a:solidFill>
              </a:rPr>
              <a:t>CRYPTOMONNAIES </a:t>
            </a:r>
            <a:r>
              <a:rPr lang="en" sz="1400"/>
              <a:t>EN TEMPS RÉEL</a:t>
            </a:r>
            <a:endParaRPr sz="1400"/>
          </a:p>
        </p:txBody>
      </p:sp>
      <p:sp>
        <p:nvSpPr>
          <p:cNvPr id="204" name="Google Shape;204;p1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16"/>
          <p:cNvPicPr preferRelativeResize="0"/>
          <p:nvPr/>
        </p:nvPicPr>
        <p:blipFill rotWithShape="1">
          <a:blip r:embed="rId3">
            <a:alphaModFix/>
          </a:blip>
          <a:srcRect b="0" l="12184" r="12184" t="0"/>
          <a:stretch/>
        </p:blipFill>
        <p:spPr>
          <a:xfrm>
            <a:off x="350450" y="659650"/>
            <a:ext cx="3904500" cy="2688900"/>
          </a:xfrm>
          <a:prstGeom prst="snip2DiagRect">
            <a:avLst>
              <a:gd fmla="val 0" name="adj1"/>
              <a:gd fmla="val 29927" name="adj2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type="title"/>
          </p:nvPr>
        </p:nvSpPr>
        <p:spPr>
          <a:xfrm>
            <a:off x="4374000" y="1141450"/>
            <a:ext cx="2855400" cy="17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Organisation</a:t>
            </a:r>
            <a:endParaRPr/>
          </a:p>
        </p:txBody>
      </p:sp>
      <p:sp>
        <p:nvSpPr>
          <p:cNvPr id="211" name="Google Shape;211;p17"/>
          <p:cNvSpPr txBox="1"/>
          <p:nvPr>
            <p:ph idx="1" type="body"/>
          </p:nvPr>
        </p:nvSpPr>
        <p:spPr>
          <a:xfrm>
            <a:off x="4374000" y="1940725"/>
            <a:ext cx="2855400" cy="21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DISCORD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FIGMA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GITHUB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12" name="Google Shape;212;p1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17"/>
          <p:cNvPicPr preferRelativeResize="0"/>
          <p:nvPr/>
        </p:nvPicPr>
        <p:blipFill rotWithShape="1">
          <a:blip r:embed="rId3">
            <a:alphaModFix/>
          </a:blip>
          <a:srcRect b="4799" l="7473" r="10847" t="-4800"/>
          <a:stretch/>
        </p:blipFill>
        <p:spPr>
          <a:xfrm>
            <a:off x="350450" y="659650"/>
            <a:ext cx="3904500" cy="2688900"/>
          </a:xfrm>
          <a:prstGeom prst="snip2DiagRect">
            <a:avLst>
              <a:gd fmla="val 0" name="adj1"/>
              <a:gd fmla="val 29927" name="adj2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/>
          <p:nvPr>
            <p:ph type="title"/>
          </p:nvPr>
        </p:nvSpPr>
        <p:spPr>
          <a:xfrm>
            <a:off x="4374000" y="1141450"/>
            <a:ext cx="2855400" cy="17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 &amp; Framework</a:t>
            </a:r>
            <a:endParaRPr/>
          </a:p>
        </p:txBody>
      </p:sp>
      <p:sp>
        <p:nvSpPr>
          <p:cNvPr id="219" name="Google Shape;219;p18"/>
          <p:cNvSpPr txBox="1"/>
          <p:nvPr>
            <p:ph idx="1" type="body"/>
          </p:nvPr>
        </p:nvSpPr>
        <p:spPr>
          <a:xfrm>
            <a:off x="4374000" y="2174525"/>
            <a:ext cx="2855400" cy="21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EXPRESS JS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VUE.JS 3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lang="en" sz="1400"/>
              <a:t>FIREBASE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0" name="Google Shape;220;p1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" name="Google Shape;221;p18"/>
          <p:cNvPicPr preferRelativeResize="0"/>
          <p:nvPr/>
        </p:nvPicPr>
        <p:blipFill rotWithShape="1">
          <a:blip r:embed="rId3">
            <a:alphaModFix/>
          </a:blip>
          <a:srcRect b="-1499" l="7130" r="11190" t="1500"/>
          <a:stretch/>
        </p:blipFill>
        <p:spPr>
          <a:xfrm>
            <a:off x="350450" y="659650"/>
            <a:ext cx="3904500" cy="2688900"/>
          </a:xfrm>
          <a:prstGeom prst="snip2DiagRect">
            <a:avLst>
              <a:gd fmla="val 0" name="adj1"/>
              <a:gd fmla="val 29927" name="adj2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20"/>
          <p:cNvPicPr preferRelativeResize="0"/>
          <p:nvPr/>
        </p:nvPicPr>
        <p:blipFill rotWithShape="1">
          <a:blip r:embed="rId3">
            <a:alphaModFix/>
          </a:blip>
          <a:srcRect b="0" l="1728" r="1728" t="0"/>
          <a:stretch/>
        </p:blipFill>
        <p:spPr>
          <a:xfrm>
            <a:off x="0" y="0"/>
            <a:ext cx="9143998" cy="533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2" name="Google Shape;242;p21"/>
          <p:cNvPicPr preferRelativeResize="0"/>
          <p:nvPr/>
        </p:nvPicPr>
        <p:blipFill rotWithShape="1">
          <a:blip r:embed="rId3">
            <a:alphaModFix/>
          </a:blip>
          <a:srcRect b="0" l="1380" r="139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9" name="Google Shape;2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