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  <p:sldId id="275" r:id="rId20"/>
    <p:sldId id="284" r:id="rId21"/>
    <p:sldId id="285" r:id="rId22"/>
    <p:sldId id="286" r:id="rId23"/>
    <p:sldId id="276" r:id="rId24"/>
    <p:sldId id="277" r:id="rId25"/>
    <p:sldId id="278" r:id="rId26"/>
    <p:sldId id="279" r:id="rId27"/>
    <p:sldId id="280" r:id="rId28"/>
    <p:sldId id="270" r:id="rId29"/>
    <p:sldId id="281" r:id="rId30"/>
    <p:sldId id="283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DFD5B4D7-1E4A-4EEE-B30D-D9E947E1E043}">
          <p14:sldIdLst>
            <p14:sldId id="256"/>
            <p14:sldId id="257"/>
            <p14:sldId id="258"/>
            <p14:sldId id="261"/>
            <p14:sldId id="262"/>
            <p14:sldId id="259"/>
            <p14:sldId id="260"/>
            <p14:sldId id="263"/>
            <p14:sldId id="264"/>
            <p14:sldId id="265"/>
          </p14:sldIdLst>
        </p14:section>
        <p14:section name="İkinci Ders" id="{B0DCDB0F-A9D1-48AC-B8EB-121651D6CF3B}">
          <p14:sldIdLst>
            <p14:sldId id="266"/>
            <p14:sldId id="267"/>
            <p14:sldId id="268"/>
            <p14:sldId id="269"/>
            <p14:sldId id="271"/>
            <p14:sldId id="272"/>
            <p14:sldId id="274"/>
            <p14:sldId id="273"/>
            <p14:sldId id="275"/>
            <p14:sldId id="284"/>
            <p14:sldId id="285"/>
            <p14:sldId id="286"/>
            <p14:sldId id="276"/>
          </p14:sldIdLst>
        </p14:section>
        <p14:section name="3. ders" id="{237C980E-2BF4-4A77-AA14-9F5EA444FE98}">
          <p14:sldIdLst>
            <p14:sldId id="277"/>
            <p14:sldId id="278"/>
            <p14:sldId id="279"/>
            <p14:sldId id="280"/>
            <p14:sldId id="270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77" autoAdjust="0"/>
    <p:restoredTop sz="93072" autoAdjust="0"/>
  </p:normalViewPr>
  <p:slideViewPr>
    <p:cSldViewPr snapToGrid="0">
      <p:cViewPr varScale="1">
        <p:scale>
          <a:sx n="77" d="100"/>
          <a:sy n="77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et KILIÇ" userId="04493ed1facbc90e" providerId="LiveId" clId="{C35C9FA3-80BF-4E1B-9AB8-D0264A1EFD1D}"/>
    <pc:docChg chg="undo redo custSel addSld delSld modSld">
      <pc:chgData name="Buket KILIÇ" userId="04493ed1facbc90e" providerId="LiveId" clId="{C35C9FA3-80BF-4E1B-9AB8-D0264A1EFD1D}" dt="2022-01-24T07:32:46.747" v="2675" actId="20577"/>
      <pc:docMkLst>
        <pc:docMk/>
      </pc:docMkLst>
      <pc:sldChg chg="modSp mod">
        <pc:chgData name="Buket KILIÇ" userId="04493ed1facbc90e" providerId="LiveId" clId="{C35C9FA3-80BF-4E1B-9AB8-D0264A1EFD1D}" dt="2022-01-21T19:34:51.299" v="29" actId="20577"/>
        <pc:sldMkLst>
          <pc:docMk/>
          <pc:sldMk cId="165264226" sldId="256"/>
        </pc:sldMkLst>
        <pc:spChg chg="mod">
          <ac:chgData name="Buket KILIÇ" userId="04493ed1facbc90e" providerId="LiveId" clId="{C35C9FA3-80BF-4E1B-9AB8-D0264A1EFD1D}" dt="2022-01-21T19:34:42.382" v="23" actId="20577"/>
          <ac:spMkLst>
            <pc:docMk/>
            <pc:sldMk cId="165264226" sldId="256"/>
            <ac:spMk id="2" creationId="{9FC0C619-2A19-4F0C-83C7-DBB36CA05B2F}"/>
          </ac:spMkLst>
        </pc:spChg>
        <pc:spChg chg="mod">
          <ac:chgData name="Buket KILIÇ" userId="04493ed1facbc90e" providerId="LiveId" clId="{C35C9FA3-80BF-4E1B-9AB8-D0264A1EFD1D}" dt="2022-01-21T19:34:51.299" v="29" actId="20577"/>
          <ac:spMkLst>
            <pc:docMk/>
            <pc:sldMk cId="165264226" sldId="256"/>
            <ac:spMk id="3" creationId="{DBD2C9C2-330E-4E9D-8358-EA430C1A1042}"/>
          </ac:spMkLst>
        </pc:spChg>
      </pc:sldChg>
      <pc:sldChg chg="del">
        <pc:chgData name="Buket KILIÇ" userId="04493ed1facbc90e" providerId="LiveId" clId="{C35C9FA3-80BF-4E1B-9AB8-D0264A1EFD1D}" dt="2022-01-21T19:34:57.795" v="30" actId="47"/>
        <pc:sldMkLst>
          <pc:docMk/>
          <pc:sldMk cId="1519045656" sldId="257"/>
        </pc:sldMkLst>
      </pc:sldChg>
      <pc:sldChg chg="modSp new mod">
        <pc:chgData name="Buket KILIÇ" userId="04493ed1facbc90e" providerId="LiveId" clId="{C35C9FA3-80BF-4E1B-9AB8-D0264A1EFD1D}" dt="2022-01-21T20:24:44.375" v="1127" actId="113"/>
        <pc:sldMkLst>
          <pc:docMk/>
          <pc:sldMk cId="1983370070" sldId="257"/>
        </pc:sldMkLst>
        <pc:spChg chg="mod">
          <ac:chgData name="Buket KILIÇ" userId="04493ed1facbc90e" providerId="LiveId" clId="{C35C9FA3-80BF-4E1B-9AB8-D0264A1EFD1D}" dt="2022-01-21T20:24:44.375" v="1127" actId="113"/>
          <ac:spMkLst>
            <pc:docMk/>
            <pc:sldMk cId="1983370070" sldId="257"/>
            <ac:spMk id="2" creationId="{F1922DF0-FCF7-43DC-9F25-1B331FE8F0C3}"/>
          </ac:spMkLst>
        </pc:spChg>
        <pc:spChg chg="mod">
          <ac:chgData name="Buket KILIÇ" userId="04493ed1facbc90e" providerId="LiveId" clId="{C35C9FA3-80BF-4E1B-9AB8-D0264A1EFD1D}" dt="2022-01-21T19:36:58.341" v="71" actId="255"/>
          <ac:spMkLst>
            <pc:docMk/>
            <pc:sldMk cId="1983370070" sldId="257"/>
            <ac:spMk id="3" creationId="{FA9BBE1A-03E2-465F-A577-C4294275C887}"/>
          </ac:spMkLst>
        </pc:spChg>
      </pc:sldChg>
      <pc:sldChg chg="del">
        <pc:chgData name="Buket KILIÇ" userId="04493ed1facbc90e" providerId="LiveId" clId="{C35C9FA3-80BF-4E1B-9AB8-D0264A1EFD1D}" dt="2022-01-21T19:35:00.774" v="33" actId="47"/>
        <pc:sldMkLst>
          <pc:docMk/>
          <pc:sldMk cId="542342102" sldId="258"/>
        </pc:sldMkLst>
      </pc:sldChg>
      <pc:sldChg chg="modSp new mod">
        <pc:chgData name="Buket KILIÇ" userId="04493ed1facbc90e" providerId="LiveId" clId="{C35C9FA3-80BF-4E1B-9AB8-D0264A1EFD1D}" dt="2022-01-21T20:24:49.599" v="1128" actId="113"/>
        <pc:sldMkLst>
          <pc:docMk/>
          <pc:sldMk cId="1616466591" sldId="258"/>
        </pc:sldMkLst>
        <pc:spChg chg="mod">
          <ac:chgData name="Buket KILIÇ" userId="04493ed1facbc90e" providerId="LiveId" clId="{C35C9FA3-80BF-4E1B-9AB8-D0264A1EFD1D}" dt="2022-01-21T20:24:49.599" v="1128" actId="113"/>
          <ac:spMkLst>
            <pc:docMk/>
            <pc:sldMk cId="1616466591" sldId="258"/>
            <ac:spMk id="2" creationId="{D3707606-0E36-492D-AF14-BA689B6FE718}"/>
          </ac:spMkLst>
        </pc:spChg>
        <pc:spChg chg="mod">
          <ac:chgData name="Buket KILIÇ" userId="04493ed1facbc90e" providerId="LiveId" clId="{C35C9FA3-80BF-4E1B-9AB8-D0264A1EFD1D}" dt="2022-01-21T19:39:43.263" v="127" actId="123"/>
          <ac:spMkLst>
            <pc:docMk/>
            <pc:sldMk cId="1616466591" sldId="258"/>
            <ac:spMk id="3" creationId="{400DE047-CDE7-49A6-9D5A-6CE1035053F1}"/>
          </ac:spMkLst>
        </pc:spChg>
      </pc:sldChg>
      <pc:sldChg chg="addSp delSp modSp new mod">
        <pc:chgData name="Buket KILIÇ" userId="04493ed1facbc90e" providerId="LiveId" clId="{C35C9FA3-80BF-4E1B-9AB8-D0264A1EFD1D}" dt="2022-01-21T20:24:34.379" v="1126" actId="113"/>
        <pc:sldMkLst>
          <pc:docMk/>
          <pc:sldMk cId="818624118" sldId="259"/>
        </pc:sldMkLst>
        <pc:spChg chg="mod">
          <ac:chgData name="Buket KILIÇ" userId="04493ed1facbc90e" providerId="LiveId" clId="{C35C9FA3-80BF-4E1B-9AB8-D0264A1EFD1D}" dt="2022-01-21T20:24:34.379" v="1126" actId="113"/>
          <ac:spMkLst>
            <pc:docMk/>
            <pc:sldMk cId="818624118" sldId="259"/>
            <ac:spMk id="2" creationId="{C013E880-749C-4E35-8582-C2778A90910C}"/>
          </ac:spMkLst>
        </pc:spChg>
        <pc:spChg chg="del">
          <ac:chgData name="Buket KILIÇ" userId="04493ed1facbc90e" providerId="LiveId" clId="{C35C9FA3-80BF-4E1B-9AB8-D0264A1EFD1D}" dt="2022-01-21T19:40:53.499" v="144" actId="478"/>
          <ac:spMkLst>
            <pc:docMk/>
            <pc:sldMk cId="818624118" sldId="259"/>
            <ac:spMk id="3" creationId="{0CFAF41D-8882-43C2-A06F-48546ED9EBF3}"/>
          </ac:spMkLst>
        </pc:spChg>
        <pc:spChg chg="add mod">
          <ac:chgData name="Buket KILIÇ" userId="04493ed1facbc90e" providerId="LiveId" clId="{C35C9FA3-80BF-4E1B-9AB8-D0264A1EFD1D}" dt="2022-01-21T19:44:58.211" v="222" actId="692"/>
          <ac:spMkLst>
            <pc:docMk/>
            <pc:sldMk cId="818624118" sldId="259"/>
            <ac:spMk id="4" creationId="{9B368A54-6C12-4676-922E-6D1DDB6A3B78}"/>
          </ac:spMkLst>
        </pc:spChg>
        <pc:spChg chg="add mod">
          <ac:chgData name="Buket KILIÇ" userId="04493ed1facbc90e" providerId="LiveId" clId="{C35C9FA3-80BF-4E1B-9AB8-D0264A1EFD1D}" dt="2022-01-21T19:53:13.573" v="517" actId="20577"/>
          <ac:spMkLst>
            <pc:docMk/>
            <pc:sldMk cId="818624118" sldId="259"/>
            <ac:spMk id="5" creationId="{A2B6FF6C-A387-4A8B-8DE6-60190E4B3565}"/>
          </ac:spMkLst>
        </pc:spChg>
        <pc:spChg chg="add mod">
          <ac:chgData name="Buket KILIÇ" userId="04493ed1facbc90e" providerId="LiveId" clId="{C35C9FA3-80BF-4E1B-9AB8-D0264A1EFD1D}" dt="2022-01-21T19:45:44.867" v="255" actId="692"/>
          <ac:spMkLst>
            <pc:docMk/>
            <pc:sldMk cId="818624118" sldId="259"/>
            <ac:spMk id="6" creationId="{84606F83-D1CB-48F8-BAFA-224DABDEDF21}"/>
          </ac:spMkLst>
        </pc:spChg>
        <pc:spChg chg="add mod">
          <ac:chgData name="Buket KILIÇ" userId="04493ed1facbc90e" providerId="LiveId" clId="{C35C9FA3-80BF-4E1B-9AB8-D0264A1EFD1D}" dt="2022-01-21T19:53:09.084" v="513" actId="20577"/>
          <ac:spMkLst>
            <pc:docMk/>
            <pc:sldMk cId="818624118" sldId="259"/>
            <ac:spMk id="7" creationId="{E540B60C-4D05-4034-9F34-EF41866E2305}"/>
          </ac:spMkLst>
        </pc:spChg>
        <pc:spChg chg="add mod">
          <ac:chgData name="Buket KILIÇ" userId="04493ed1facbc90e" providerId="LiveId" clId="{C35C9FA3-80BF-4E1B-9AB8-D0264A1EFD1D}" dt="2022-01-21T19:43:12.615" v="197" actId="1076"/>
          <ac:spMkLst>
            <pc:docMk/>
            <pc:sldMk cId="818624118" sldId="259"/>
            <ac:spMk id="8" creationId="{418E57FB-0622-400E-A1BC-FC41EC9AA8AF}"/>
          </ac:spMkLst>
        </pc:spChg>
        <pc:spChg chg="add mod">
          <ac:chgData name="Buket KILIÇ" userId="04493ed1facbc90e" providerId="LiveId" clId="{C35C9FA3-80BF-4E1B-9AB8-D0264A1EFD1D}" dt="2022-01-21T19:48:41.482" v="363" actId="122"/>
          <ac:spMkLst>
            <pc:docMk/>
            <pc:sldMk cId="818624118" sldId="259"/>
            <ac:spMk id="9" creationId="{37D59727-B5AD-496D-B535-7EF275214C8F}"/>
          </ac:spMkLst>
        </pc:spChg>
        <pc:spChg chg="add mod">
          <ac:chgData name="Buket KILIÇ" userId="04493ed1facbc90e" providerId="LiveId" clId="{C35C9FA3-80BF-4E1B-9AB8-D0264A1EFD1D}" dt="2022-01-21T20:21:12.010" v="1100" actId="1076"/>
          <ac:spMkLst>
            <pc:docMk/>
            <pc:sldMk cId="818624118" sldId="259"/>
            <ac:spMk id="10" creationId="{567630E6-C3E9-43FB-AF08-64FBB3C5C88D}"/>
          </ac:spMkLst>
        </pc:spChg>
        <pc:spChg chg="add mod">
          <ac:chgData name="Buket KILIÇ" userId="04493ed1facbc90e" providerId="LiveId" clId="{C35C9FA3-80BF-4E1B-9AB8-D0264A1EFD1D}" dt="2022-01-21T19:48:44.957" v="364" actId="122"/>
          <ac:spMkLst>
            <pc:docMk/>
            <pc:sldMk cId="818624118" sldId="259"/>
            <ac:spMk id="11" creationId="{C64BF905-4B35-41D3-A685-D18F32FF2C07}"/>
          </ac:spMkLst>
        </pc:spChg>
        <pc:spChg chg="add mod">
          <ac:chgData name="Buket KILIÇ" userId="04493ed1facbc90e" providerId="LiveId" clId="{C35C9FA3-80BF-4E1B-9AB8-D0264A1EFD1D}" dt="2022-01-21T19:48:50.483" v="365" actId="122"/>
          <ac:spMkLst>
            <pc:docMk/>
            <pc:sldMk cId="818624118" sldId="259"/>
            <ac:spMk id="12" creationId="{765A06ED-86B5-463F-87A1-AB0BFE22B2E1}"/>
          </ac:spMkLst>
        </pc:spChg>
        <pc:spChg chg="add mod">
          <ac:chgData name="Buket KILIÇ" userId="04493ed1facbc90e" providerId="LiveId" clId="{C35C9FA3-80BF-4E1B-9AB8-D0264A1EFD1D}" dt="2022-01-21T19:53:27.519" v="519" actId="1076"/>
          <ac:spMkLst>
            <pc:docMk/>
            <pc:sldMk cId="818624118" sldId="259"/>
            <ac:spMk id="13" creationId="{A83D31BC-7E5C-4D96-8219-7B867149B7B1}"/>
          </ac:spMkLst>
        </pc:spChg>
      </pc:sldChg>
      <pc:sldChg chg="del">
        <pc:chgData name="Buket KILIÇ" userId="04493ed1facbc90e" providerId="LiveId" clId="{C35C9FA3-80BF-4E1B-9AB8-D0264A1EFD1D}" dt="2022-01-21T19:35:01.629" v="34" actId="47"/>
        <pc:sldMkLst>
          <pc:docMk/>
          <pc:sldMk cId="2461532201" sldId="259"/>
        </pc:sldMkLst>
      </pc:sldChg>
      <pc:sldChg chg="addSp delSp modSp new mod">
        <pc:chgData name="Buket KILIÇ" userId="04493ed1facbc90e" providerId="LiveId" clId="{C35C9FA3-80BF-4E1B-9AB8-D0264A1EFD1D}" dt="2022-01-21T20:24:29.875" v="1125" actId="113"/>
        <pc:sldMkLst>
          <pc:docMk/>
          <pc:sldMk cId="2423685180" sldId="260"/>
        </pc:sldMkLst>
        <pc:spChg chg="mod">
          <ac:chgData name="Buket KILIÇ" userId="04493ed1facbc90e" providerId="LiveId" clId="{C35C9FA3-80BF-4E1B-9AB8-D0264A1EFD1D}" dt="2022-01-21T20:24:29.875" v="1125" actId="113"/>
          <ac:spMkLst>
            <pc:docMk/>
            <pc:sldMk cId="2423685180" sldId="260"/>
            <ac:spMk id="2" creationId="{441AF0AD-8A9D-4125-B53E-16460758A84A}"/>
          </ac:spMkLst>
        </pc:spChg>
        <pc:spChg chg="del">
          <ac:chgData name="Buket KILIÇ" userId="04493ed1facbc90e" providerId="LiveId" clId="{C35C9FA3-80BF-4E1B-9AB8-D0264A1EFD1D}" dt="2022-01-21T19:54:55.392" v="529" actId="478"/>
          <ac:spMkLst>
            <pc:docMk/>
            <pc:sldMk cId="2423685180" sldId="260"/>
            <ac:spMk id="3" creationId="{B6B5A789-25A5-4471-B634-E3273BFECAD3}"/>
          </ac:spMkLst>
        </pc:spChg>
        <pc:spChg chg="add mod">
          <ac:chgData name="Buket KILIÇ" userId="04493ed1facbc90e" providerId="LiveId" clId="{C35C9FA3-80BF-4E1B-9AB8-D0264A1EFD1D}" dt="2022-01-21T19:55:03.026" v="536" actId="20577"/>
          <ac:spMkLst>
            <pc:docMk/>
            <pc:sldMk cId="2423685180" sldId="260"/>
            <ac:spMk id="4" creationId="{EF90A8EF-F0AC-46EB-82A4-81F6BA553444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5" creationId="{C28FF1FC-F883-4DC9-8CED-9B1A02D756E4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6" creationId="{ACBD54E8-91B8-4EA4-AFA9-42F7DAEA763E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7" creationId="{8F74CBCA-D79E-4A11-94C6-519EF0F3F5A0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8" creationId="{C458CB9F-A78A-4233-9B09-0ACFD50FB156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9" creationId="{0103D1AA-3C91-4327-B110-8F6387C3CC46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10" creationId="{3CBCB9AF-0483-48CF-BBD9-505488F92452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11" creationId="{9B2EAF9D-2B7D-4651-930F-6853D0C6F588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12" creationId="{285413ED-6C26-4972-BF54-22948F22FDBB}"/>
          </ac:spMkLst>
        </pc:spChg>
        <pc:spChg chg="add mod">
          <ac:chgData name="Buket KILIÇ" userId="04493ed1facbc90e" providerId="LiveId" clId="{C35C9FA3-80BF-4E1B-9AB8-D0264A1EFD1D}" dt="2022-01-21T19:55:08.248" v="542" actId="20577"/>
          <ac:spMkLst>
            <pc:docMk/>
            <pc:sldMk cId="2423685180" sldId="260"/>
            <ac:spMk id="13" creationId="{B2DABABA-FCEF-4FA9-93D0-D0D870115B02}"/>
          </ac:spMkLst>
        </pc:spChg>
      </pc:sldChg>
      <pc:sldChg chg="del">
        <pc:chgData name="Buket KILIÇ" userId="04493ed1facbc90e" providerId="LiveId" clId="{C35C9FA3-80BF-4E1B-9AB8-D0264A1EFD1D}" dt="2022-01-21T19:35:02.417" v="35" actId="47"/>
        <pc:sldMkLst>
          <pc:docMk/>
          <pc:sldMk cId="3192717837" sldId="260"/>
        </pc:sldMkLst>
      </pc:sldChg>
      <pc:sldChg chg="del">
        <pc:chgData name="Buket KILIÇ" userId="04493ed1facbc90e" providerId="LiveId" clId="{C35C9FA3-80BF-4E1B-9AB8-D0264A1EFD1D}" dt="2022-01-21T19:34:58.873" v="31" actId="47"/>
        <pc:sldMkLst>
          <pc:docMk/>
          <pc:sldMk cId="2018080798" sldId="261"/>
        </pc:sldMkLst>
      </pc:sldChg>
      <pc:sldChg chg="addSp delSp modSp new mod">
        <pc:chgData name="Buket KILIÇ" userId="04493ed1facbc90e" providerId="LiveId" clId="{C35C9FA3-80BF-4E1B-9AB8-D0264A1EFD1D}" dt="2022-01-21T20:24:56.296" v="1129" actId="113"/>
        <pc:sldMkLst>
          <pc:docMk/>
          <pc:sldMk cId="3497802017" sldId="261"/>
        </pc:sldMkLst>
        <pc:spChg chg="mod">
          <ac:chgData name="Buket KILIÇ" userId="04493ed1facbc90e" providerId="LiveId" clId="{C35C9FA3-80BF-4E1B-9AB8-D0264A1EFD1D}" dt="2022-01-21T20:24:56.296" v="1129" actId="113"/>
          <ac:spMkLst>
            <pc:docMk/>
            <pc:sldMk cId="3497802017" sldId="261"/>
            <ac:spMk id="2" creationId="{8BF2D73E-D9A2-4077-AFF7-F5669941B461}"/>
          </ac:spMkLst>
        </pc:spChg>
        <pc:spChg chg="del">
          <ac:chgData name="Buket KILIÇ" userId="04493ed1facbc90e" providerId="LiveId" clId="{C35C9FA3-80BF-4E1B-9AB8-D0264A1EFD1D}" dt="2022-01-21T19:56:42.023" v="545" actId="478"/>
          <ac:spMkLst>
            <pc:docMk/>
            <pc:sldMk cId="3497802017" sldId="261"/>
            <ac:spMk id="3" creationId="{3A5DC200-F6E9-4EE3-8B76-67321AA2934D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4" creationId="{F2D45FC2-ED9F-407E-8505-9E128064C590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5" creationId="{9A6B976F-25CA-420A-9CB4-636EB25FF4D2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6" creationId="{2EC2EDD2-0946-4CB8-9B8B-C98E03FC3C25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7" creationId="{77D89195-6AD9-4C9E-83FD-F463A8A27E0C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8" creationId="{733C610E-4390-467B-B408-CCC2FA99BD41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9" creationId="{63855DCD-4541-469A-9DA0-B4A35676DF9B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10" creationId="{870E0176-8ACE-4545-8DE8-F94A776E03D5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11" creationId="{08447F7A-A4BF-4FDB-9B86-C2DA0C669E35}"/>
          </ac:spMkLst>
        </pc:spChg>
      </pc:sldChg>
      <pc:sldChg chg="del">
        <pc:chgData name="Buket KILIÇ" userId="04493ed1facbc90e" providerId="LiveId" clId="{C35C9FA3-80BF-4E1B-9AB8-D0264A1EFD1D}" dt="2022-01-21T19:34:59.889" v="32" actId="47"/>
        <pc:sldMkLst>
          <pc:docMk/>
          <pc:sldMk cId="1651015060" sldId="262"/>
        </pc:sldMkLst>
      </pc:sldChg>
      <pc:sldChg chg="addSp modSp new mod">
        <pc:chgData name="Buket KILIÇ" userId="04493ed1facbc90e" providerId="LiveId" clId="{C35C9FA3-80BF-4E1B-9AB8-D0264A1EFD1D}" dt="2022-01-21T20:25:05.552" v="1130" actId="113"/>
        <pc:sldMkLst>
          <pc:docMk/>
          <pc:sldMk cId="1911356146" sldId="262"/>
        </pc:sldMkLst>
        <pc:spChg chg="mod">
          <ac:chgData name="Buket KILIÇ" userId="04493ed1facbc90e" providerId="LiveId" clId="{C35C9FA3-80BF-4E1B-9AB8-D0264A1EFD1D}" dt="2022-01-21T20:25:05.552" v="1130" actId="113"/>
          <ac:spMkLst>
            <pc:docMk/>
            <pc:sldMk cId="1911356146" sldId="262"/>
            <ac:spMk id="2" creationId="{19D28906-D382-4C1D-937D-38FBFAC27621}"/>
          </ac:spMkLst>
        </pc:spChg>
        <pc:spChg chg="mod">
          <ac:chgData name="Buket KILIÇ" userId="04493ed1facbc90e" providerId="LiveId" clId="{C35C9FA3-80BF-4E1B-9AB8-D0264A1EFD1D}" dt="2022-01-21T20:19:11.728" v="1099" actId="20577"/>
          <ac:spMkLst>
            <pc:docMk/>
            <pc:sldMk cId="1911356146" sldId="262"/>
            <ac:spMk id="3" creationId="{B7E773A5-935A-4169-98EE-EA9B1581F7D9}"/>
          </ac:spMkLst>
        </pc:spChg>
        <pc:spChg chg="add mod">
          <ac:chgData name="Buket KILIÇ" userId="04493ed1facbc90e" providerId="LiveId" clId="{C35C9FA3-80BF-4E1B-9AB8-D0264A1EFD1D}" dt="2022-01-21T20:18:26.531" v="1091" actId="1076"/>
          <ac:spMkLst>
            <pc:docMk/>
            <pc:sldMk cId="1911356146" sldId="262"/>
            <ac:spMk id="4" creationId="{7899D17A-8EC5-4A0E-A855-463427E86963}"/>
          </ac:spMkLst>
        </pc:spChg>
        <pc:spChg chg="add mod">
          <ac:chgData name="Buket KILIÇ" userId="04493ed1facbc90e" providerId="LiveId" clId="{C35C9FA3-80BF-4E1B-9AB8-D0264A1EFD1D}" dt="2022-01-21T20:18:46.683" v="1095" actId="1076"/>
          <ac:spMkLst>
            <pc:docMk/>
            <pc:sldMk cId="1911356146" sldId="262"/>
            <ac:spMk id="5" creationId="{0EFCD33D-2D6E-40EB-957F-7F896F52B788}"/>
          </ac:spMkLst>
        </pc:spChg>
        <pc:spChg chg="add mod">
          <ac:chgData name="Buket KILIÇ" userId="04493ed1facbc90e" providerId="LiveId" clId="{C35C9FA3-80BF-4E1B-9AB8-D0264A1EFD1D}" dt="2022-01-21T20:18:50.102" v="1096" actId="1076"/>
          <ac:spMkLst>
            <pc:docMk/>
            <pc:sldMk cId="1911356146" sldId="262"/>
            <ac:spMk id="6" creationId="{336CE20B-B0D9-40B1-AEF1-77A900BC1EF1}"/>
          </ac:spMkLst>
        </pc:spChg>
        <pc:spChg chg="add mod">
          <ac:chgData name="Buket KILIÇ" userId="04493ed1facbc90e" providerId="LiveId" clId="{C35C9FA3-80BF-4E1B-9AB8-D0264A1EFD1D}" dt="2022-01-21T20:18:55.310" v="1097" actId="1076"/>
          <ac:spMkLst>
            <pc:docMk/>
            <pc:sldMk cId="1911356146" sldId="262"/>
            <ac:spMk id="7" creationId="{44BB101A-809F-4AA1-8014-E290956C05D5}"/>
          </ac:spMkLst>
        </pc:spChg>
      </pc:sldChg>
      <pc:sldChg chg="modSp new mod">
        <pc:chgData name="Buket KILIÇ" userId="04493ed1facbc90e" providerId="LiveId" clId="{C35C9FA3-80BF-4E1B-9AB8-D0264A1EFD1D}" dt="2022-01-21T20:24:21.477" v="1124" actId="113"/>
        <pc:sldMkLst>
          <pc:docMk/>
          <pc:sldMk cId="441733854" sldId="263"/>
        </pc:sldMkLst>
        <pc:spChg chg="mod">
          <ac:chgData name="Buket KILIÇ" userId="04493ed1facbc90e" providerId="LiveId" clId="{C35C9FA3-80BF-4E1B-9AB8-D0264A1EFD1D}" dt="2022-01-21T20:24:21.477" v="1124" actId="113"/>
          <ac:spMkLst>
            <pc:docMk/>
            <pc:sldMk cId="441733854" sldId="263"/>
            <ac:spMk id="2" creationId="{1266D062-5F63-4934-B863-329E5C2E99FE}"/>
          </ac:spMkLst>
        </pc:spChg>
        <pc:spChg chg="mod">
          <ac:chgData name="Buket KILIÇ" userId="04493ed1facbc90e" providerId="LiveId" clId="{C35C9FA3-80BF-4E1B-9AB8-D0264A1EFD1D}" dt="2022-01-21T20:24:02.246" v="1122" actId="20577"/>
          <ac:spMkLst>
            <pc:docMk/>
            <pc:sldMk cId="441733854" sldId="263"/>
            <ac:spMk id="3" creationId="{EF511C0C-686B-44EA-9347-105265EA3B02}"/>
          </ac:spMkLst>
        </pc:spChg>
      </pc:sldChg>
      <pc:sldChg chg="del">
        <pc:chgData name="Buket KILIÇ" userId="04493ed1facbc90e" providerId="LiveId" clId="{C35C9FA3-80BF-4E1B-9AB8-D0264A1EFD1D}" dt="2022-01-21T19:35:03.274" v="36" actId="47"/>
        <pc:sldMkLst>
          <pc:docMk/>
          <pc:sldMk cId="2469103296" sldId="263"/>
        </pc:sldMkLst>
      </pc:sldChg>
      <pc:sldChg chg="modSp new mod">
        <pc:chgData name="Buket KILIÇ" userId="04493ed1facbc90e" providerId="LiveId" clId="{C35C9FA3-80BF-4E1B-9AB8-D0264A1EFD1D}" dt="2022-01-21T20:33:58.296" v="1293" actId="5793"/>
        <pc:sldMkLst>
          <pc:docMk/>
          <pc:sldMk cId="214576470" sldId="264"/>
        </pc:sldMkLst>
        <pc:spChg chg="mod">
          <ac:chgData name="Buket KILIÇ" userId="04493ed1facbc90e" providerId="LiveId" clId="{C35C9FA3-80BF-4E1B-9AB8-D0264A1EFD1D}" dt="2022-01-21T20:28:32.288" v="1138" actId="113"/>
          <ac:spMkLst>
            <pc:docMk/>
            <pc:sldMk cId="214576470" sldId="264"/>
            <ac:spMk id="2" creationId="{09FFADC3-2669-4D7E-BDCE-43717192DEBE}"/>
          </ac:spMkLst>
        </pc:spChg>
        <pc:spChg chg="mod">
          <ac:chgData name="Buket KILIÇ" userId="04493ed1facbc90e" providerId="LiveId" clId="{C35C9FA3-80BF-4E1B-9AB8-D0264A1EFD1D}" dt="2022-01-21T20:33:58.296" v="1293" actId="5793"/>
          <ac:spMkLst>
            <pc:docMk/>
            <pc:sldMk cId="214576470" sldId="264"/>
            <ac:spMk id="3" creationId="{4468E68D-A3CA-470B-92D2-5B3371BF79CC}"/>
          </ac:spMkLst>
        </pc:spChg>
      </pc:sldChg>
      <pc:sldChg chg="del">
        <pc:chgData name="Buket KILIÇ" userId="04493ed1facbc90e" providerId="LiveId" clId="{C35C9FA3-80BF-4E1B-9AB8-D0264A1EFD1D}" dt="2022-01-21T19:35:04.260" v="37" actId="47"/>
        <pc:sldMkLst>
          <pc:docMk/>
          <pc:sldMk cId="2387209375" sldId="264"/>
        </pc:sldMkLst>
      </pc:sldChg>
      <pc:sldChg chg="del">
        <pc:chgData name="Buket KILIÇ" userId="04493ed1facbc90e" providerId="LiveId" clId="{C35C9FA3-80BF-4E1B-9AB8-D0264A1EFD1D}" dt="2022-01-21T19:35:05.239" v="38" actId="47"/>
        <pc:sldMkLst>
          <pc:docMk/>
          <pc:sldMk cId="1435385940" sldId="265"/>
        </pc:sldMkLst>
      </pc:sldChg>
      <pc:sldChg chg="addSp delSp modSp new mod">
        <pc:chgData name="Buket KILIÇ" userId="04493ed1facbc90e" providerId="LiveId" clId="{C35C9FA3-80BF-4E1B-9AB8-D0264A1EFD1D}" dt="2022-01-21T20:43:10.376" v="1442" actId="14100"/>
        <pc:sldMkLst>
          <pc:docMk/>
          <pc:sldMk cId="3640225482" sldId="265"/>
        </pc:sldMkLst>
        <pc:spChg chg="mod">
          <ac:chgData name="Buket KILIÇ" userId="04493ed1facbc90e" providerId="LiveId" clId="{C35C9FA3-80BF-4E1B-9AB8-D0264A1EFD1D}" dt="2022-01-21T20:34:14.788" v="1297" actId="20577"/>
          <ac:spMkLst>
            <pc:docMk/>
            <pc:sldMk cId="3640225482" sldId="265"/>
            <ac:spMk id="2" creationId="{3D598BBE-67A3-4C73-9224-CAA655740FE7}"/>
          </ac:spMkLst>
        </pc:spChg>
        <pc:spChg chg="del">
          <ac:chgData name="Buket KILIÇ" userId="04493ed1facbc90e" providerId="LiveId" clId="{C35C9FA3-80BF-4E1B-9AB8-D0264A1EFD1D}" dt="2022-01-21T20:34:45.837" v="1298" actId="3680"/>
          <ac:spMkLst>
            <pc:docMk/>
            <pc:sldMk cId="3640225482" sldId="265"/>
            <ac:spMk id="3" creationId="{A835A59C-2D83-4686-955E-143DEFEB709C}"/>
          </ac:spMkLst>
        </pc:spChg>
        <pc:spChg chg="add mod">
          <ac:chgData name="Buket KILIÇ" userId="04493ed1facbc90e" providerId="LiveId" clId="{C35C9FA3-80BF-4E1B-9AB8-D0264A1EFD1D}" dt="2022-01-21T20:39:36.693" v="1346" actId="14100"/>
          <ac:spMkLst>
            <pc:docMk/>
            <pc:sldMk cId="3640225482" sldId="265"/>
            <ac:spMk id="6" creationId="{407D39BA-68F7-4CC1-B2C5-B6B8E8597E0C}"/>
          </ac:spMkLst>
        </pc:spChg>
        <pc:graphicFrameChg chg="add mod ord modGraphic">
          <ac:chgData name="Buket KILIÇ" userId="04493ed1facbc90e" providerId="LiveId" clId="{C35C9FA3-80BF-4E1B-9AB8-D0264A1EFD1D}" dt="2022-01-21T20:43:10.376" v="1442" actId="14100"/>
          <ac:graphicFrameMkLst>
            <pc:docMk/>
            <pc:sldMk cId="3640225482" sldId="265"/>
            <ac:graphicFrameMk id="4" creationId="{4436763B-4F4A-4D8E-A12C-03130A410133}"/>
          </ac:graphicFrameMkLst>
        </pc:graphicFrameChg>
      </pc:sldChg>
      <pc:sldChg chg="del">
        <pc:chgData name="Buket KILIÇ" userId="04493ed1facbc90e" providerId="LiveId" clId="{C35C9FA3-80BF-4E1B-9AB8-D0264A1EFD1D}" dt="2022-01-21T19:35:06.297" v="39" actId="47"/>
        <pc:sldMkLst>
          <pc:docMk/>
          <pc:sldMk cId="2070794716" sldId="266"/>
        </pc:sldMkLst>
      </pc:sldChg>
      <pc:sldChg chg="modSp new mod">
        <pc:chgData name="Buket KILIÇ" userId="04493ed1facbc90e" providerId="LiveId" clId="{C35C9FA3-80BF-4E1B-9AB8-D0264A1EFD1D}" dt="2022-01-21T20:57:42.069" v="1629" actId="20577"/>
        <pc:sldMkLst>
          <pc:docMk/>
          <pc:sldMk cId="3662310414" sldId="266"/>
        </pc:sldMkLst>
        <pc:spChg chg="mod">
          <ac:chgData name="Buket KILIÇ" userId="04493ed1facbc90e" providerId="LiveId" clId="{C35C9FA3-80BF-4E1B-9AB8-D0264A1EFD1D}" dt="2022-01-21T20:43:38.689" v="1447" actId="113"/>
          <ac:spMkLst>
            <pc:docMk/>
            <pc:sldMk cId="3662310414" sldId="266"/>
            <ac:spMk id="2" creationId="{39D4FABA-DD40-40BC-9386-E7F9BEA6418F}"/>
          </ac:spMkLst>
        </pc:spChg>
        <pc:spChg chg="mod">
          <ac:chgData name="Buket KILIÇ" userId="04493ed1facbc90e" providerId="LiveId" clId="{C35C9FA3-80BF-4E1B-9AB8-D0264A1EFD1D}" dt="2022-01-21T20:57:42.069" v="1629" actId="20577"/>
          <ac:spMkLst>
            <pc:docMk/>
            <pc:sldMk cId="3662310414" sldId="266"/>
            <ac:spMk id="3" creationId="{9F4F2424-2513-4983-8A98-0DE025626368}"/>
          </ac:spMkLst>
        </pc:spChg>
      </pc:sldChg>
      <pc:sldChg chg="del">
        <pc:chgData name="Buket KILIÇ" userId="04493ed1facbc90e" providerId="LiveId" clId="{C35C9FA3-80BF-4E1B-9AB8-D0264A1EFD1D}" dt="2022-01-21T19:35:07.372" v="40" actId="47"/>
        <pc:sldMkLst>
          <pc:docMk/>
          <pc:sldMk cId="291462826" sldId="267"/>
        </pc:sldMkLst>
      </pc:sldChg>
      <pc:sldChg chg="modSp new mod">
        <pc:chgData name="Buket KILIÇ" userId="04493ed1facbc90e" providerId="LiveId" clId="{C35C9FA3-80BF-4E1B-9AB8-D0264A1EFD1D}" dt="2022-01-21T21:01:54.544" v="1812" actId="20577"/>
        <pc:sldMkLst>
          <pc:docMk/>
          <pc:sldMk cId="4135610991" sldId="267"/>
        </pc:sldMkLst>
        <pc:spChg chg="mod">
          <ac:chgData name="Buket KILIÇ" userId="04493ed1facbc90e" providerId="LiveId" clId="{C35C9FA3-80BF-4E1B-9AB8-D0264A1EFD1D}" dt="2022-01-21T20:55:47.516" v="1607" actId="113"/>
          <ac:spMkLst>
            <pc:docMk/>
            <pc:sldMk cId="4135610991" sldId="267"/>
            <ac:spMk id="2" creationId="{7A0D9BBE-D6B9-4055-89CC-9C69BAB96892}"/>
          </ac:spMkLst>
        </pc:spChg>
        <pc:spChg chg="mod">
          <ac:chgData name="Buket KILIÇ" userId="04493ed1facbc90e" providerId="LiveId" clId="{C35C9FA3-80BF-4E1B-9AB8-D0264A1EFD1D}" dt="2022-01-21T21:01:54.544" v="1812" actId="20577"/>
          <ac:spMkLst>
            <pc:docMk/>
            <pc:sldMk cId="4135610991" sldId="267"/>
            <ac:spMk id="3" creationId="{D33E5E25-2763-4444-981D-FCE5A1F9D567}"/>
          </ac:spMkLst>
        </pc:spChg>
      </pc:sldChg>
      <pc:sldChg chg="addSp delSp modSp new mod">
        <pc:chgData name="Buket KILIÇ" userId="04493ed1facbc90e" providerId="LiveId" clId="{C35C9FA3-80BF-4E1B-9AB8-D0264A1EFD1D}" dt="2022-01-21T21:40:57.657" v="1822" actId="1076"/>
        <pc:sldMkLst>
          <pc:docMk/>
          <pc:sldMk cId="1241967583" sldId="268"/>
        </pc:sldMkLst>
        <pc:spChg chg="mod">
          <ac:chgData name="Buket KILIÇ" userId="04493ed1facbc90e" providerId="LiveId" clId="{C35C9FA3-80BF-4E1B-9AB8-D0264A1EFD1D}" dt="2022-01-21T21:38:48.816" v="1816" actId="113"/>
          <ac:spMkLst>
            <pc:docMk/>
            <pc:sldMk cId="1241967583" sldId="268"/>
            <ac:spMk id="2" creationId="{24F875E5-4D65-47E9-979F-09FE35F0BE8D}"/>
          </ac:spMkLst>
        </pc:spChg>
        <pc:spChg chg="del">
          <ac:chgData name="Buket KILIÇ" userId="04493ed1facbc90e" providerId="LiveId" clId="{C35C9FA3-80BF-4E1B-9AB8-D0264A1EFD1D}" dt="2022-01-21T21:40:40.075" v="1817" actId="478"/>
          <ac:spMkLst>
            <pc:docMk/>
            <pc:sldMk cId="1241967583" sldId="268"/>
            <ac:spMk id="3" creationId="{AA51B26E-C98F-4628-8A9A-D9F80860E666}"/>
          </ac:spMkLst>
        </pc:spChg>
        <pc:picChg chg="add mod">
          <ac:chgData name="Buket KILIÇ" userId="04493ed1facbc90e" providerId="LiveId" clId="{C35C9FA3-80BF-4E1B-9AB8-D0264A1EFD1D}" dt="2022-01-21T21:40:57.657" v="1822" actId="1076"/>
          <ac:picMkLst>
            <pc:docMk/>
            <pc:sldMk cId="1241967583" sldId="268"/>
            <ac:picMk id="5" creationId="{5B7C70B2-9CB1-4C00-9272-A8AAAF0EC038}"/>
          </ac:picMkLst>
        </pc:picChg>
      </pc:sldChg>
      <pc:sldChg chg="del">
        <pc:chgData name="Buket KILIÇ" userId="04493ed1facbc90e" providerId="LiveId" clId="{C35C9FA3-80BF-4E1B-9AB8-D0264A1EFD1D}" dt="2022-01-21T19:35:08.173" v="41" actId="47"/>
        <pc:sldMkLst>
          <pc:docMk/>
          <pc:sldMk cId="4231816495" sldId="268"/>
        </pc:sldMkLst>
      </pc:sldChg>
      <pc:sldChg chg="del">
        <pc:chgData name="Buket KILIÇ" userId="04493ed1facbc90e" providerId="LiveId" clId="{C35C9FA3-80BF-4E1B-9AB8-D0264A1EFD1D}" dt="2022-01-21T19:35:09.353" v="42" actId="47"/>
        <pc:sldMkLst>
          <pc:docMk/>
          <pc:sldMk cId="2812284321" sldId="269"/>
        </pc:sldMkLst>
      </pc:sldChg>
      <pc:sldChg chg="modSp new mod">
        <pc:chgData name="Buket KILIÇ" userId="04493ed1facbc90e" providerId="LiveId" clId="{C35C9FA3-80BF-4E1B-9AB8-D0264A1EFD1D}" dt="2022-01-21T21:44:08.931" v="1925" actId="20577"/>
        <pc:sldMkLst>
          <pc:docMk/>
          <pc:sldMk cId="4019480487" sldId="269"/>
        </pc:sldMkLst>
        <pc:spChg chg="mod">
          <ac:chgData name="Buket KILIÇ" userId="04493ed1facbc90e" providerId="LiveId" clId="{C35C9FA3-80BF-4E1B-9AB8-D0264A1EFD1D}" dt="2022-01-21T21:41:33.314" v="1826" actId="113"/>
          <ac:spMkLst>
            <pc:docMk/>
            <pc:sldMk cId="4019480487" sldId="269"/>
            <ac:spMk id="2" creationId="{C0CACE96-5F3A-4236-9586-7C9496B649C1}"/>
          </ac:spMkLst>
        </pc:spChg>
        <pc:spChg chg="mod">
          <ac:chgData name="Buket KILIÇ" userId="04493ed1facbc90e" providerId="LiveId" clId="{C35C9FA3-80BF-4E1B-9AB8-D0264A1EFD1D}" dt="2022-01-21T21:44:08.931" v="1925" actId="20577"/>
          <ac:spMkLst>
            <pc:docMk/>
            <pc:sldMk cId="4019480487" sldId="269"/>
            <ac:spMk id="3" creationId="{C96DC371-641B-4D74-982C-3FE75634CDC6}"/>
          </ac:spMkLst>
        </pc:spChg>
      </pc:sldChg>
      <pc:sldChg chg="addSp modSp new mod">
        <pc:chgData name="Buket KILIÇ" userId="04493ed1facbc90e" providerId="LiveId" clId="{C35C9FA3-80BF-4E1B-9AB8-D0264A1EFD1D}" dt="2022-01-21T21:49:30.641" v="1998" actId="113"/>
        <pc:sldMkLst>
          <pc:docMk/>
          <pc:sldMk cId="1490216432" sldId="270"/>
        </pc:sldMkLst>
        <pc:spChg chg="mod">
          <ac:chgData name="Buket KILIÇ" userId="04493ed1facbc90e" providerId="LiveId" clId="{C35C9FA3-80BF-4E1B-9AB8-D0264A1EFD1D}" dt="2022-01-21T21:49:30.641" v="1998" actId="113"/>
          <ac:spMkLst>
            <pc:docMk/>
            <pc:sldMk cId="1490216432" sldId="270"/>
            <ac:spMk id="2" creationId="{394B38F3-345D-421D-BF55-BB53BC98B974}"/>
          </ac:spMkLst>
        </pc:spChg>
        <pc:spChg chg="mod">
          <ac:chgData name="Buket KILIÇ" userId="04493ed1facbc90e" providerId="LiveId" clId="{C35C9FA3-80BF-4E1B-9AB8-D0264A1EFD1D}" dt="2022-01-21T21:46:23.103" v="1949" actId="123"/>
          <ac:spMkLst>
            <pc:docMk/>
            <pc:sldMk cId="1490216432" sldId="270"/>
            <ac:spMk id="3" creationId="{0903552C-968F-454D-B4C6-0F0F62074FE1}"/>
          </ac:spMkLst>
        </pc:spChg>
        <pc:picChg chg="add mod">
          <ac:chgData name="Buket KILIÇ" userId="04493ed1facbc90e" providerId="LiveId" clId="{C35C9FA3-80BF-4E1B-9AB8-D0264A1EFD1D}" dt="2022-01-21T21:46:12.882" v="1947" actId="14100"/>
          <ac:picMkLst>
            <pc:docMk/>
            <pc:sldMk cId="1490216432" sldId="270"/>
            <ac:picMk id="5" creationId="{2A2CEA0D-CB57-4A3D-8948-8D1E30246FB6}"/>
          </ac:picMkLst>
        </pc:picChg>
      </pc:sldChg>
      <pc:sldChg chg="del">
        <pc:chgData name="Buket KILIÇ" userId="04493ed1facbc90e" providerId="LiveId" clId="{C35C9FA3-80BF-4E1B-9AB8-D0264A1EFD1D}" dt="2022-01-21T19:35:10.420" v="43" actId="47"/>
        <pc:sldMkLst>
          <pc:docMk/>
          <pc:sldMk cId="3297471710" sldId="270"/>
        </pc:sldMkLst>
      </pc:sldChg>
      <pc:sldChg chg="modSp new mod">
        <pc:chgData name="Buket KILIÇ" userId="04493ed1facbc90e" providerId="LiveId" clId="{C35C9FA3-80BF-4E1B-9AB8-D0264A1EFD1D}" dt="2022-01-21T21:49:25.491" v="1997" actId="113"/>
        <pc:sldMkLst>
          <pc:docMk/>
          <pc:sldMk cId="613104114" sldId="271"/>
        </pc:sldMkLst>
        <pc:spChg chg="mod">
          <ac:chgData name="Buket KILIÇ" userId="04493ed1facbc90e" providerId="LiveId" clId="{C35C9FA3-80BF-4E1B-9AB8-D0264A1EFD1D}" dt="2022-01-21T21:49:25.491" v="1997" actId="113"/>
          <ac:spMkLst>
            <pc:docMk/>
            <pc:sldMk cId="613104114" sldId="271"/>
            <ac:spMk id="2" creationId="{FC55FE8D-89D6-48DE-BF4D-37EA42B1C3BF}"/>
          </ac:spMkLst>
        </pc:spChg>
        <pc:spChg chg="mod">
          <ac:chgData name="Buket KILIÇ" userId="04493ed1facbc90e" providerId="LiveId" clId="{C35C9FA3-80BF-4E1B-9AB8-D0264A1EFD1D}" dt="2022-01-21T21:48:56.109" v="1989" actId="20577"/>
          <ac:spMkLst>
            <pc:docMk/>
            <pc:sldMk cId="613104114" sldId="271"/>
            <ac:spMk id="3" creationId="{D28998FF-85EC-499A-8EEF-41DF44E576F8}"/>
          </ac:spMkLst>
        </pc:spChg>
      </pc:sldChg>
      <pc:sldChg chg="addSp modSp new mod">
        <pc:chgData name="Buket KILIÇ" userId="04493ed1facbc90e" providerId="LiveId" clId="{C35C9FA3-80BF-4E1B-9AB8-D0264A1EFD1D}" dt="2022-01-21T21:54:05.757" v="2081" actId="20577"/>
        <pc:sldMkLst>
          <pc:docMk/>
          <pc:sldMk cId="1834138622" sldId="272"/>
        </pc:sldMkLst>
        <pc:spChg chg="mod">
          <ac:chgData name="Buket KILIÇ" userId="04493ed1facbc90e" providerId="LiveId" clId="{C35C9FA3-80BF-4E1B-9AB8-D0264A1EFD1D}" dt="2022-01-21T21:49:20.932" v="1996" actId="113"/>
          <ac:spMkLst>
            <pc:docMk/>
            <pc:sldMk cId="1834138622" sldId="272"/>
            <ac:spMk id="2" creationId="{9EEDF2F2-309B-4703-9D36-5588D0895289}"/>
          </ac:spMkLst>
        </pc:spChg>
        <pc:spChg chg="mod">
          <ac:chgData name="Buket KILIÇ" userId="04493ed1facbc90e" providerId="LiveId" clId="{C35C9FA3-80BF-4E1B-9AB8-D0264A1EFD1D}" dt="2022-01-21T21:54:05.757" v="2081" actId="20577"/>
          <ac:spMkLst>
            <pc:docMk/>
            <pc:sldMk cId="1834138622" sldId="272"/>
            <ac:spMk id="3" creationId="{8BB9B547-9BF8-4A47-A160-3839DE0EC908}"/>
          </ac:spMkLst>
        </pc:spChg>
        <pc:picChg chg="add mod">
          <ac:chgData name="Buket KILIÇ" userId="04493ed1facbc90e" providerId="LiveId" clId="{C35C9FA3-80BF-4E1B-9AB8-D0264A1EFD1D}" dt="2022-01-21T21:52:12.823" v="2047" actId="1076"/>
          <ac:picMkLst>
            <pc:docMk/>
            <pc:sldMk cId="1834138622" sldId="272"/>
            <ac:picMk id="5" creationId="{B51AFF2C-BE69-4BA3-B8CE-F31B5123E568}"/>
          </ac:picMkLst>
        </pc:picChg>
      </pc:sldChg>
      <pc:sldChg chg="addSp modSp new mod">
        <pc:chgData name="Buket KILIÇ" userId="04493ed1facbc90e" providerId="LiveId" clId="{C35C9FA3-80BF-4E1B-9AB8-D0264A1EFD1D}" dt="2022-01-21T21:57:09.384" v="2109" actId="1076"/>
        <pc:sldMkLst>
          <pc:docMk/>
          <pc:sldMk cId="4113057524" sldId="273"/>
        </pc:sldMkLst>
        <pc:spChg chg="mod">
          <ac:chgData name="Buket KILIÇ" userId="04493ed1facbc90e" providerId="LiveId" clId="{C35C9FA3-80BF-4E1B-9AB8-D0264A1EFD1D}" dt="2022-01-21T21:54:49.918" v="2088" actId="20577"/>
          <ac:spMkLst>
            <pc:docMk/>
            <pc:sldMk cId="4113057524" sldId="273"/>
            <ac:spMk id="2" creationId="{334E2F30-7A9A-479F-8C6D-1B54AE360048}"/>
          </ac:spMkLst>
        </pc:spChg>
        <pc:spChg chg="mod">
          <ac:chgData name="Buket KILIÇ" userId="04493ed1facbc90e" providerId="LiveId" clId="{C35C9FA3-80BF-4E1B-9AB8-D0264A1EFD1D}" dt="2022-01-21T21:56:57.850" v="2105" actId="20577"/>
          <ac:spMkLst>
            <pc:docMk/>
            <pc:sldMk cId="4113057524" sldId="273"/>
            <ac:spMk id="3" creationId="{89AC751E-3D57-4563-81ED-BFA5285A1CEB}"/>
          </ac:spMkLst>
        </pc:spChg>
        <pc:picChg chg="add mod">
          <ac:chgData name="Buket KILIÇ" userId="04493ed1facbc90e" providerId="LiveId" clId="{C35C9FA3-80BF-4E1B-9AB8-D0264A1EFD1D}" dt="2022-01-21T21:57:09.384" v="2109" actId="1076"/>
          <ac:picMkLst>
            <pc:docMk/>
            <pc:sldMk cId="4113057524" sldId="273"/>
            <ac:picMk id="5" creationId="{5A050F07-1501-4B30-9F8B-43FD17B40EC2}"/>
          </ac:picMkLst>
        </pc:picChg>
      </pc:sldChg>
      <pc:sldChg chg="modSp new mod">
        <pc:chgData name="Buket KILIÇ" userId="04493ed1facbc90e" providerId="LiveId" clId="{C35C9FA3-80BF-4E1B-9AB8-D0264A1EFD1D}" dt="2022-01-21T22:05:59.926" v="2200" actId="20577"/>
        <pc:sldMkLst>
          <pc:docMk/>
          <pc:sldMk cId="4188076157" sldId="274"/>
        </pc:sldMkLst>
        <pc:spChg chg="mod">
          <ac:chgData name="Buket KILIÇ" userId="04493ed1facbc90e" providerId="LiveId" clId="{C35C9FA3-80BF-4E1B-9AB8-D0264A1EFD1D}" dt="2022-01-21T22:01:59.874" v="2114" actId="113"/>
          <ac:spMkLst>
            <pc:docMk/>
            <pc:sldMk cId="4188076157" sldId="274"/>
            <ac:spMk id="2" creationId="{BDE4D2BF-E6A7-4D37-878A-CD2D6F54C003}"/>
          </ac:spMkLst>
        </pc:spChg>
        <pc:spChg chg="mod">
          <ac:chgData name="Buket KILIÇ" userId="04493ed1facbc90e" providerId="LiveId" clId="{C35C9FA3-80BF-4E1B-9AB8-D0264A1EFD1D}" dt="2022-01-21T22:05:59.926" v="2200" actId="20577"/>
          <ac:spMkLst>
            <pc:docMk/>
            <pc:sldMk cId="4188076157" sldId="274"/>
            <ac:spMk id="3" creationId="{D0BAD792-9F39-4BB2-AE55-4E036F437D44}"/>
          </ac:spMkLst>
        </pc:spChg>
      </pc:sldChg>
      <pc:sldChg chg="addSp modSp new mod">
        <pc:chgData name="Buket KILIÇ" userId="04493ed1facbc90e" providerId="LiveId" clId="{C35C9FA3-80BF-4E1B-9AB8-D0264A1EFD1D}" dt="2022-01-21T22:09:54.651" v="2241" actId="1076"/>
        <pc:sldMkLst>
          <pc:docMk/>
          <pc:sldMk cId="2010409658" sldId="275"/>
        </pc:sldMkLst>
        <pc:spChg chg="mod">
          <ac:chgData name="Buket KILIÇ" userId="04493ed1facbc90e" providerId="LiveId" clId="{C35C9FA3-80BF-4E1B-9AB8-D0264A1EFD1D}" dt="2022-01-21T22:06:48.973" v="2205" actId="113"/>
          <ac:spMkLst>
            <pc:docMk/>
            <pc:sldMk cId="2010409658" sldId="275"/>
            <ac:spMk id="2" creationId="{2CBBB206-08F4-4AA9-98F7-D8BF44AC0663}"/>
          </ac:spMkLst>
        </pc:spChg>
        <pc:spChg chg="mod">
          <ac:chgData name="Buket KILIÇ" userId="04493ed1facbc90e" providerId="LiveId" clId="{C35C9FA3-80BF-4E1B-9AB8-D0264A1EFD1D}" dt="2022-01-21T22:09:11.894" v="2232" actId="14100"/>
          <ac:spMkLst>
            <pc:docMk/>
            <pc:sldMk cId="2010409658" sldId="275"/>
            <ac:spMk id="3" creationId="{4E5B3E0D-3EA4-4E3D-A42A-28616686D1E2}"/>
          </ac:spMkLst>
        </pc:spChg>
        <pc:spChg chg="add mod">
          <ac:chgData name="Buket KILIÇ" userId="04493ed1facbc90e" providerId="LiveId" clId="{C35C9FA3-80BF-4E1B-9AB8-D0264A1EFD1D}" dt="2022-01-21T22:09:27.215" v="2236" actId="255"/>
          <ac:spMkLst>
            <pc:docMk/>
            <pc:sldMk cId="2010409658" sldId="275"/>
            <ac:spMk id="6" creationId="{98A4D593-24BD-4A83-BF30-2C83A7184843}"/>
          </ac:spMkLst>
        </pc:spChg>
        <pc:picChg chg="add mod">
          <ac:chgData name="Buket KILIÇ" userId="04493ed1facbc90e" providerId="LiveId" clId="{C35C9FA3-80BF-4E1B-9AB8-D0264A1EFD1D}" dt="2022-01-21T22:09:54.651" v="2241" actId="1076"/>
          <ac:picMkLst>
            <pc:docMk/>
            <pc:sldMk cId="2010409658" sldId="275"/>
            <ac:picMk id="5" creationId="{3C30C87B-46AF-4669-A6CA-475D06808E46}"/>
          </ac:picMkLst>
        </pc:picChg>
      </pc:sldChg>
      <pc:sldChg chg="addSp delSp modSp new mod">
        <pc:chgData name="Buket KILIÇ" userId="04493ed1facbc90e" providerId="LiveId" clId="{C35C9FA3-80BF-4E1B-9AB8-D0264A1EFD1D}" dt="2022-01-21T22:18:54.466" v="2336" actId="1076"/>
        <pc:sldMkLst>
          <pc:docMk/>
          <pc:sldMk cId="1437848837" sldId="276"/>
        </pc:sldMkLst>
        <pc:spChg chg="mod">
          <ac:chgData name="Buket KILIÇ" userId="04493ed1facbc90e" providerId="LiveId" clId="{C35C9FA3-80BF-4E1B-9AB8-D0264A1EFD1D}" dt="2022-01-21T22:10:57.513" v="2251" actId="113"/>
          <ac:spMkLst>
            <pc:docMk/>
            <pc:sldMk cId="1437848837" sldId="276"/>
            <ac:spMk id="2" creationId="{EF756D91-0263-4645-9A33-F5A3449D0695}"/>
          </ac:spMkLst>
        </pc:spChg>
        <pc:spChg chg="mod">
          <ac:chgData name="Buket KILIÇ" userId="04493ed1facbc90e" providerId="LiveId" clId="{C35C9FA3-80BF-4E1B-9AB8-D0264A1EFD1D}" dt="2022-01-21T22:18:42.694" v="2331" actId="20577"/>
          <ac:spMkLst>
            <pc:docMk/>
            <pc:sldMk cId="1437848837" sldId="276"/>
            <ac:spMk id="3" creationId="{3C6BD3FE-26EF-4FAB-A1A4-76A28FBCABF6}"/>
          </ac:spMkLst>
        </pc:spChg>
        <pc:spChg chg="add del mod">
          <ac:chgData name="Buket KILIÇ" userId="04493ed1facbc90e" providerId="LiveId" clId="{C35C9FA3-80BF-4E1B-9AB8-D0264A1EFD1D}" dt="2022-01-21T22:16:17.432" v="2317"/>
          <ac:spMkLst>
            <pc:docMk/>
            <pc:sldMk cId="1437848837" sldId="276"/>
            <ac:spMk id="6" creationId="{0576B2F3-3F04-4B90-A45E-B8B2B12DA959}"/>
          </ac:spMkLst>
        </pc:spChg>
        <pc:spChg chg="add del mod">
          <ac:chgData name="Buket KILIÇ" userId="04493ed1facbc90e" providerId="LiveId" clId="{C35C9FA3-80BF-4E1B-9AB8-D0264A1EFD1D}" dt="2022-01-21T22:18:35.285" v="2328" actId="478"/>
          <ac:spMkLst>
            <pc:docMk/>
            <pc:sldMk cId="1437848837" sldId="276"/>
            <ac:spMk id="7" creationId="{DE4799EB-4A12-4EC8-88A9-B3C0AD3C857C}"/>
          </ac:spMkLst>
        </pc:spChg>
        <pc:picChg chg="add mod">
          <ac:chgData name="Buket KILIÇ" userId="04493ed1facbc90e" providerId="LiveId" clId="{C35C9FA3-80BF-4E1B-9AB8-D0264A1EFD1D}" dt="2022-01-21T22:18:54.466" v="2336" actId="1076"/>
          <ac:picMkLst>
            <pc:docMk/>
            <pc:sldMk cId="1437848837" sldId="276"/>
            <ac:picMk id="9" creationId="{0A025210-E202-4911-B5E5-95895F3D51DD}"/>
          </ac:picMkLst>
        </pc:picChg>
        <pc:cxnChg chg="add del mod">
          <ac:chgData name="Buket KILIÇ" userId="04493ed1facbc90e" providerId="LiveId" clId="{C35C9FA3-80BF-4E1B-9AB8-D0264A1EFD1D}" dt="2022-01-21T22:18:35.285" v="2328" actId="478"/>
          <ac:cxnSpMkLst>
            <pc:docMk/>
            <pc:sldMk cId="1437848837" sldId="276"/>
            <ac:cxnSpMk id="5" creationId="{D439BD67-15D4-42FF-A624-503083B18BCB}"/>
          </ac:cxnSpMkLst>
        </pc:cxnChg>
      </pc:sldChg>
      <pc:sldChg chg="addSp modSp new mod">
        <pc:chgData name="Buket KILIÇ" userId="04493ed1facbc90e" providerId="LiveId" clId="{C35C9FA3-80BF-4E1B-9AB8-D0264A1EFD1D}" dt="2022-01-21T22:24:26.384" v="2570" actId="1076"/>
        <pc:sldMkLst>
          <pc:docMk/>
          <pc:sldMk cId="3822236908" sldId="277"/>
        </pc:sldMkLst>
        <pc:spChg chg="mod">
          <ac:chgData name="Buket KILIÇ" userId="04493ed1facbc90e" providerId="LiveId" clId="{C35C9FA3-80BF-4E1B-9AB8-D0264A1EFD1D}" dt="2022-01-21T22:19:47.681" v="2342" actId="20577"/>
          <ac:spMkLst>
            <pc:docMk/>
            <pc:sldMk cId="3822236908" sldId="277"/>
            <ac:spMk id="2" creationId="{09F15AAE-9929-4831-83A8-B7509383C60A}"/>
          </ac:spMkLst>
        </pc:spChg>
        <pc:spChg chg="mod">
          <ac:chgData name="Buket KILIÇ" userId="04493ed1facbc90e" providerId="LiveId" clId="{C35C9FA3-80BF-4E1B-9AB8-D0264A1EFD1D}" dt="2022-01-21T22:24:26.384" v="2570" actId="1076"/>
          <ac:spMkLst>
            <pc:docMk/>
            <pc:sldMk cId="3822236908" sldId="277"/>
            <ac:spMk id="3" creationId="{45A603BD-3909-47F4-9834-FAC9E6298705}"/>
          </ac:spMkLst>
        </pc:spChg>
        <pc:picChg chg="add mod">
          <ac:chgData name="Buket KILIÇ" userId="04493ed1facbc90e" providerId="LiveId" clId="{C35C9FA3-80BF-4E1B-9AB8-D0264A1EFD1D}" dt="2022-01-21T22:24:20.193" v="2568" actId="1076"/>
          <ac:picMkLst>
            <pc:docMk/>
            <pc:sldMk cId="3822236908" sldId="277"/>
            <ac:picMk id="5" creationId="{FABCAB99-D0C9-41C1-87DA-864AB9217B85}"/>
          </ac:picMkLst>
        </pc:picChg>
      </pc:sldChg>
      <pc:sldChg chg="modSp new mod">
        <pc:chgData name="Buket KILIÇ" userId="04493ed1facbc90e" providerId="LiveId" clId="{C35C9FA3-80BF-4E1B-9AB8-D0264A1EFD1D}" dt="2022-01-21T22:26:51.550" v="2602" actId="255"/>
        <pc:sldMkLst>
          <pc:docMk/>
          <pc:sldMk cId="2170088707" sldId="278"/>
        </pc:sldMkLst>
        <pc:spChg chg="mod">
          <ac:chgData name="Buket KILIÇ" userId="04493ed1facbc90e" providerId="LiveId" clId="{C35C9FA3-80BF-4E1B-9AB8-D0264A1EFD1D}" dt="2022-01-21T22:25:44.301" v="2576" actId="113"/>
          <ac:spMkLst>
            <pc:docMk/>
            <pc:sldMk cId="2170088707" sldId="278"/>
            <ac:spMk id="2" creationId="{6762DB4F-EC8A-43DC-B167-7ED16CAF8F86}"/>
          </ac:spMkLst>
        </pc:spChg>
        <pc:spChg chg="mod">
          <ac:chgData name="Buket KILIÇ" userId="04493ed1facbc90e" providerId="LiveId" clId="{C35C9FA3-80BF-4E1B-9AB8-D0264A1EFD1D}" dt="2022-01-21T22:26:51.550" v="2602" actId="255"/>
          <ac:spMkLst>
            <pc:docMk/>
            <pc:sldMk cId="2170088707" sldId="278"/>
            <ac:spMk id="3" creationId="{6447A1CF-61B3-4272-98D7-54EC49ABF269}"/>
          </ac:spMkLst>
        </pc:spChg>
      </pc:sldChg>
      <pc:sldChg chg="addSp delSp modSp new mod">
        <pc:chgData name="Buket KILIÇ" userId="04493ed1facbc90e" providerId="LiveId" clId="{C35C9FA3-80BF-4E1B-9AB8-D0264A1EFD1D}" dt="2022-01-21T22:29:13.170" v="2625" actId="14100"/>
        <pc:sldMkLst>
          <pc:docMk/>
          <pc:sldMk cId="1115086163" sldId="279"/>
        </pc:sldMkLst>
        <pc:spChg chg="mod">
          <ac:chgData name="Buket KILIÇ" userId="04493ed1facbc90e" providerId="LiveId" clId="{C35C9FA3-80BF-4E1B-9AB8-D0264A1EFD1D}" dt="2022-01-21T22:27:16.239" v="2611" actId="113"/>
          <ac:spMkLst>
            <pc:docMk/>
            <pc:sldMk cId="1115086163" sldId="279"/>
            <ac:spMk id="2" creationId="{B8A91440-33DF-444F-B920-63759B74B750}"/>
          </ac:spMkLst>
        </pc:spChg>
        <pc:spChg chg="del">
          <ac:chgData name="Buket KILIÇ" userId="04493ed1facbc90e" providerId="LiveId" clId="{C35C9FA3-80BF-4E1B-9AB8-D0264A1EFD1D}" dt="2022-01-21T22:27:55.163" v="2612"/>
          <ac:spMkLst>
            <pc:docMk/>
            <pc:sldMk cId="1115086163" sldId="279"/>
            <ac:spMk id="3" creationId="{C65504BE-EB66-4176-922A-3C9E55898823}"/>
          </ac:spMkLst>
        </pc:spChg>
        <pc:picChg chg="add mod">
          <ac:chgData name="Buket KILIÇ" userId="04493ed1facbc90e" providerId="LiveId" clId="{C35C9FA3-80BF-4E1B-9AB8-D0264A1EFD1D}" dt="2022-01-21T22:29:13.170" v="2625" actId="14100"/>
          <ac:picMkLst>
            <pc:docMk/>
            <pc:sldMk cId="1115086163" sldId="279"/>
            <ac:picMk id="5" creationId="{E4C5886C-512C-4949-8610-1060B8B613B0}"/>
          </ac:picMkLst>
        </pc:picChg>
      </pc:sldChg>
      <pc:sldChg chg="addSp delSp modSp new mod">
        <pc:chgData name="Buket KILIÇ" userId="04493ed1facbc90e" providerId="LiveId" clId="{C35C9FA3-80BF-4E1B-9AB8-D0264A1EFD1D}" dt="2022-01-21T22:29:21.516" v="2627" actId="1076"/>
        <pc:sldMkLst>
          <pc:docMk/>
          <pc:sldMk cId="1264328451" sldId="280"/>
        </pc:sldMkLst>
        <pc:spChg chg="mod">
          <ac:chgData name="Buket KILIÇ" userId="04493ed1facbc90e" providerId="LiveId" clId="{C35C9FA3-80BF-4E1B-9AB8-D0264A1EFD1D}" dt="2022-01-21T22:28:29.821" v="2621" actId="113"/>
          <ac:spMkLst>
            <pc:docMk/>
            <pc:sldMk cId="1264328451" sldId="280"/>
            <ac:spMk id="2" creationId="{BDAC9DD4-6268-4563-BAAA-0A3E864B13CF}"/>
          </ac:spMkLst>
        </pc:spChg>
        <pc:spChg chg="del">
          <ac:chgData name="Buket KILIÇ" userId="04493ed1facbc90e" providerId="LiveId" clId="{C35C9FA3-80BF-4E1B-9AB8-D0264A1EFD1D}" dt="2022-01-21T22:28:59.939" v="2622"/>
          <ac:spMkLst>
            <pc:docMk/>
            <pc:sldMk cId="1264328451" sldId="280"/>
            <ac:spMk id="3" creationId="{6630D82D-9C42-49CA-AF8F-AE90D9A26F8B}"/>
          </ac:spMkLst>
        </pc:spChg>
        <pc:picChg chg="add mod">
          <ac:chgData name="Buket KILIÇ" userId="04493ed1facbc90e" providerId="LiveId" clId="{C35C9FA3-80BF-4E1B-9AB8-D0264A1EFD1D}" dt="2022-01-21T22:29:21.516" v="2627" actId="1076"/>
          <ac:picMkLst>
            <pc:docMk/>
            <pc:sldMk cId="1264328451" sldId="280"/>
            <ac:picMk id="5" creationId="{966C2530-3397-4656-8673-12A9F18BD699}"/>
          </ac:picMkLst>
        </pc:picChg>
      </pc:sldChg>
      <pc:sldChg chg="addSp modSp new mod">
        <pc:chgData name="Buket KILIÇ" userId="04493ed1facbc90e" providerId="LiveId" clId="{C35C9FA3-80BF-4E1B-9AB8-D0264A1EFD1D}" dt="2022-01-21T22:31:35.504" v="2636" actId="14100"/>
        <pc:sldMkLst>
          <pc:docMk/>
          <pc:sldMk cId="1252267480" sldId="281"/>
        </pc:sldMkLst>
        <pc:spChg chg="mod">
          <ac:chgData name="Buket KILIÇ" userId="04493ed1facbc90e" providerId="LiveId" clId="{C35C9FA3-80BF-4E1B-9AB8-D0264A1EFD1D}" dt="2022-01-21T22:29:49.674" v="2631" actId="113"/>
          <ac:spMkLst>
            <pc:docMk/>
            <pc:sldMk cId="1252267480" sldId="281"/>
            <ac:spMk id="2" creationId="{0F7F3321-5DDD-45E3-BEAF-19AA47B38359}"/>
          </ac:spMkLst>
        </pc:spChg>
        <pc:spChg chg="mod">
          <ac:chgData name="Buket KILIÇ" userId="04493ed1facbc90e" providerId="LiveId" clId="{C35C9FA3-80BF-4E1B-9AB8-D0264A1EFD1D}" dt="2022-01-21T22:30:11.980" v="2633" actId="255"/>
          <ac:spMkLst>
            <pc:docMk/>
            <pc:sldMk cId="1252267480" sldId="281"/>
            <ac:spMk id="3" creationId="{30A897CD-D128-42C2-B457-8F0013489CC6}"/>
          </ac:spMkLst>
        </pc:spChg>
        <pc:picChg chg="add mod">
          <ac:chgData name="Buket KILIÇ" userId="04493ed1facbc90e" providerId="LiveId" clId="{C35C9FA3-80BF-4E1B-9AB8-D0264A1EFD1D}" dt="2022-01-21T22:31:35.504" v="2636" actId="14100"/>
          <ac:picMkLst>
            <pc:docMk/>
            <pc:sldMk cId="1252267480" sldId="281"/>
            <ac:picMk id="5" creationId="{44CA32D6-908F-4FF1-9658-9F4B23897663}"/>
          </ac:picMkLst>
        </pc:picChg>
      </pc:sldChg>
      <pc:sldChg chg="addSp delSp modSp new mod">
        <pc:chgData name="Buket KILIÇ" userId="04493ed1facbc90e" providerId="LiveId" clId="{C35C9FA3-80BF-4E1B-9AB8-D0264A1EFD1D}" dt="2022-01-24T07:32:46.747" v="2675" actId="20577"/>
        <pc:sldMkLst>
          <pc:docMk/>
          <pc:sldMk cId="518282664" sldId="282"/>
        </pc:sldMkLst>
        <pc:spChg chg="mod">
          <ac:chgData name="Buket KILIÇ" userId="04493ed1facbc90e" providerId="LiveId" clId="{C35C9FA3-80BF-4E1B-9AB8-D0264A1EFD1D}" dt="2022-01-24T06:31:53.476" v="2660" actId="113"/>
          <ac:spMkLst>
            <pc:docMk/>
            <pc:sldMk cId="518282664" sldId="282"/>
            <ac:spMk id="2" creationId="{31140B7E-4116-4173-B422-513771EFA488}"/>
          </ac:spMkLst>
        </pc:spChg>
        <pc:spChg chg="del">
          <ac:chgData name="Buket KILIÇ" userId="04493ed1facbc90e" providerId="LiveId" clId="{C35C9FA3-80BF-4E1B-9AB8-D0264A1EFD1D}" dt="2022-01-24T07:31:25.256" v="2661" actId="478"/>
          <ac:spMkLst>
            <pc:docMk/>
            <pc:sldMk cId="518282664" sldId="282"/>
            <ac:spMk id="3" creationId="{C67D52D8-3E8B-4B8B-9227-CAB50D40CA4E}"/>
          </ac:spMkLst>
        </pc:spChg>
        <pc:spChg chg="add mod">
          <ac:chgData name="Buket KILIÇ" userId="04493ed1facbc90e" providerId="LiveId" clId="{C35C9FA3-80BF-4E1B-9AB8-D0264A1EFD1D}" dt="2022-01-24T07:32:46.747" v="2675" actId="20577"/>
          <ac:spMkLst>
            <pc:docMk/>
            <pc:sldMk cId="518282664" sldId="282"/>
            <ac:spMk id="6" creationId="{2BA3B699-ACD8-4487-AAA6-8C2E50A26B22}"/>
          </ac:spMkLst>
        </pc:spChg>
        <pc:picChg chg="add mod">
          <ac:chgData name="Buket KILIÇ" userId="04493ed1facbc90e" providerId="LiveId" clId="{C35C9FA3-80BF-4E1B-9AB8-D0264A1EFD1D}" dt="2022-01-24T07:32:11.260" v="2665" actId="1076"/>
          <ac:picMkLst>
            <pc:docMk/>
            <pc:sldMk cId="518282664" sldId="282"/>
            <ac:picMk id="5" creationId="{E26D3AC4-16CC-4F2C-A1AE-9978401F52D9}"/>
          </ac:picMkLst>
        </pc:picChg>
      </pc:sldChg>
    </pc:docChg>
  </pc:docChgLst>
  <pc:docChgLst>
    <pc:chgData name="Buket KILIÇ" userId="04493ed1facbc90e" providerId="LiveId" clId="{5780AE65-00F2-423E-B114-9B13E12E514E}"/>
    <pc:docChg chg="undo custSel addSld modSld sldOrd addSection modSection">
      <pc:chgData name="Buket KILIÇ" userId="04493ed1facbc90e" providerId="LiveId" clId="{5780AE65-00F2-423E-B114-9B13E12E514E}" dt="2022-03-02T09:17:34.657" v="297" actId="17846"/>
      <pc:docMkLst>
        <pc:docMk/>
      </pc:docMkLst>
      <pc:sldChg chg="modSp mod">
        <pc:chgData name="Buket KILIÇ" userId="04493ed1facbc90e" providerId="LiveId" clId="{5780AE65-00F2-423E-B114-9B13E12E514E}" dt="2022-02-24T07:47:20.924" v="117" actId="20577"/>
        <pc:sldMkLst>
          <pc:docMk/>
          <pc:sldMk cId="1983370070" sldId="257"/>
        </pc:sldMkLst>
        <pc:spChg chg="mod">
          <ac:chgData name="Buket KILIÇ" userId="04493ed1facbc90e" providerId="LiveId" clId="{5780AE65-00F2-423E-B114-9B13E12E514E}" dt="2022-02-24T07:47:20.924" v="117" actId="20577"/>
          <ac:spMkLst>
            <pc:docMk/>
            <pc:sldMk cId="1983370070" sldId="257"/>
            <ac:spMk id="3" creationId="{FA9BBE1A-03E2-465F-A577-C4294275C887}"/>
          </ac:spMkLst>
        </pc:spChg>
      </pc:sldChg>
      <pc:sldChg chg="modSp mod">
        <pc:chgData name="Buket KILIÇ" userId="04493ed1facbc90e" providerId="LiveId" clId="{5780AE65-00F2-423E-B114-9B13E12E514E}" dt="2022-02-22T11:26:44.535" v="114" actId="207"/>
        <pc:sldMkLst>
          <pc:docMk/>
          <pc:sldMk cId="1616466591" sldId="258"/>
        </pc:sldMkLst>
        <pc:spChg chg="mod">
          <ac:chgData name="Buket KILIÇ" userId="04493ed1facbc90e" providerId="LiveId" clId="{5780AE65-00F2-423E-B114-9B13E12E514E}" dt="2022-02-22T11:26:44.535" v="114" actId="207"/>
          <ac:spMkLst>
            <pc:docMk/>
            <pc:sldMk cId="1616466591" sldId="258"/>
            <ac:spMk id="3" creationId="{400DE047-CDE7-49A6-9D5A-6CE1035053F1}"/>
          </ac:spMkLst>
        </pc:spChg>
      </pc:sldChg>
      <pc:sldChg chg="addSp modSp mod">
        <pc:chgData name="Buket KILIÇ" userId="04493ed1facbc90e" providerId="LiveId" clId="{5780AE65-00F2-423E-B114-9B13E12E514E}" dt="2022-02-20T07:15:14.328" v="11" actId="20577"/>
        <pc:sldMkLst>
          <pc:docMk/>
          <pc:sldMk cId="214576470" sldId="264"/>
        </pc:sldMkLst>
        <pc:spChg chg="mod">
          <ac:chgData name="Buket KILIÇ" userId="04493ed1facbc90e" providerId="LiveId" clId="{5780AE65-00F2-423E-B114-9B13E12E514E}" dt="2022-02-20T07:14:58.965" v="7" actId="1076"/>
          <ac:spMkLst>
            <pc:docMk/>
            <pc:sldMk cId="214576470" sldId="264"/>
            <ac:spMk id="3" creationId="{4468E68D-A3CA-470B-92D2-5B3371BF79CC}"/>
          </ac:spMkLst>
        </pc:spChg>
        <pc:spChg chg="add mod">
          <ac:chgData name="Buket KILIÇ" userId="04493ed1facbc90e" providerId="LiveId" clId="{5780AE65-00F2-423E-B114-9B13E12E514E}" dt="2022-02-20T07:15:14.328" v="11" actId="20577"/>
          <ac:spMkLst>
            <pc:docMk/>
            <pc:sldMk cId="214576470" sldId="264"/>
            <ac:spMk id="4" creationId="{D77C9CD6-208E-493E-B9AD-962BBCA8EDF3}"/>
          </ac:spMkLst>
        </pc:spChg>
      </pc:sldChg>
      <pc:sldChg chg="addSp delSp modSp mod ord">
        <pc:chgData name="Buket KILIÇ" userId="04493ed1facbc90e" providerId="LiveId" clId="{5780AE65-00F2-423E-B114-9B13E12E514E}" dt="2022-02-26T20:45:12.559" v="158"/>
        <pc:sldMkLst>
          <pc:docMk/>
          <pc:sldMk cId="1490216432" sldId="270"/>
        </pc:sldMkLst>
        <pc:spChg chg="mod">
          <ac:chgData name="Buket KILIÇ" userId="04493ed1facbc90e" providerId="LiveId" clId="{5780AE65-00F2-423E-B114-9B13E12E514E}" dt="2022-02-20T07:42:39.123" v="91" actId="20577"/>
          <ac:spMkLst>
            <pc:docMk/>
            <pc:sldMk cId="1490216432" sldId="270"/>
            <ac:spMk id="3" creationId="{0903552C-968F-454D-B4C6-0F0F62074FE1}"/>
          </ac:spMkLst>
        </pc:spChg>
        <pc:spChg chg="add mod">
          <ac:chgData name="Buket KILIÇ" userId="04493ed1facbc90e" providerId="LiveId" clId="{5780AE65-00F2-423E-B114-9B13E12E514E}" dt="2022-02-20T07:41:52.865" v="40" actId="1076"/>
          <ac:spMkLst>
            <pc:docMk/>
            <pc:sldMk cId="1490216432" sldId="270"/>
            <ac:spMk id="9" creationId="{B4AF8ABC-701D-417C-BC48-206168B9256A}"/>
          </ac:spMkLst>
        </pc:spChg>
        <pc:spChg chg="add mod">
          <ac:chgData name="Buket KILIÇ" userId="04493ed1facbc90e" providerId="LiveId" clId="{5780AE65-00F2-423E-B114-9B13E12E514E}" dt="2022-02-20T07:42:16.052" v="50" actId="20577"/>
          <ac:spMkLst>
            <pc:docMk/>
            <pc:sldMk cId="1490216432" sldId="270"/>
            <ac:spMk id="10" creationId="{5E929BB6-C98D-4A46-8C86-6D0C93C9DE09}"/>
          </ac:spMkLst>
        </pc:spChg>
        <pc:picChg chg="del">
          <ac:chgData name="Buket KILIÇ" userId="04493ed1facbc90e" providerId="LiveId" clId="{5780AE65-00F2-423E-B114-9B13E12E514E}" dt="2022-02-20T07:39:53.066" v="12" actId="478"/>
          <ac:picMkLst>
            <pc:docMk/>
            <pc:sldMk cId="1490216432" sldId="270"/>
            <ac:picMk id="5" creationId="{2A2CEA0D-CB57-4A3D-8948-8D1E30246FB6}"/>
          </ac:picMkLst>
        </pc:picChg>
        <pc:picChg chg="add del mod">
          <ac:chgData name="Buket KILIÇ" userId="04493ed1facbc90e" providerId="LiveId" clId="{5780AE65-00F2-423E-B114-9B13E12E514E}" dt="2022-02-20T07:41:29.699" v="17" actId="478"/>
          <ac:picMkLst>
            <pc:docMk/>
            <pc:sldMk cId="1490216432" sldId="270"/>
            <ac:picMk id="6" creationId="{D2C886AB-AF82-411A-B835-FDE2A8EF554A}"/>
          </ac:picMkLst>
        </pc:picChg>
        <pc:picChg chg="add mod">
          <ac:chgData name="Buket KILIÇ" userId="04493ed1facbc90e" providerId="LiveId" clId="{5780AE65-00F2-423E-B114-9B13E12E514E}" dt="2022-02-20T07:41:34.220" v="20" actId="14100"/>
          <ac:picMkLst>
            <pc:docMk/>
            <pc:sldMk cId="1490216432" sldId="270"/>
            <ac:picMk id="8" creationId="{F349AFD1-9A40-4EF6-939F-4710DCB114BF}"/>
          </ac:picMkLst>
        </pc:picChg>
      </pc:sldChg>
      <pc:sldChg chg="ord">
        <pc:chgData name="Buket KILIÇ" userId="04493ed1facbc90e" providerId="LiveId" clId="{5780AE65-00F2-423E-B114-9B13E12E514E}" dt="2022-02-26T19:56:47.217" v="119"/>
        <pc:sldMkLst>
          <pc:docMk/>
          <pc:sldMk cId="4188076157" sldId="274"/>
        </pc:sldMkLst>
      </pc:sldChg>
      <pc:sldChg chg="addSp modSp mod">
        <pc:chgData name="Buket KILIÇ" userId="04493ed1facbc90e" providerId="LiveId" clId="{5780AE65-00F2-423E-B114-9B13E12E514E}" dt="2022-02-26T20:00:47.974" v="128" actId="1076"/>
        <pc:sldMkLst>
          <pc:docMk/>
          <pc:sldMk cId="1437848837" sldId="276"/>
        </pc:sldMkLst>
        <pc:picChg chg="add mod">
          <ac:chgData name="Buket KILIÇ" userId="04493ed1facbc90e" providerId="LiveId" clId="{5780AE65-00F2-423E-B114-9B13E12E514E}" dt="2022-02-26T20:00:40.197" v="126" actId="1076"/>
          <ac:picMkLst>
            <pc:docMk/>
            <pc:sldMk cId="1437848837" sldId="276"/>
            <ac:picMk id="6" creationId="{896A7746-484D-42B7-AED9-53A9FE1BB1C2}"/>
          </ac:picMkLst>
        </pc:picChg>
        <pc:picChg chg="mod">
          <ac:chgData name="Buket KILIÇ" userId="04493ed1facbc90e" providerId="LiveId" clId="{5780AE65-00F2-423E-B114-9B13E12E514E}" dt="2022-02-26T20:00:47.974" v="128" actId="1076"/>
          <ac:picMkLst>
            <pc:docMk/>
            <pc:sldMk cId="1437848837" sldId="276"/>
            <ac:picMk id="9" creationId="{0A025210-E202-4911-B5E5-95895F3D51DD}"/>
          </ac:picMkLst>
        </pc:picChg>
      </pc:sldChg>
      <pc:sldChg chg="addSp delSp modSp mod">
        <pc:chgData name="Buket KILIÇ" userId="04493ed1facbc90e" providerId="LiveId" clId="{5780AE65-00F2-423E-B114-9B13E12E514E}" dt="2022-02-26T20:39:23.975" v="145" actId="1076"/>
        <pc:sldMkLst>
          <pc:docMk/>
          <pc:sldMk cId="1115086163" sldId="279"/>
        </pc:sldMkLst>
        <pc:spChg chg="add del mod">
          <ac:chgData name="Buket KILIÇ" userId="04493ed1facbc90e" providerId="LiveId" clId="{5780AE65-00F2-423E-B114-9B13E12E514E}" dt="2022-02-26T20:39:18.550" v="143"/>
          <ac:spMkLst>
            <pc:docMk/>
            <pc:sldMk cId="1115086163" sldId="279"/>
            <ac:spMk id="6" creationId="{097AA5B3-3589-4283-907A-78F6640F6B3D}"/>
          </ac:spMkLst>
        </pc:spChg>
        <pc:picChg chg="del">
          <ac:chgData name="Buket KILIÇ" userId="04493ed1facbc90e" providerId="LiveId" clId="{5780AE65-00F2-423E-B114-9B13E12E514E}" dt="2022-02-26T20:39:18.302" v="142" actId="478"/>
          <ac:picMkLst>
            <pc:docMk/>
            <pc:sldMk cId="1115086163" sldId="279"/>
            <ac:picMk id="5" creationId="{E4C5886C-512C-4949-8610-1060B8B613B0}"/>
          </ac:picMkLst>
        </pc:picChg>
        <pc:picChg chg="add mod">
          <ac:chgData name="Buket KILIÇ" userId="04493ed1facbc90e" providerId="LiveId" clId="{5780AE65-00F2-423E-B114-9B13E12E514E}" dt="2022-02-26T20:39:23.975" v="145" actId="1076"/>
          <ac:picMkLst>
            <pc:docMk/>
            <pc:sldMk cId="1115086163" sldId="279"/>
            <ac:picMk id="8" creationId="{DCB3A36D-7FCB-4CB2-B268-A2826CD75D52}"/>
          </ac:picMkLst>
        </pc:picChg>
      </pc:sldChg>
      <pc:sldChg chg="addSp delSp modSp mod">
        <pc:chgData name="Buket KILIÇ" userId="04493ed1facbc90e" providerId="LiveId" clId="{5780AE65-00F2-423E-B114-9B13E12E514E}" dt="2022-02-26T20:41:25.090" v="149" actId="1076"/>
        <pc:sldMkLst>
          <pc:docMk/>
          <pc:sldMk cId="1264328451" sldId="280"/>
        </pc:sldMkLst>
        <pc:spChg chg="add del mod">
          <ac:chgData name="Buket KILIÇ" userId="04493ed1facbc90e" providerId="LiveId" clId="{5780AE65-00F2-423E-B114-9B13E12E514E}" dt="2022-02-26T20:41:20.543" v="147"/>
          <ac:spMkLst>
            <pc:docMk/>
            <pc:sldMk cId="1264328451" sldId="280"/>
            <ac:spMk id="6" creationId="{D0E6003A-5DD2-44B0-8B29-289C2F3C6D71}"/>
          </ac:spMkLst>
        </pc:spChg>
        <pc:picChg chg="del">
          <ac:chgData name="Buket KILIÇ" userId="04493ed1facbc90e" providerId="LiveId" clId="{5780AE65-00F2-423E-B114-9B13E12E514E}" dt="2022-02-26T20:41:20.306" v="146" actId="478"/>
          <ac:picMkLst>
            <pc:docMk/>
            <pc:sldMk cId="1264328451" sldId="280"/>
            <ac:picMk id="5" creationId="{966C2530-3397-4656-8673-12A9F18BD699}"/>
          </ac:picMkLst>
        </pc:picChg>
        <pc:picChg chg="add mod">
          <ac:chgData name="Buket KILIÇ" userId="04493ed1facbc90e" providerId="LiveId" clId="{5780AE65-00F2-423E-B114-9B13E12E514E}" dt="2022-02-26T20:41:25.090" v="149" actId="1076"/>
          <ac:picMkLst>
            <pc:docMk/>
            <pc:sldMk cId="1264328451" sldId="280"/>
            <ac:picMk id="8" creationId="{76E301D2-72B5-43C5-A6D8-E4691F606B69}"/>
          </ac:picMkLst>
        </pc:picChg>
      </pc:sldChg>
      <pc:sldChg chg="addSp delSp modSp mod">
        <pc:chgData name="Buket KILIÇ" userId="04493ed1facbc90e" providerId="LiveId" clId="{5780AE65-00F2-423E-B114-9B13E12E514E}" dt="2022-02-26T20:44:41.809" v="154" actId="1076"/>
        <pc:sldMkLst>
          <pc:docMk/>
          <pc:sldMk cId="1252267480" sldId="281"/>
        </pc:sldMkLst>
        <pc:picChg chg="del">
          <ac:chgData name="Buket KILIÇ" userId="04493ed1facbc90e" providerId="LiveId" clId="{5780AE65-00F2-423E-B114-9B13E12E514E}" dt="2022-02-26T20:44:36.406" v="150" actId="478"/>
          <ac:picMkLst>
            <pc:docMk/>
            <pc:sldMk cId="1252267480" sldId="281"/>
            <ac:picMk id="5" creationId="{44CA32D6-908F-4FF1-9658-9F4B23897663}"/>
          </ac:picMkLst>
        </pc:picChg>
        <pc:picChg chg="add mod">
          <ac:chgData name="Buket KILIÇ" userId="04493ed1facbc90e" providerId="LiveId" clId="{5780AE65-00F2-423E-B114-9B13E12E514E}" dt="2022-02-26T20:44:41.809" v="154" actId="1076"/>
          <ac:picMkLst>
            <pc:docMk/>
            <pc:sldMk cId="1252267480" sldId="281"/>
            <ac:picMk id="7" creationId="{878C7910-C5E5-4BA1-A4F6-C6C5F84856EA}"/>
          </ac:picMkLst>
        </pc:picChg>
      </pc:sldChg>
      <pc:sldChg chg="addSp delSp modSp new mod">
        <pc:chgData name="Buket KILIÇ" userId="04493ed1facbc90e" providerId="LiveId" clId="{5780AE65-00F2-423E-B114-9B13E12E514E}" dt="2022-02-26T20:27:50.115" v="141" actId="14100"/>
        <pc:sldMkLst>
          <pc:docMk/>
          <pc:sldMk cId="694784848" sldId="283"/>
        </pc:sldMkLst>
        <pc:spChg chg="mod">
          <ac:chgData name="Buket KILIÇ" userId="04493ed1facbc90e" providerId="LiveId" clId="{5780AE65-00F2-423E-B114-9B13E12E514E}" dt="2022-02-26T20:08:06.210" v="138" actId="20577"/>
          <ac:spMkLst>
            <pc:docMk/>
            <pc:sldMk cId="694784848" sldId="283"/>
            <ac:spMk id="2" creationId="{74A2A443-68D1-41F0-8BCE-6944C2FD3ADF}"/>
          </ac:spMkLst>
        </pc:spChg>
        <pc:spChg chg="del">
          <ac:chgData name="Buket KILIÇ" userId="04493ed1facbc90e" providerId="LiveId" clId="{5780AE65-00F2-423E-B114-9B13E12E514E}" dt="2022-02-26T20:07:58.286" v="130"/>
          <ac:spMkLst>
            <pc:docMk/>
            <pc:sldMk cId="694784848" sldId="283"/>
            <ac:spMk id="3" creationId="{A8A7731D-C09E-433E-880C-6E355DCE0983}"/>
          </ac:spMkLst>
        </pc:spChg>
        <pc:picChg chg="add mod">
          <ac:chgData name="Buket KILIÇ" userId="04493ed1facbc90e" providerId="LiveId" clId="{5780AE65-00F2-423E-B114-9B13E12E514E}" dt="2022-02-26T20:08:02.579" v="132" actId="14100"/>
          <ac:picMkLst>
            <pc:docMk/>
            <pc:sldMk cId="694784848" sldId="283"/>
            <ac:picMk id="6" creationId="{DD4BC18A-939A-4EDA-92EF-D8E206730754}"/>
          </ac:picMkLst>
        </pc:picChg>
        <pc:picChg chg="add mod">
          <ac:chgData name="Buket KILIÇ" userId="04493ed1facbc90e" providerId="LiveId" clId="{5780AE65-00F2-423E-B114-9B13E12E514E}" dt="2022-02-26T20:27:50.115" v="141" actId="14100"/>
          <ac:picMkLst>
            <pc:docMk/>
            <pc:sldMk cId="694784848" sldId="283"/>
            <ac:picMk id="8" creationId="{7C9F3AAA-0A1E-459E-B45F-95C4706D8348}"/>
          </ac:picMkLst>
        </pc:picChg>
      </pc:sldChg>
      <pc:sldChg chg="addSp delSp modSp new mod">
        <pc:chgData name="Buket KILIÇ" userId="04493ed1facbc90e" providerId="LiveId" clId="{5780AE65-00F2-423E-B114-9B13E12E514E}" dt="2022-03-01T08:11:16.220" v="284" actId="255"/>
        <pc:sldMkLst>
          <pc:docMk/>
          <pc:sldMk cId="2379743240" sldId="284"/>
        </pc:sldMkLst>
        <pc:spChg chg="mod">
          <ac:chgData name="Buket KILIÇ" userId="04493ed1facbc90e" providerId="LiveId" clId="{5780AE65-00F2-423E-B114-9B13E12E514E}" dt="2022-03-01T08:01:02.905" v="176" actId="20577"/>
          <ac:spMkLst>
            <pc:docMk/>
            <pc:sldMk cId="2379743240" sldId="284"/>
            <ac:spMk id="2" creationId="{A1138A79-6359-4C66-BDD7-B2F73FFB9D1C}"/>
          </ac:spMkLst>
        </pc:spChg>
        <pc:spChg chg="del">
          <ac:chgData name="Buket KILIÇ" userId="04493ed1facbc90e" providerId="LiveId" clId="{5780AE65-00F2-423E-B114-9B13E12E514E}" dt="2022-03-01T07:59:52.606" v="160"/>
          <ac:spMkLst>
            <pc:docMk/>
            <pc:sldMk cId="2379743240" sldId="284"/>
            <ac:spMk id="3" creationId="{E855DFC5-E75E-424E-8BC3-105A11C3D5F5}"/>
          </ac:spMkLst>
        </pc:spChg>
        <pc:spChg chg="add mod">
          <ac:chgData name="Buket KILIÇ" userId="04493ed1facbc90e" providerId="LiveId" clId="{5780AE65-00F2-423E-B114-9B13E12E514E}" dt="2022-03-01T08:11:16.220" v="284" actId="255"/>
          <ac:spMkLst>
            <pc:docMk/>
            <pc:sldMk cId="2379743240" sldId="284"/>
            <ac:spMk id="9" creationId="{D00DE528-9DB3-44E9-B98A-8CF6AEFACEAF}"/>
          </ac:spMkLst>
        </pc:spChg>
        <pc:picChg chg="add mod">
          <ac:chgData name="Buket KILIÇ" userId="04493ed1facbc90e" providerId="LiveId" clId="{5780AE65-00F2-423E-B114-9B13E12E514E}" dt="2022-03-01T08:10:13.105" v="183" actId="1076"/>
          <ac:picMkLst>
            <pc:docMk/>
            <pc:sldMk cId="2379743240" sldId="284"/>
            <ac:picMk id="6" creationId="{BAE462A0-1BC0-40CC-B4A2-B7E21AB53738}"/>
          </ac:picMkLst>
        </pc:picChg>
        <pc:picChg chg="add mod">
          <ac:chgData name="Buket KILIÇ" userId="04493ed1facbc90e" providerId="LiveId" clId="{5780AE65-00F2-423E-B114-9B13E12E514E}" dt="2022-03-01T08:10:14.913" v="184" actId="1076"/>
          <ac:picMkLst>
            <pc:docMk/>
            <pc:sldMk cId="2379743240" sldId="284"/>
            <ac:picMk id="8" creationId="{A07F4A20-4FA1-4683-874C-5DB400ED14FD}"/>
          </ac:picMkLst>
        </pc:picChg>
      </pc:sldChg>
      <pc:sldChg chg="addSp delSp modSp new mod">
        <pc:chgData name="Buket KILIÇ" userId="04493ed1facbc90e" providerId="LiveId" clId="{5780AE65-00F2-423E-B114-9B13E12E514E}" dt="2022-03-01T08:13:48.917" v="291" actId="108"/>
        <pc:sldMkLst>
          <pc:docMk/>
          <pc:sldMk cId="961524098" sldId="285"/>
        </pc:sldMkLst>
        <pc:spChg chg="mod">
          <ac:chgData name="Buket KILIÇ" userId="04493ed1facbc90e" providerId="LiveId" clId="{5780AE65-00F2-423E-B114-9B13E12E514E}" dt="2022-03-01T08:13:48.917" v="291" actId="108"/>
          <ac:spMkLst>
            <pc:docMk/>
            <pc:sldMk cId="961524098" sldId="285"/>
            <ac:spMk id="2" creationId="{7EFF3955-65FC-420B-AB5E-6721B08776F9}"/>
          </ac:spMkLst>
        </pc:spChg>
        <pc:spChg chg="del">
          <ac:chgData name="Buket KILIÇ" userId="04493ed1facbc90e" providerId="LiveId" clId="{5780AE65-00F2-423E-B114-9B13E12E514E}" dt="2022-03-01T08:09:50.496" v="178"/>
          <ac:spMkLst>
            <pc:docMk/>
            <pc:sldMk cId="961524098" sldId="285"/>
            <ac:spMk id="3" creationId="{045C679F-D631-4F27-B185-E4CB40D6BBDB}"/>
          </ac:spMkLst>
        </pc:spChg>
        <pc:picChg chg="add mod">
          <ac:chgData name="Buket KILIÇ" userId="04493ed1facbc90e" providerId="LiveId" clId="{5780AE65-00F2-423E-B114-9B13E12E514E}" dt="2022-03-01T08:11:30.997" v="286" actId="14100"/>
          <ac:picMkLst>
            <pc:docMk/>
            <pc:sldMk cId="961524098" sldId="285"/>
            <ac:picMk id="6" creationId="{403E5732-2DA2-4B34-85FE-5B6B47EBC026}"/>
          </ac:picMkLst>
        </pc:picChg>
      </pc:sldChg>
      <pc:sldChg chg="addSp delSp modSp new mod">
        <pc:chgData name="Buket KILIÇ" userId="04493ed1facbc90e" providerId="LiveId" clId="{5780AE65-00F2-423E-B114-9B13E12E514E}" dt="2022-03-01T08:16:55.320" v="295" actId="14100"/>
        <pc:sldMkLst>
          <pc:docMk/>
          <pc:sldMk cId="1250314196" sldId="286"/>
        </pc:sldMkLst>
        <pc:spChg chg="mod">
          <ac:chgData name="Buket KILIÇ" userId="04493ed1facbc90e" providerId="LiveId" clId="{5780AE65-00F2-423E-B114-9B13E12E514E}" dt="2022-03-01T08:13:55.333" v="292" actId="108"/>
          <ac:spMkLst>
            <pc:docMk/>
            <pc:sldMk cId="1250314196" sldId="286"/>
            <ac:spMk id="2" creationId="{8F60ED08-E415-4A3D-96EC-17D0777ADF2B}"/>
          </ac:spMkLst>
        </pc:spChg>
        <pc:spChg chg="del">
          <ac:chgData name="Buket KILIÇ" userId="04493ed1facbc90e" providerId="LiveId" clId="{5780AE65-00F2-423E-B114-9B13E12E514E}" dt="2022-03-01T08:16:51.111" v="293"/>
          <ac:spMkLst>
            <pc:docMk/>
            <pc:sldMk cId="1250314196" sldId="286"/>
            <ac:spMk id="3" creationId="{C92784F8-AE37-4C00-8D88-4BAEC6CBB044}"/>
          </ac:spMkLst>
        </pc:spChg>
        <pc:picChg chg="add mod">
          <ac:chgData name="Buket KILIÇ" userId="04493ed1facbc90e" providerId="LiveId" clId="{5780AE65-00F2-423E-B114-9B13E12E514E}" dt="2022-03-01T08:16:55.320" v="295" actId="14100"/>
          <ac:picMkLst>
            <pc:docMk/>
            <pc:sldMk cId="1250314196" sldId="286"/>
            <ac:picMk id="6" creationId="{A0167D20-4006-4BD0-8F58-24A5E9A22365}"/>
          </ac:picMkLst>
        </pc:picChg>
      </pc:sldChg>
    </pc:docChg>
  </pc:docChgLst>
  <pc:docChgLst>
    <pc:chgData name="Buket KILIÇ" userId="04493ed1facbc90e" providerId="LiveId" clId="{879F0491-FB87-465D-A85F-B66139F5E0FE}"/>
    <pc:docChg chg="undo redo custSel addSld delSld modSld sldOrd">
      <pc:chgData name="Buket KILIÇ" userId="04493ed1facbc90e" providerId="LiveId" clId="{879F0491-FB87-465D-A85F-B66139F5E0FE}" dt="2022-01-21T12:44:31.381" v="616" actId="5793"/>
      <pc:docMkLst>
        <pc:docMk/>
      </pc:docMkLst>
      <pc:sldChg chg="modSp mod">
        <pc:chgData name="Buket KILIÇ" userId="04493ed1facbc90e" providerId="LiveId" clId="{879F0491-FB87-465D-A85F-B66139F5E0FE}" dt="2022-01-21T12:41:59.870" v="613" actId="20577"/>
        <pc:sldMkLst>
          <pc:docMk/>
          <pc:sldMk cId="165264226" sldId="256"/>
        </pc:sldMkLst>
        <pc:spChg chg="mod">
          <ac:chgData name="Buket KILIÇ" userId="04493ed1facbc90e" providerId="LiveId" clId="{879F0491-FB87-465D-A85F-B66139F5E0FE}" dt="2022-01-21T12:41:59.870" v="613" actId="20577"/>
          <ac:spMkLst>
            <pc:docMk/>
            <pc:sldMk cId="165264226" sldId="256"/>
            <ac:spMk id="2" creationId="{9FC0C619-2A19-4F0C-83C7-DBB36CA05B2F}"/>
          </ac:spMkLst>
        </pc:spChg>
      </pc:sldChg>
      <pc:sldChg chg="modSp new mod">
        <pc:chgData name="Buket KILIÇ" userId="04493ed1facbc90e" providerId="LiveId" clId="{879F0491-FB87-465D-A85F-B66139F5E0FE}" dt="2022-01-17T14:01:47.664" v="22" actId="14100"/>
        <pc:sldMkLst>
          <pc:docMk/>
          <pc:sldMk cId="3192717837" sldId="260"/>
        </pc:sldMkLst>
        <pc:spChg chg="mod">
          <ac:chgData name="Buket KILIÇ" userId="04493ed1facbc90e" providerId="LiveId" clId="{879F0491-FB87-465D-A85F-B66139F5E0FE}" dt="2022-01-17T14:00:34.227" v="12" actId="207"/>
          <ac:spMkLst>
            <pc:docMk/>
            <pc:sldMk cId="3192717837" sldId="260"/>
            <ac:spMk id="2" creationId="{6D9316DD-BC80-45E0-9422-4FBD7653EC18}"/>
          </ac:spMkLst>
        </pc:spChg>
        <pc:spChg chg="mod">
          <ac:chgData name="Buket KILIÇ" userId="04493ed1facbc90e" providerId="LiveId" clId="{879F0491-FB87-465D-A85F-B66139F5E0FE}" dt="2022-01-17T14:01:47.664" v="22" actId="14100"/>
          <ac:spMkLst>
            <pc:docMk/>
            <pc:sldMk cId="3192717837" sldId="260"/>
            <ac:spMk id="3" creationId="{C4E7D66C-4739-446E-8B51-88A2E2367CB0}"/>
          </ac:spMkLst>
        </pc:spChg>
      </pc:sldChg>
      <pc:sldChg chg="modSp new mod ord">
        <pc:chgData name="Buket KILIÇ" userId="04493ed1facbc90e" providerId="LiveId" clId="{879F0491-FB87-465D-A85F-B66139F5E0FE}" dt="2022-01-17T14:06:08.787" v="57"/>
        <pc:sldMkLst>
          <pc:docMk/>
          <pc:sldMk cId="2018080798" sldId="261"/>
        </pc:sldMkLst>
        <pc:spChg chg="mod">
          <ac:chgData name="Buket KILIÇ" userId="04493ed1facbc90e" providerId="LiveId" clId="{879F0491-FB87-465D-A85F-B66139F5E0FE}" dt="2022-01-17T14:02:25.161" v="25" actId="207"/>
          <ac:spMkLst>
            <pc:docMk/>
            <pc:sldMk cId="2018080798" sldId="261"/>
            <ac:spMk id="2" creationId="{1C262652-0D4C-47D2-9077-43A1E000A8D7}"/>
          </ac:spMkLst>
        </pc:spChg>
        <pc:spChg chg="mod">
          <ac:chgData name="Buket KILIÇ" userId="04493ed1facbc90e" providerId="LiveId" clId="{879F0491-FB87-465D-A85F-B66139F5E0FE}" dt="2022-01-17T14:03:08.053" v="32" actId="20577"/>
          <ac:spMkLst>
            <pc:docMk/>
            <pc:sldMk cId="2018080798" sldId="261"/>
            <ac:spMk id="3" creationId="{7D553B80-AE66-4A41-AA30-8B3BE68F2BDF}"/>
          </ac:spMkLst>
        </pc:spChg>
      </pc:sldChg>
      <pc:sldChg chg="modSp new mod ord">
        <pc:chgData name="Buket KILIÇ" userId="04493ed1facbc90e" providerId="LiveId" clId="{879F0491-FB87-465D-A85F-B66139F5E0FE}" dt="2022-01-21T12:44:31.381" v="616" actId="5793"/>
        <pc:sldMkLst>
          <pc:docMk/>
          <pc:sldMk cId="1651015060" sldId="262"/>
        </pc:sldMkLst>
        <pc:spChg chg="mod">
          <ac:chgData name="Buket KILIÇ" userId="04493ed1facbc90e" providerId="LiveId" clId="{879F0491-FB87-465D-A85F-B66139F5E0FE}" dt="2022-01-17T14:04:30.756" v="49"/>
          <ac:spMkLst>
            <pc:docMk/>
            <pc:sldMk cId="1651015060" sldId="262"/>
            <ac:spMk id="2" creationId="{5AE2242A-866F-4FE8-A8D1-94731292BE85}"/>
          </ac:spMkLst>
        </pc:spChg>
        <pc:spChg chg="mod">
          <ac:chgData name="Buket KILIÇ" userId="04493ed1facbc90e" providerId="LiveId" clId="{879F0491-FB87-465D-A85F-B66139F5E0FE}" dt="2022-01-21T12:44:31.381" v="616" actId="5793"/>
          <ac:spMkLst>
            <pc:docMk/>
            <pc:sldMk cId="1651015060" sldId="262"/>
            <ac:spMk id="3" creationId="{917ECA66-1D55-4487-AD5A-9755A4F4401C}"/>
          </ac:spMkLst>
        </pc:spChg>
      </pc:sldChg>
      <pc:sldChg chg="delSp modSp new mod">
        <pc:chgData name="Buket KILIÇ" userId="04493ed1facbc90e" providerId="LiveId" clId="{879F0491-FB87-465D-A85F-B66139F5E0FE}" dt="2022-01-18T10:26:40.076" v="222" actId="1076"/>
        <pc:sldMkLst>
          <pc:docMk/>
          <pc:sldMk cId="2469103296" sldId="263"/>
        </pc:sldMkLst>
        <pc:spChg chg="del mod">
          <ac:chgData name="Buket KILIÇ" userId="04493ed1facbc90e" providerId="LiveId" clId="{879F0491-FB87-465D-A85F-B66139F5E0FE}" dt="2022-01-18T10:25:23.649" v="132" actId="478"/>
          <ac:spMkLst>
            <pc:docMk/>
            <pc:sldMk cId="2469103296" sldId="263"/>
            <ac:spMk id="2" creationId="{BF6F662C-650E-49A7-BCEF-A92DA558EEEF}"/>
          </ac:spMkLst>
        </pc:spChg>
        <pc:spChg chg="mod">
          <ac:chgData name="Buket KILIÇ" userId="04493ed1facbc90e" providerId="LiveId" clId="{879F0491-FB87-465D-A85F-B66139F5E0FE}" dt="2022-01-18T10:26:40.076" v="222" actId="1076"/>
          <ac:spMkLst>
            <pc:docMk/>
            <pc:sldMk cId="2469103296" sldId="263"/>
            <ac:spMk id="3" creationId="{93F96789-EDB8-44AB-93DE-50B2A2145DF2}"/>
          </ac:spMkLst>
        </pc:spChg>
      </pc:sldChg>
      <pc:sldChg chg="addSp modSp new mod">
        <pc:chgData name="Buket KILIÇ" userId="04493ed1facbc90e" providerId="LiveId" clId="{879F0491-FB87-465D-A85F-B66139F5E0FE}" dt="2022-01-19T13:10:26.224" v="488" actId="20577"/>
        <pc:sldMkLst>
          <pc:docMk/>
          <pc:sldMk cId="2387209375" sldId="264"/>
        </pc:sldMkLst>
        <pc:spChg chg="mod">
          <ac:chgData name="Buket KILIÇ" userId="04493ed1facbc90e" providerId="LiveId" clId="{879F0491-FB87-465D-A85F-B66139F5E0FE}" dt="2022-01-18T10:27:56.376" v="253" actId="20577"/>
          <ac:spMkLst>
            <pc:docMk/>
            <pc:sldMk cId="2387209375" sldId="264"/>
            <ac:spMk id="2" creationId="{AF70F597-712C-43C5-A073-564D39EA5590}"/>
          </ac:spMkLst>
        </pc:spChg>
        <pc:spChg chg="mod">
          <ac:chgData name="Buket KILIÇ" userId="04493ed1facbc90e" providerId="LiveId" clId="{879F0491-FB87-465D-A85F-B66139F5E0FE}" dt="2022-01-19T13:10:26.224" v="488" actId="20577"/>
          <ac:spMkLst>
            <pc:docMk/>
            <pc:sldMk cId="2387209375" sldId="264"/>
            <ac:spMk id="3" creationId="{B9A11D04-71E7-4829-8420-781091CF9E1F}"/>
          </ac:spMkLst>
        </pc:spChg>
        <pc:picChg chg="add mod">
          <ac:chgData name="Buket KILIÇ" userId="04493ed1facbc90e" providerId="LiveId" clId="{879F0491-FB87-465D-A85F-B66139F5E0FE}" dt="2022-01-19T13:09:50.117" v="451" actId="1076"/>
          <ac:picMkLst>
            <pc:docMk/>
            <pc:sldMk cId="2387209375" sldId="264"/>
            <ac:picMk id="5" creationId="{3EFED18A-E982-47BB-BC31-22B78467C3A4}"/>
          </ac:picMkLst>
        </pc:picChg>
      </pc:sldChg>
      <pc:sldChg chg="addSp delSp modSp new mod ord">
        <pc:chgData name="Buket KILIÇ" userId="04493ed1facbc90e" providerId="LiveId" clId="{879F0491-FB87-465D-A85F-B66139F5E0FE}" dt="2022-01-20T06:08:51.725" v="524"/>
        <pc:sldMkLst>
          <pc:docMk/>
          <pc:sldMk cId="1435385940" sldId="265"/>
        </pc:sldMkLst>
        <pc:spChg chg="del">
          <ac:chgData name="Buket KILIÇ" userId="04493ed1facbc90e" providerId="LiveId" clId="{879F0491-FB87-465D-A85F-B66139F5E0FE}" dt="2022-01-18T10:57:15.846" v="379" actId="478"/>
          <ac:spMkLst>
            <pc:docMk/>
            <pc:sldMk cId="1435385940" sldId="265"/>
            <ac:spMk id="2" creationId="{598AA8AA-B2EB-4C51-850F-C8F8B0295497}"/>
          </ac:spMkLst>
        </pc:spChg>
        <pc:spChg chg="mod">
          <ac:chgData name="Buket KILIÇ" userId="04493ed1facbc90e" providerId="LiveId" clId="{879F0491-FB87-465D-A85F-B66139F5E0FE}" dt="2022-01-18T10:57:09.413" v="378" actId="20577"/>
          <ac:spMkLst>
            <pc:docMk/>
            <pc:sldMk cId="1435385940" sldId="265"/>
            <ac:spMk id="3" creationId="{DF4D1B16-DD90-4A5D-BFB2-D7637A3B9244}"/>
          </ac:spMkLst>
        </pc:spChg>
        <pc:spChg chg="add mod">
          <ac:chgData name="Buket KILIÇ" userId="04493ed1facbc90e" providerId="LiveId" clId="{879F0491-FB87-465D-A85F-B66139F5E0FE}" dt="2022-01-19T11:12:39.705" v="439" actId="14100"/>
          <ac:spMkLst>
            <pc:docMk/>
            <pc:sldMk cId="1435385940" sldId="265"/>
            <ac:spMk id="4" creationId="{2714B3A4-250D-4E89-8B54-F2B9B342DEF8}"/>
          </ac:spMkLst>
        </pc:spChg>
      </pc:sldChg>
      <pc:sldChg chg="addSp delSp modSp new mod">
        <pc:chgData name="Buket KILIÇ" userId="04493ed1facbc90e" providerId="LiveId" clId="{879F0491-FB87-465D-A85F-B66139F5E0FE}" dt="2022-01-19T11:12:58.583" v="441" actId="108"/>
        <pc:sldMkLst>
          <pc:docMk/>
          <pc:sldMk cId="2070794716" sldId="266"/>
        </pc:sldMkLst>
        <pc:spChg chg="mod">
          <ac:chgData name="Buket KILIÇ" userId="04493ed1facbc90e" providerId="LiveId" clId="{879F0491-FB87-465D-A85F-B66139F5E0FE}" dt="2022-01-19T11:12:58.583" v="441" actId="108"/>
          <ac:spMkLst>
            <pc:docMk/>
            <pc:sldMk cId="2070794716" sldId="266"/>
            <ac:spMk id="2" creationId="{2F807263-9C1B-41EC-AAAE-53D9659C0847}"/>
          </ac:spMkLst>
        </pc:spChg>
        <pc:spChg chg="add del">
          <ac:chgData name="Buket KILIÇ" userId="04493ed1facbc90e" providerId="LiveId" clId="{879F0491-FB87-465D-A85F-B66139F5E0FE}" dt="2022-01-18T13:09:00.995" v="395"/>
          <ac:spMkLst>
            <pc:docMk/>
            <pc:sldMk cId="2070794716" sldId="266"/>
            <ac:spMk id="3" creationId="{A6D38C01-11E8-4FD6-B4F9-84C5A85D5736}"/>
          </ac:spMkLst>
        </pc:spChg>
        <pc:spChg chg="add del mod">
          <ac:chgData name="Buket KILIÇ" userId="04493ed1facbc90e" providerId="LiveId" clId="{879F0491-FB87-465D-A85F-B66139F5E0FE}" dt="2022-01-18T13:09:00.946" v="394"/>
          <ac:spMkLst>
            <pc:docMk/>
            <pc:sldMk cId="2070794716" sldId="266"/>
            <ac:spMk id="4" creationId="{B9FC4D7E-C96A-4E26-938F-238DFD82A7D8}"/>
          </ac:spMkLst>
        </pc:spChg>
        <pc:spChg chg="add del mod">
          <ac:chgData name="Buket KILIÇ" userId="04493ed1facbc90e" providerId="LiveId" clId="{879F0491-FB87-465D-A85F-B66139F5E0FE}" dt="2022-01-18T13:09:15.455" v="397" actId="478"/>
          <ac:spMkLst>
            <pc:docMk/>
            <pc:sldMk cId="2070794716" sldId="266"/>
            <ac:spMk id="5" creationId="{91B58175-3247-4EC4-A326-6E1F450694CA}"/>
          </ac:spMkLst>
        </pc:spChg>
        <pc:spChg chg="add del mod">
          <ac:chgData name="Buket KILIÇ" userId="04493ed1facbc90e" providerId="LiveId" clId="{879F0491-FB87-465D-A85F-B66139F5E0FE}" dt="2022-01-18T13:09:30" v="402"/>
          <ac:spMkLst>
            <pc:docMk/>
            <pc:sldMk cId="2070794716" sldId="266"/>
            <ac:spMk id="6" creationId="{D1B4F910-E2FC-4698-82F2-2ADAE3DAC0B3}"/>
          </ac:spMkLst>
        </pc:spChg>
        <pc:spChg chg="add del">
          <ac:chgData name="Buket KILIÇ" userId="04493ed1facbc90e" providerId="LiveId" clId="{879F0491-FB87-465D-A85F-B66139F5E0FE}" dt="2022-01-18T13:09:36.790" v="406" actId="22"/>
          <ac:spMkLst>
            <pc:docMk/>
            <pc:sldMk cId="2070794716" sldId="266"/>
            <ac:spMk id="8" creationId="{55D5036B-2BAC-4E5C-943B-1E5880B4067F}"/>
          </ac:spMkLst>
        </pc:spChg>
        <pc:spChg chg="add mod">
          <ac:chgData name="Buket KILIÇ" userId="04493ed1facbc90e" providerId="LiveId" clId="{879F0491-FB87-465D-A85F-B66139F5E0FE}" dt="2022-01-18T13:10:09.928" v="420" actId="20577"/>
          <ac:spMkLst>
            <pc:docMk/>
            <pc:sldMk cId="2070794716" sldId="266"/>
            <ac:spMk id="10" creationId="{4588FE7F-0149-4B0B-8E30-2BCBC8BDEF79}"/>
          </ac:spMkLst>
        </pc:spChg>
      </pc:sldChg>
      <pc:sldChg chg="addSp delSp modSp new mod">
        <pc:chgData name="Buket KILIÇ" userId="04493ed1facbc90e" providerId="LiveId" clId="{879F0491-FB87-465D-A85F-B66139F5E0FE}" dt="2022-01-20T06:08:40.567" v="522" actId="1076"/>
        <pc:sldMkLst>
          <pc:docMk/>
          <pc:sldMk cId="291462826" sldId="267"/>
        </pc:sldMkLst>
        <pc:spChg chg="add del mod">
          <ac:chgData name="Buket KILIÇ" userId="04493ed1facbc90e" providerId="LiveId" clId="{879F0491-FB87-465D-A85F-B66139F5E0FE}" dt="2022-01-19T11:13:29.624" v="446"/>
          <ac:spMkLst>
            <pc:docMk/>
            <pc:sldMk cId="291462826" sldId="267"/>
            <ac:spMk id="2" creationId="{A219D919-E51F-4BA1-AE1B-657C60A869F0}"/>
          </ac:spMkLst>
        </pc:spChg>
        <pc:spChg chg="del">
          <ac:chgData name="Buket KILIÇ" userId="04493ed1facbc90e" providerId="LiveId" clId="{879F0491-FB87-465D-A85F-B66139F5E0FE}" dt="2022-01-19T11:11:14.550" v="422" actId="478"/>
          <ac:spMkLst>
            <pc:docMk/>
            <pc:sldMk cId="291462826" sldId="267"/>
            <ac:spMk id="3" creationId="{3ED48B88-3B0D-4647-96CD-4234D822C4B2}"/>
          </ac:spMkLst>
        </pc:spChg>
        <pc:spChg chg="add del mod ord">
          <ac:chgData name="Buket KILIÇ" userId="04493ed1facbc90e" providerId="LiveId" clId="{879F0491-FB87-465D-A85F-B66139F5E0FE}" dt="2022-01-20T06:08:30.385" v="518" actId="478"/>
          <ac:spMkLst>
            <pc:docMk/>
            <pc:sldMk cId="291462826" sldId="267"/>
            <ac:spMk id="3" creationId="{D2927F4B-54D6-43B7-854F-D08A8B676F20}"/>
          </ac:spMkLst>
        </pc:spChg>
        <pc:spChg chg="add del mod">
          <ac:chgData name="Buket KILIÇ" userId="04493ed1facbc90e" providerId="LiveId" clId="{879F0491-FB87-465D-A85F-B66139F5E0FE}" dt="2022-01-20T06:08:30.385" v="518" actId="478"/>
          <ac:spMkLst>
            <pc:docMk/>
            <pc:sldMk cId="291462826" sldId="267"/>
            <ac:spMk id="4" creationId="{61157D12-EEE1-42CE-964D-21FC4BFFBDC9}"/>
          </ac:spMkLst>
        </pc:spChg>
        <pc:spChg chg="add del mod">
          <ac:chgData name="Buket KILIÇ" userId="04493ed1facbc90e" providerId="LiveId" clId="{879F0491-FB87-465D-A85F-B66139F5E0FE}" dt="2022-01-19T11:13:18.277" v="443"/>
          <ac:spMkLst>
            <pc:docMk/>
            <pc:sldMk cId="291462826" sldId="267"/>
            <ac:spMk id="6" creationId="{BF4F3317-C68B-49D0-B80E-EE5CAE06F3DC}"/>
          </ac:spMkLst>
        </pc:spChg>
        <pc:spChg chg="add del mod">
          <ac:chgData name="Buket KILIÇ" userId="04493ed1facbc90e" providerId="LiveId" clId="{879F0491-FB87-465D-A85F-B66139F5E0FE}" dt="2022-01-20T06:08:30.385" v="518" actId="478"/>
          <ac:spMkLst>
            <pc:docMk/>
            <pc:sldMk cId="291462826" sldId="267"/>
            <ac:spMk id="8" creationId="{08A783ED-D7D9-4A38-A985-D81FBC396DDF}"/>
          </ac:spMkLst>
        </pc:spChg>
        <pc:spChg chg="add del mod">
          <ac:chgData name="Buket KILIÇ" userId="04493ed1facbc90e" providerId="LiveId" clId="{879F0491-FB87-465D-A85F-B66139F5E0FE}" dt="2022-01-20T06:08:33.196" v="519" actId="478"/>
          <ac:spMkLst>
            <pc:docMk/>
            <pc:sldMk cId="291462826" sldId="267"/>
            <ac:spMk id="9" creationId="{11B5B50E-33AB-44A6-A80C-A5AC4A8C1158}"/>
          </ac:spMkLst>
        </pc:spChg>
        <pc:spChg chg="add del mod">
          <ac:chgData name="Buket KILIÇ" userId="04493ed1facbc90e" providerId="LiveId" clId="{879F0491-FB87-465D-A85F-B66139F5E0FE}" dt="2022-01-20T06:08:30.385" v="518" actId="478"/>
          <ac:spMkLst>
            <pc:docMk/>
            <pc:sldMk cId="291462826" sldId="267"/>
            <ac:spMk id="11" creationId="{971EC53D-4C52-4498-B254-7688580AF94C}"/>
          </ac:spMkLst>
        </pc:spChg>
        <pc:picChg chg="add del mod">
          <ac:chgData name="Buket KILIÇ" userId="04493ed1facbc90e" providerId="LiveId" clId="{879F0491-FB87-465D-A85F-B66139F5E0FE}" dt="2022-01-20T06:08:27.314" v="517" actId="478"/>
          <ac:picMkLst>
            <pc:docMk/>
            <pc:sldMk cId="291462826" sldId="267"/>
            <ac:picMk id="5" creationId="{62939925-7314-4AF7-BC41-22736CA71607}"/>
          </ac:picMkLst>
        </pc:picChg>
        <pc:picChg chg="add del">
          <ac:chgData name="Buket KILIÇ" userId="04493ed1facbc90e" providerId="LiveId" clId="{879F0491-FB87-465D-A85F-B66139F5E0FE}" dt="2022-01-19T11:13:21.701" v="445" actId="478"/>
          <ac:picMkLst>
            <pc:docMk/>
            <pc:sldMk cId="291462826" sldId="267"/>
            <ac:picMk id="7" creationId="{0B5CEF3C-5C30-41B2-A788-A856D4427BDB}"/>
          </ac:picMkLst>
        </pc:picChg>
        <pc:picChg chg="add mod">
          <ac:chgData name="Buket KILIÇ" userId="04493ed1facbc90e" providerId="LiveId" clId="{879F0491-FB87-465D-A85F-B66139F5E0FE}" dt="2022-01-20T06:08:40.567" v="522" actId="1076"/>
          <ac:picMkLst>
            <pc:docMk/>
            <pc:sldMk cId="291462826" sldId="267"/>
            <ac:picMk id="13" creationId="{0E0B8533-56AB-4EAF-9518-10E1F8695E56}"/>
          </ac:picMkLst>
        </pc:picChg>
        <pc:cxnChg chg="add del mod">
          <ac:chgData name="Buket KILIÇ" userId="04493ed1facbc90e" providerId="LiveId" clId="{879F0491-FB87-465D-A85F-B66139F5E0FE}" dt="2022-01-20T06:08:30.385" v="518" actId="478"/>
          <ac:cxnSpMkLst>
            <pc:docMk/>
            <pc:sldMk cId="291462826" sldId="267"/>
            <ac:cxnSpMk id="7" creationId="{DFD39B04-6D6F-49D0-A54F-8D5D3B3E4825}"/>
          </ac:cxnSpMkLst>
        </pc:cxnChg>
        <pc:cxnChg chg="add del mod">
          <ac:chgData name="Buket KILIÇ" userId="04493ed1facbc90e" providerId="LiveId" clId="{879F0491-FB87-465D-A85F-B66139F5E0FE}" dt="2022-01-20T06:08:30.385" v="518" actId="478"/>
          <ac:cxnSpMkLst>
            <pc:docMk/>
            <pc:sldMk cId="291462826" sldId="267"/>
            <ac:cxnSpMk id="10" creationId="{37246F59-0946-43E2-9A39-BFFB36A98071}"/>
          </ac:cxnSpMkLst>
        </pc:cxnChg>
      </pc:sldChg>
      <pc:sldChg chg="modSp new del mod">
        <pc:chgData name="Buket KILIÇ" userId="04493ed1facbc90e" providerId="LiveId" clId="{879F0491-FB87-465D-A85F-B66139F5E0FE}" dt="2022-01-19T13:10:53.830" v="489" actId="2696"/>
        <pc:sldMkLst>
          <pc:docMk/>
          <pc:sldMk cId="2261641233" sldId="268"/>
        </pc:sldMkLst>
        <pc:spChg chg="mod">
          <ac:chgData name="Buket KILIÇ" userId="04493ed1facbc90e" providerId="LiveId" clId="{879F0491-FB87-465D-A85F-B66139F5E0FE}" dt="2022-01-19T13:07:51.161" v="449"/>
          <ac:spMkLst>
            <pc:docMk/>
            <pc:sldMk cId="2261641233" sldId="268"/>
            <ac:spMk id="2" creationId="{509C2F98-91E5-41D0-9A10-6E3EC4BEF0FD}"/>
          </ac:spMkLst>
        </pc:spChg>
      </pc:sldChg>
      <pc:sldChg chg="addSp modSp new mod">
        <pc:chgData name="Buket KILIÇ" userId="04493ed1facbc90e" providerId="LiveId" clId="{879F0491-FB87-465D-A85F-B66139F5E0FE}" dt="2022-01-20T07:50:03.677" v="555" actId="207"/>
        <pc:sldMkLst>
          <pc:docMk/>
          <pc:sldMk cId="4231816495" sldId="268"/>
        </pc:sldMkLst>
        <pc:spChg chg="mod">
          <ac:chgData name="Buket KILIÇ" userId="04493ed1facbc90e" providerId="LiveId" clId="{879F0491-FB87-465D-A85F-B66139F5E0FE}" dt="2022-01-20T07:44:06.726" v="534"/>
          <ac:spMkLst>
            <pc:docMk/>
            <pc:sldMk cId="4231816495" sldId="268"/>
            <ac:spMk id="2" creationId="{22F9C0B7-CF78-4D26-B31B-3917212BB43A}"/>
          </ac:spMkLst>
        </pc:spChg>
        <pc:spChg chg="mod">
          <ac:chgData name="Buket KILIÇ" userId="04493ed1facbc90e" providerId="LiveId" clId="{879F0491-FB87-465D-A85F-B66139F5E0FE}" dt="2022-01-20T07:49:47.501" v="553" actId="255"/>
          <ac:spMkLst>
            <pc:docMk/>
            <pc:sldMk cId="4231816495" sldId="268"/>
            <ac:spMk id="3" creationId="{1D61FB3F-74EA-466B-BCED-8FA264AD282C}"/>
          </ac:spMkLst>
        </pc:spChg>
        <pc:spChg chg="add mod">
          <ac:chgData name="Buket KILIÇ" userId="04493ed1facbc90e" providerId="LiveId" clId="{879F0491-FB87-465D-A85F-B66139F5E0FE}" dt="2022-01-20T07:50:03.677" v="555" actId="207"/>
          <ac:spMkLst>
            <pc:docMk/>
            <pc:sldMk cId="4231816495" sldId="268"/>
            <ac:spMk id="6" creationId="{2DB4C317-AD1E-494B-9047-92E5203823E4}"/>
          </ac:spMkLst>
        </pc:spChg>
        <pc:picChg chg="add mod">
          <ac:chgData name="Buket KILIÇ" userId="04493ed1facbc90e" providerId="LiveId" clId="{879F0491-FB87-465D-A85F-B66139F5E0FE}" dt="2022-01-20T07:49:10.680" v="544" actId="14100"/>
          <ac:picMkLst>
            <pc:docMk/>
            <pc:sldMk cId="4231816495" sldId="268"/>
            <ac:picMk id="5" creationId="{FA245D0C-B157-4B0D-8E82-9D055D535142}"/>
          </ac:picMkLst>
        </pc:picChg>
      </pc:sldChg>
      <pc:sldChg chg="addSp modSp new mod">
        <pc:chgData name="Buket KILIÇ" userId="04493ed1facbc90e" providerId="LiveId" clId="{879F0491-FB87-465D-A85F-B66139F5E0FE}" dt="2022-01-20T07:52:18.199" v="571" actId="1076"/>
        <pc:sldMkLst>
          <pc:docMk/>
          <pc:sldMk cId="2812284321" sldId="269"/>
        </pc:sldMkLst>
        <pc:spChg chg="mod">
          <ac:chgData name="Buket KILIÇ" userId="04493ed1facbc90e" providerId="LiveId" clId="{879F0491-FB87-465D-A85F-B66139F5E0FE}" dt="2022-01-20T07:52:03.425" v="568"/>
          <ac:spMkLst>
            <pc:docMk/>
            <pc:sldMk cId="2812284321" sldId="269"/>
            <ac:spMk id="2" creationId="{76FE3301-F0ED-4FEC-BEB8-0E54A811E42C}"/>
          </ac:spMkLst>
        </pc:spChg>
        <pc:spChg chg="mod">
          <ac:chgData name="Buket KILIÇ" userId="04493ed1facbc90e" providerId="LiveId" clId="{879F0491-FB87-465D-A85F-B66139F5E0FE}" dt="2022-01-20T07:52:15.618" v="570" actId="1076"/>
          <ac:spMkLst>
            <pc:docMk/>
            <pc:sldMk cId="2812284321" sldId="269"/>
            <ac:spMk id="3" creationId="{E2E4D825-FA20-478E-91FA-6A8B696ECAC3}"/>
          </ac:spMkLst>
        </pc:spChg>
        <pc:picChg chg="add mod">
          <ac:chgData name="Buket KILIÇ" userId="04493ed1facbc90e" providerId="LiveId" clId="{879F0491-FB87-465D-A85F-B66139F5E0FE}" dt="2022-01-20T07:52:18.199" v="571" actId="1076"/>
          <ac:picMkLst>
            <pc:docMk/>
            <pc:sldMk cId="2812284321" sldId="269"/>
            <ac:picMk id="5" creationId="{F80CCF81-7C5F-4878-9488-9972D26EF4B5}"/>
          </ac:picMkLst>
        </pc:picChg>
      </pc:sldChg>
      <pc:sldChg chg="addSp delSp modSp new mod">
        <pc:chgData name="Buket KILIÇ" userId="04493ed1facbc90e" providerId="LiveId" clId="{879F0491-FB87-465D-A85F-B66139F5E0FE}" dt="2022-01-20T07:57:09.008" v="604" actId="14100"/>
        <pc:sldMkLst>
          <pc:docMk/>
          <pc:sldMk cId="3297471710" sldId="270"/>
        </pc:sldMkLst>
        <pc:spChg chg="mod">
          <ac:chgData name="Buket KILIÇ" userId="04493ed1facbc90e" providerId="LiveId" clId="{879F0491-FB87-465D-A85F-B66139F5E0FE}" dt="2022-01-20T07:53:16.110" v="595" actId="20577"/>
          <ac:spMkLst>
            <pc:docMk/>
            <pc:sldMk cId="3297471710" sldId="270"/>
            <ac:spMk id="2" creationId="{FD4A74D0-B6BD-4A49-8EDD-B80D82CEC001}"/>
          </ac:spMkLst>
        </pc:spChg>
        <pc:spChg chg="del">
          <ac:chgData name="Buket KILIÇ" userId="04493ed1facbc90e" providerId="LiveId" clId="{879F0491-FB87-465D-A85F-B66139F5E0FE}" dt="2022-01-20T07:56:26.035" v="596"/>
          <ac:spMkLst>
            <pc:docMk/>
            <pc:sldMk cId="3297471710" sldId="270"/>
            <ac:spMk id="3" creationId="{63A30850-D3B6-4BF9-9174-6CE9CF70165B}"/>
          </ac:spMkLst>
        </pc:spChg>
        <pc:spChg chg="add mod">
          <ac:chgData name="Buket KILIÇ" userId="04493ed1facbc90e" providerId="LiveId" clId="{879F0491-FB87-465D-A85F-B66139F5E0FE}" dt="2022-01-20T07:57:09.008" v="604" actId="14100"/>
          <ac:spMkLst>
            <pc:docMk/>
            <pc:sldMk cId="3297471710" sldId="270"/>
            <ac:spMk id="7" creationId="{2CEAD3CD-2E44-42DE-A660-A55CAF021707}"/>
          </ac:spMkLst>
        </pc:spChg>
        <pc:picChg chg="add mod">
          <ac:chgData name="Buket KILIÇ" userId="04493ed1facbc90e" providerId="LiveId" clId="{879F0491-FB87-465D-A85F-B66139F5E0FE}" dt="2022-01-20T07:57:03.447" v="603" actId="1076"/>
          <ac:picMkLst>
            <pc:docMk/>
            <pc:sldMk cId="3297471710" sldId="270"/>
            <ac:picMk id="5" creationId="{AAD7B94F-7765-4959-A727-21A857B767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5DBB-F46D-47EA-B40C-DCA4E94DB832}" type="datetimeFigureOut">
              <a:rPr lang="tr-TR" smtClean="0"/>
              <a:t>2.03.2022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F010-D075-4725-9903-1CEAAB5793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80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735-21A6-4D5D-BBCA-85FBDC15CEB1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6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D915-D63F-4E46-A326-B2F7B946D4DF}" type="datetime1">
              <a:rPr lang="tr-TR" smtClean="0"/>
              <a:t>2.03.2022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2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E8E-2EB7-4DA6-AD25-F7EFF522D881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82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1D48-212E-4922-A29E-D80E43213901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37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5594-ECF6-49FD-B104-D4326FA92AB2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74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82DB-15EB-4CC2-9BB3-256F86410C51}" type="datetime1">
              <a:rPr lang="tr-TR" smtClean="0"/>
              <a:t>2.03.2022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67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4287-FA74-4E40-B047-41F7115883E2}" type="datetime1">
              <a:rPr lang="tr-TR" smtClean="0"/>
              <a:t>2.03.2022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2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6C1D-228B-4C1B-9540-18BA837B0A0B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61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333-9F6A-46BB-B30C-818F9ED7D2BA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64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7139-468B-4C25-9E59-79F910AC6DF7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33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ED5-9776-4918-8C0F-CC65A224E1CD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74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CA75-B382-4169-97C9-56B3EF893C40}" type="datetime1">
              <a:rPr lang="tr-TR" smtClean="0"/>
              <a:t>2.03.2022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7C02-B78F-4893-B58E-933EC156421C}" type="datetime1">
              <a:rPr lang="tr-TR" smtClean="0"/>
              <a:t>2.03.2022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1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8BD2-B7DB-421D-A5EC-7D00EC49A07A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7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4E6D-78BD-4D18-95C6-11C77A1F04EF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9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8971-425F-474B-B9D9-11B1F84839F7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8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B3DC-93BA-4EB9-A837-C8BC445F1156}" type="datetime1">
              <a:rPr lang="tr-TR" smtClean="0"/>
              <a:t>2.03.2022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5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3DE425-06F6-4574-94FD-955164C4E633}" type="datetime1">
              <a:rPr lang="tr-TR" smtClean="0"/>
              <a:t>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42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C0C619-2A19-4F0C-83C7-DBB36CA05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Mobil Programlama- Değişken ve Veri Tipleri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D2C9C2-330E-4E9D-8358-EA430C1A1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Buket işler </a:t>
            </a:r>
          </a:p>
        </p:txBody>
      </p:sp>
    </p:spTree>
    <p:extLst>
      <p:ext uri="{BB962C8B-B14F-4D97-AF65-F5344CB8AC3E}">
        <p14:creationId xmlns:p14="http://schemas.microsoft.com/office/powerpoint/2010/main" val="1652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598BBE-67A3-4C73-9224-CAA65574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2</a:t>
            </a:r>
            <a:endParaRPr lang="tr-TR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4436763B-4F4A-4D8E-A12C-03130A410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86712"/>
              </p:ext>
            </p:extLst>
          </p:nvPr>
        </p:nvGraphicFramePr>
        <p:xfrm>
          <a:off x="1188720" y="3789998"/>
          <a:ext cx="9855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040">
                  <a:extLst>
                    <a:ext uri="{9D8B030D-6E8A-4147-A177-3AD203B41FA5}">
                      <a16:colId xmlns:a16="http://schemas.microsoft.com/office/drawing/2014/main" val="909065984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1876994766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279212156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25440113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3367152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ürün-</a:t>
                      </a:r>
                      <a:r>
                        <a:rPr lang="tr-TR" sz="2000" dirty="0" err="1"/>
                        <a:t>id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ürün-adi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ürün-fiyat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ürün-adet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ürün-</a:t>
                      </a:r>
                      <a:r>
                        <a:rPr lang="tr-TR" sz="2000" dirty="0" err="1"/>
                        <a:t>tedarikci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0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3412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ayakkabı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399.99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/>
                        <a:t>adidas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91637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407D39BA-68F7-4CC1-B2C5-B6B8E8597E0C}"/>
              </a:ext>
            </a:extLst>
          </p:cNvPr>
          <p:cNvSpPr txBox="1"/>
          <p:nvPr/>
        </p:nvSpPr>
        <p:spPr>
          <a:xfrm>
            <a:off x="1696720" y="1622475"/>
            <a:ext cx="84531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Bir şirketin ürünlerinin bilgilerinin tutulduğu ürünler tablosunu temsil eden değişkenleri oluşturunuz.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8FED1B32-2303-4523-BC50-B62F31D1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2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D4FABA-DD40-40BC-9386-E7F9BEA6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print()	metodu	ile	çıktı	alma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4F2424-2513-4983-8A98-0DE02562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Kodlama	yaparken	kodların	çalışma	sonuçlarını	bu	metot ile	takip	edebiliriz.</a:t>
            </a:r>
          </a:p>
          <a:p>
            <a:pPr algn="just"/>
            <a:r>
              <a:rPr lang="tr-TR" sz="2400" dirty="0"/>
              <a:t>String ifade	içine	$ ifadesi	kullanılarak	çıktıya	değişken	eklenebilir.</a:t>
            </a:r>
          </a:p>
          <a:p>
            <a:pPr algn="just"/>
            <a:endParaRPr lang="tr-TR" sz="2400" dirty="0"/>
          </a:p>
          <a:p>
            <a:pPr marL="0" indent="0" algn="just">
              <a:buNone/>
            </a:pPr>
            <a:r>
              <a:rPr lang="tr-TR" sz="2400" dirty="0"/>
              <a:t>		var ad= " Çiğdem " ;</a:t>
            </a:r>
          </a:p>
          <a:p>
            <a:pPr marL="0" indent="0" algn="just">
              <a:buNone/>
            </a:pPr>
            <a:r>
              <a:rPr lang="tr-TR" sz="2400" dirty="0"/>
              <a:t>		int yil= 10;</a:t>
            </a:r>
          </a:p>
          <a:p>
            <a:pPr marL="0" indent="0" algn="just">
              <a:buNone/>
            </a:pPr>
            <a:r>
              <a:rPr lang="tr-TR" sz="2400" dirty="0"/>
              <a:t> 		print(" $ad Antalya ‘ya $yil önce taşındı. ");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587A862-A5E0-4198-B716-93DE80FD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31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D9BBE-D6B9-4055-89CC-9C69BAB9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Değişkenleri	Yazdırma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3E5E25-2763-4444-981D-FCE5A1F9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String ifade	içine	${} ifadesi	kullanılarak	işlem yapılabilir.</a:t>
            </a:r>
          </a:p>
          <a:p>
            <a:endParaRPr lang="tr-TR" dirty="0"/>
          </a:p>
          <a:p>
            <a:pPr marL="0" indent="0" algn="just">
              <a:buNone/>
            </a:pPr>
            <a:r>
              <a:rPr lang="tr-TR" sz="2000" dirty="0"/>
              <a:t>	</a:t>
            </a:r>
            <a:r>
              <a:rPr lang="tr-TR" sz="2400" dirty="0"/>
              <a:t>int a= 20;</a:t>
            </a:r>
          </a:p>
          <a:p>
            <a:pPr marL="0" indent="0" algn="just">
              <a:buNone/>
            </a:pPr>
            <a:r>
              <a:rPr lang="tr-TR" sz="2400" dirty="0"/>
              <a:t>     var b=15;</a:t>
            </a:r>
          </a:p>
          <a:p>
            <a:pPr marL="0" indent="0" algn="just">
              <a:buNone/>
            </a:pPr>
            <a:r>
              <a:rPr lang="tr-TR" sz="2400" dirty="0"/>
              <a:t> 	print(" $a değişkeni ile $b değişkeninin farkı : ${a-b} ");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tr-TR" sz="2400" dirty="0"/>
              <a:t>			ÇIKTI : 20 değişkeni ile 15 değişkeninin farkı:5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3E47B9-B890-4C83-BAB1-257D8E21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61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F875E5-4D65-47E9-979F-09FE35F0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Değişken Oluşturma Çeşitleri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7C70B2-9CB1-4C00-9272-A8AAAF0E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5" y="1398763"/>
            <a:ext cx="10269801" cy="5083317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FC88939-0C66-4AEA-89FD-B2B5CCDF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196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CACE96-5F3A-4236-9586-7C9496B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Type Safety – Tür Güvenliği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6DC371-641B-4D74-982C-3FE75634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Oluşturduğunuz	değişkene	farklı türde	değişken atayamazsınız.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tr-TR" sz="2400" dirty="0"/>
              <a:t>		var </a:t>
            </a:r>
            <a:r>
              <a:rPr lang="tr-TR" sz="2400" dirty="0" err="1"/>
              <a:t>deger</a:t>
            </a:r>
            <a:r>
              <a:rPr lang="tr-TR" sz="2400" dirty="0"/>
              <a:t>= 45;</a:t>
            </a:r>
          </a:p>
          <a:p>
            <a:pPr marL="0" indent="0">
              <a:buNone/>
            </a:pPr>
            <a:r>
              <a:rPr lang="tr-TR" sz="2400" dirty="0"/>
              <a:t>		</a:t>
            </a:r>
            <a:r>
              <a:rPr lang="tr-TR" sz="2400" dirty="0" err="1"/>
              <a:t>deger</a:t>
            </a:r>
            <a:r>
              <a:rPr lang="tr-TR" sz="2400" dirty="0"/>
              <a:t>= " Merhaba " ;</a:t>
            </a:r>
          </a:p>
          <a:p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C7DBA55-5642-4B14-8D75-D31ACB23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48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55FE8D-89D6-48DE-BF4D-37EA42B1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Constant - Sabitler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8998FF-85EC-499A-8EEF-41DF44E5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 Sabitler	içerisine	bir	kere	veri atıldığında	bir	daha	değiştiremeyeceğiniz	yapılardır.</a:t>
            </a:r>
          </a:p>
          <a:p>
            <a:pPr algn="just"/>
            <a:r>
              <a:rPr lang="tr-TR" sz="2400" dirty="0"/>
              <a:t> final ve </a:t>
            </a:r>
            <a:r>
              <a:rPr lang="tr-TR" sz="2400" dirty="0" err="1"/>
              <a:t>const</a:t>
            </a:r>
            <a:r>
              <a:rPr lang="tr-TR" sz="2400" dirty="0"/>
              <a:t> ismi	ile	kullanılırlar.</a:t>
            </a:r>
          </a:p>
          <a:p>
            <a:pPr algn="just"/>
            <a:r>
              <a:rPr lang="tr-TR" sz="2400" dirty="0"/>
              <a:t> </a:t>
            </a:r>
            <a:r>
              <a:rPr lang="tr-TR" sz="2400" dirty="0" err="1"/>
              <a:t>const</a:t>
            </a:r>
            <a:r>
              <a:rPr lang="tr-TR" sz="2400" dirty="0"/>
              <a:t> değişken	oluşturduğumuz anda hafızada oluşur.</a:t>
            </a:r>
          </a:p>
          <a:p>
            <a:pPr algn="just"/>
            <a:r>
              <a:rPr lang="tr-TR" sz="2400" dirty="0"/>
              <a:t> final değişken oluşturulduktan sonra kod çalıştırıldığında	hafızada	oluşur.</a:t>
            </a:r>
          </a:p>
          <a:p>
            <a:pPr algn="just"/>
            <a:r>
              <a:rPr lang="tr-TR" sz="2400" dirty="0"/>
              <a:t> </a:t>
            </a:r>
            <a:r>
              <a:rPr lang="tr-TR" sz="2400" dirty="0" err="1"/>
              <a:t>const</a:t>
            </a:r>
            <a:r>
              <a:rPr lang="tr-TR" sz="2400" dirty="0"/>
              <a:t> sınıf içinde kullanılmaz.</a:t>
            </a:r>
          </a:p>
          <a:p>
            <a:pPr algn="just"/>
            <a:r>
              <a:rPr lang="tr-TR" sz="2400" dirty="0"/>
              <a:t> Genelde	yaygın kullanım final </a:t>
            </a:r>
            <a:r>
              <a:rPr lang="tr-TR" sz="2400" dirty="0" err="1"/>
              <a:t>dır</a:t>
            </a:r>
            <a:r>
              <a:rPr lang="tr-TR" sz="2400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6F5AFF-D70F-4EFE-85B3-D4F378B3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310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EDF2F2-309B-4703-9D36-5588D089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Constant - Sabitler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B9B547-9BF8-4A47-A160-3839DE0E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073968" cy="41954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400" dirty="0"/>
              <a:t>Sabit kullanmak </a:t>
            </a:r>
            <a:r>
              <a:rPr lang="tr-TR" sz="2400" dirty="0" err="1"/>
              <a:t>memory</a:t>
            </a:r>
            <a:r>
              <a:rPr lang="tr-TR" sz="2400" dirty="0"/>
              <a:t> yönetimini rahatlatır.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Çünkü hafızada sabit için yer ayrılır ve	değişim olmayacağı için açılan yer yeni bir değer almak	için beklemez.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Sadece kullanılma amaçlı değişkenler için kullanılması için  uygundur.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1AFF2C-BE69-4BA3-B8CE-F31B5123E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88" y="2755852"/>
            <a:ext cx="4535275" cy="1501187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C2DA32C-70AF-4E7C-AD01-FA79AE3F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13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E4D2BF-E6A7-4D37-878A-CD2D6F54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Yorum	Satırları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BAD792-9F39-4BB2-AE55-4E036F43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03" y="1517074"/>
            <a:ext cx="9890270" cy="4544290"/>
          </a:xfrm>
        </p:spPr>
        <p:txBody>
          <a:bodyPr>
            <a:noAutofit/>
          </a:bodyPr>
          <a:lstStyle/>
          <a:p>
            <a:r>
              <a:rPr lang="tr-TR" sz="2400" dirty="0"/>
              <a:t>Yorum satırı kullanımının birçok amacı vardır.</a:t>
            </a:r>
          </a:p>
          <a:p>
            <a:r>
              <a:rPr lang="tr-TR" sz="2400" dirty="0"/>
              <a:t>Kodunuza anlaşılır notlar yazmak. </a:t>
            </a:r>
          </a:p>
          <a:p>
            <a:r>
              <a:rPr lang="tr-TR" sz="2400" dirty="0"/>
              <a:t>Bazı kod satırını geçici olarak gizlemek için kullanılabilir.</a:t>
            </a:r>
          </a:p>
          <a:p>
            <a:endParaRPr lang="tr-TR" sz="2400" dirty="0"/>
          </a:p>
          <a:p>
            <a:r>
              <a:rPr lang="tr-TR" sz="2400" dirty="0"/>
              <a:t>Satıra yorum ekleme // işareti ile yapılır. 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err="1"/>
              <a:t>Örn</a:t>
            </a:r>
            <a:r>
              <a:rPr lang="tr-TR" sz="2400" dirty="0"/>
              <a:t> : // Bu nesne ile veri tabanına erişilebilir. </a:t>
            </a:r>
          </a:p>
          <a:p>
            <a:endParaRPr lang="tr-TR" sz="2400" dirty="0"/>
          </a:p>
          <a:p>
            <a:r>
              <a:rPr lang="tr-TR" sz="2400" dirty="0"/>
              <a:t>Blok yorumu ekleme; /* ile açılır */ kapatılır. Tek satır değil birden fazla satır için kullanılabilir. 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err="1"/>
              <a:t>Örn</a:t>
            </a:r>
            <a:r>
              <a:rPr lang="tr-TR" sz="2400" dirty="0"/>
              <a:t> : /* Kod tekrarından sakınmalıyız. */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836DB81-4F98-436B-A10F-2A8006E3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07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4E2F30-7A9A-479F-8C6D-1B54AE36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Kaçış Karakterleri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C751E-3D57-4563-81ED-BFA5285A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Kaçış	karakterleri	 String	ifade	içine	bazı	karakterleri yazmamızı	sağlarlar.</a:t>
            </a:r>
          </a:p>
          <a:p>
            <a:pPr algn="just"/>
            <a:r>
              <a:rPr lang="tr-TR" dirty="0"/>
              <a:t>Bunun	çıkış	sebebi	String	ifadelerin		”	işareti	ile	başlayıp	bitmesidir.</a:t>
            </a:r>
          </a:p>
          <a:p>
            <a:pPr algn="just"/>
            <a:r>
              <a:rPr lang="sv-SE" dirty="0"/>
              <a:t>En çok kullanılan kaçış karakterleri</a:t>
            </a:r>
            <a:r>
              <a:rPr lang="tr-TR" dirty="0"/>
              <a:t>;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A050F07-1501-4B30-9F8B-43FD17B4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5" y="4067530"/>
            <a:ext cx="11085310" cy="2097741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E554CFF-713C-408E-8F1D-32FA3EDF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05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BB206-08F4-4AA9-98F7-D8BF44AC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Aritmetik	Operatörler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5B3E0D-3EA4-4E3D-A42A-28616686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2178368" cy="4195481"/>
          </a:xfrm>
        </p:spPr>
        <p:txBody>
          <a:bodyPr>
            <a:normAutofit/>
          </a:bodyPr>
          <a:lstStyle/>
          <a:p>
            <a:r>
              <a:rPr lang="tr-TR" dirty="0"/>
              <a:t>Matematiksel işlemleri yapmamızı sağlarlar. </a:t>
            </a:r>
          </a:p>
          <a:p>
            <a:r>
              <a:rPr lang="tr-TR" dirty="0"/>
              <a:t> Parantezler işlemin önceliğini belirtmek için kullanılır. </a:t>
            </a:r>
          </a:p>
          <a:p>
            <a:pPr marL="0" indent="0" algn="ctr">
              <a:buNone/>
            </a:pPr>
            <a:r>
              <a:rPr lang="tr-TR" dirty="0"/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C30C87B-46AF-4669-A6CA-475D06808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66" y="2188421"/>
            <a:ext cx="7907572" cy="416785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8A4D593-24BD-4A83-BF30-2C83A7184843}"/>
              </a:ext>
            </a:extLst>
          </p:cNvPr>
          <p:cNvSpPr txBox="1"/>
          <p:nvPr/>
        </p:nvSpPr>
        <p:spPr>
          <a:xfrm>
            <a:off x="5872245" y="1729752"/>
            <a:ext cx="29081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A = 10 ve B = 20 olsun.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4F2B79A-6696-4803-9187-BEEF210E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40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922DF0-FCF7-43DC-9F25-1B331FE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9BBE1A-03E2-465F-A577-C429427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Değişkenler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 print()	metodu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 Constant – Sabitler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 Aritmetik	Operatörler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 Tür	Dönüşümü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 Konsol	Girdisi</a:t>
            </a:r>
          </a:p>
          <a:p>
            <a:pPr>
              <a:buFont typeface="Wingdings" panose="05000000000000000000" pitchFamily="2" charset="2"/>
              <a:buChar char="q"/>
            </a:pPr>
            <a:endParaRPr lang="tr-TR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0D4F20-EED5-41EB-8F90-498D96E3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3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138A79-6359-4C66-BDD7-B2F73FFB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Aritmetik Operatörler İşlemler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AE462A0-1BC0-40CC-B4A2-B7E21AB5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66" y="2858597"/>
            <a:ext cx="3528060" cy="3756660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727FE51-7EDA-4840-A385-62CA0638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20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07F4A20-4FA1-4683-874C-5DB400ED1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896252"/>
            <a:ext cx="4185901" cy="36813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00DE528-9DB3-44E9-B98A-8CF6AEFACEAF}"/>
              </a:ext>
            </a:extLst>
          </p:cNvPr>
          <p:cNvSpPr txBox="1"/>
          <p:nvPr/>
        </p:nvSpPr>
        <p:spPr>
          <a:xfrm>
            <a:off x="1427466" y="1801924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Bazı aritmetik işlemler</a:t>
            </a:r>
          </a:p>
        </p:txBody>
      </p:sp>
    </p:spTree>
    <p:extLst>
      <p:ext uri="{BB962C8B-B14F-4D97-AF65-F5344CB8AC3E}">
        <p14:creationId xmlns:p14="http://schemas.microsoft.com/office/powerpoint/2010/main" val="237974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FF3955-65FC-420B-AB5E-6721B087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Dart Arttırma ve Azaltma Operatörleri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03E5732-2DA2-4B34-85FE-5B6B47EBC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27" y="2642552"/>
            <a:ext cx="4237233" cy="3211595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62E100D-AAD5-4CB2-BCFF-09028E4B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52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60ED08-E415-4A3D-96EC-17D0777A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Dart Karşılaştırma Operatörleri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0167D20-4006-4BD0-8F58-24A5E9A2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05" y="1956753"/>
            <a:ext cx="5694939" cy="3907334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58C3F19-3554-4B23-AB71-7CECE056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31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756D91-0263-4645-9A33-F5A3449D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6BD3FE-26EF-4FAB-A1A4-76A28FBC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	Daire alanını değişkenler oluşturarak hesaplayınız. </a:t>
            </a:r>
          </a:p>
          <a:p>
            <a:endParaRPr lang="tr-TR" dirty="0"/>
          </a:p>
          <a:p>
            <a:r>
              <a:rPr lang="tr-TR" dirty="0"/>
              <a:t>	F = m x a.    Uygulanan Kuvvet(F)= Cismin kütlesi(m) x cismin ivmesi (a)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A025210-E202-4911-B5E5-95895F3D5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00" y="4423323"/>
            <a:ext cx="3168535" cy="1103330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621FF8D-C89A-48EF-BDAA-24E58D1D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23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96A7746-484D-42B7-AED9-53A9FE1B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12" y="4423323"/>
            <a:ext cx="6139289" cy="11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F15AAE-9929-4831-83A8-B7509383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Atama	 Operatörlerinin	Kısaltım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A603BD-3909-47F4-9834-FAC9E629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24598"/>
            <a:ext cx="11220769" cy="4195481"/>
          </a:xfrm>
        </p:spPr>
        <p:txBody>
          <a:bodyPr>
            <a:normAutofit/>
          </a:bodyPr>
          <a:lstStyle/>
          <a:p>
            <a:r>
              <a:rPr lang="tr-TR" sz="2400" dirty="0"/>
              <a:t>Atama işlemlerini kolaylaştırma amaçlı kullanılırlar. </a:t>
            </a:r>
          </a:p>
          <a:p>
            <a:r>
              <a:rPr lang="tr-TR" sz="2400" dirty="0"/>
              <a:t>Aritmetik operatörlerin hepsinde geçerlidir. </a:t>
            </a:r>
          </a:p>
          <a:p>
            <a:r>
              <a:rPr lang="tr-TR" sz="2400" dirty="0"/>
              <a:t>Normal ifade ; </a:t>
            </a:r>
          </a:p>
          <a:p>
            <a:pPr marL="0" indent="0">
              <a:buNone/>
            </a:pPr>
            <a:r>
              <a:rPr lang="tr-TR" sz="2400" dirty="0"/>
              <a:t>a = a + 3                        b = b * 3                      c = c - 3                     d=d/3</a:t>
            </a:r>
          </a:p>
          <a:p>
            <a:pPr marL="0" indent="0">
              <a:buNone/>
            </a:pPr>
            <a:r>
              <a:rPr lang="tr-TR" sz="2400" dirty="0"/>
              <a:t>Kısayol : a +=3           Kısayol : b *=3               Kısayol : c -=3        Kısayol : d /=3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BCAB99-D0C9-41C1-87DA-864AB921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45" y="4526130"/>
            <a:ext cx="2415749" cy="1722269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13683B5-FBA1-4CC2-BA96-68948AD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23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62DB4F-EC8A-43DC-B167-7ED16CAF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Tür	Dönüşümü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47A1CF-61B3-4272-98D7-54EC49AB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62528" cy="4195481"/>
          </a:xfrm>
        </p:spPr>
        <p:txBody>
          <a:bodyPr>
            <a:normAutofit/>
          </a:bodyPr>
          <a:lstStyle/>
          <a:p>
            <a:r>
              <a:rPr lang="tr-TR" sz="2400" dirty="0"/>
              <a:t>Sayısaldan sayısala dönüşüm </a:t>
            </a:r>
          </a:p>
          <a:p>
            <a:r>
              <a:rPr lang="tr-TR" sz="2400" dirty="0"/>
              <a:t>Sayısaldan metine dönüşüm </a:t>
            </a:r>
          </a:p>
          <a:p>
            <a:r>
              <a:rPr lang="tr-TR" sz="2400" dirty="0"/>
              <a:t>Metinden sayısala dönüşüm </a:t>
            </a:r>
          </a:p>
          <a:p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r>
              <a:rPr lang="tr-TR" sz="2400" dirty="0"/>
              <a:t>    </a:t>
            </a:r>
            <a:r>
              <a:rPr lang="tr-TR" sz="2400" dirty="0" err="1"/>
              <a:t>toDouble</a:t>
            </a:r>
            <a:r>
              <a:rPr lang="tr-TR" sz="2400" dirty="0"/>
              <a:t>() , </a:t>
            </a:r>
            <a:r>
              <a:rPr lang="tr-TR" sz="2400" dirty="0" err="1"/>
              <a:t>toInt</a:t>
            </a:r>
            <a:r>
              <a:rPr lang="tr-TR" sz="2400" dirty="0"/>
              <a:t>() , </a:t>
            </a:r>
            <a:r>
              <a:rPr lang="tr-TR" sz="2400" dirty="0" err="1"/>
              <a:t>toString</a:t>
            </a:r>
            <a:r>
              <a:rPr lang="tr-TR" sz="2400" dirty="0"/>
              <a:t>() , </a:t>
            </a:r>
            <a:r>
              <a:rPr lang="tr-TR" sz="2400" dirty="0" err="1"/>
              <a:t>int.parse</a:t>
            </a:r>
            <a:r>
              <a:rPr lang="tr-TR" sz="2400" dirty="0"/>
              <a:t>() , </a:t>
            </a:r>
            <a:r>
              <a:rPr lang="tr-TR" sz="2400" dirty="0" err="1"/>
              <a:t>double.parse</a:t>
            </a:r>
            <a:r>
              <a:rPr lang="tr-TR" sz="2400" dirty="0"/>
              <a:t>()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AC5CB4-FBB7-44AE-A3CB-ECC2538C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08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91440-33DF-444F-B920-63759B74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Sayısaldan	sayısala	dönüşüm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2DD27FE-0685-4C5B-B27E-9703313F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26</a:t>
            </a:fld>
            <a:endParaRPr lang="tr-TR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CB3A36D-7FCB-4CB2-B268-A2826CD75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31" y="2484782"/>
            <a:ext cx="6548037" cy="2714149"/>
          </a:xfrm>
        </p:spPr>
      </p:pic>
    </p:spTree>
    <p:extLst>
      <p:ext uri="{BB962C8B-B14F-4D97-AF65-F5344CB8AC3E}">
        <p14:creationId xmlns:p14="http://schemas.microsoft.com/office/powerpoint/2010/main" val="111508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AC9DD4-6268-4563-BAAA-0A3E864B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Sayısaldan Metine Dönüşüm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42C1AC6-6887-43D9-801D-E241EA48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27</a:t>
            </a:fld>
            <a:endParaRPr lang="tr-TR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6E301D2-72B5-43C5-A6D8-E4691F606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07" y="2293923"/>
            <a:ext cx="5588098" cy="2745457"/>
          </a:xfrm>
        </p:spPr>
      </p:pic>
    </p:spTree>
    <p:extLst>
      <p:ext uri="{BB962C8B-B14F-4D97-AF65-F5344CB8AC3E}">
        <p14:creationId xmlns:p14="http://schemas.microsoft.com/office/powerpoint/2010/main" val="126432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4B38F3-345D-421D-BF55-BB53BC98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Değişkenin	kapsamı	(Global	ve </a:t>
            </a:r>
            <a:r>
              <a:rPr lang="tr-TR" b="1" dirty="0" err="1"/>
              <a:t>Local</a:t>
            </a:r>
            <a:r>
              <a:rPr lang="tr-TR" b="1" dirty="0"/>
              <a:t> Değişken	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03552C-968F-454D-B4C6-0F0F620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976688" cy="4195481"/>
          </a:xfrm>
        </p:spPr>
        <p:txBody>
          <a:bodyPr/>
          <a:lstStyle/>
          <a:p>
            <a:pPr algn="just"/>
            <a:r>
              <a:rPr lang="tr-TR" sz="2800" dirty="0"/>
              <a:t>Süslü parantez { } bizim kapsamımızı belirler. Değişkenin ulaşılabilirliği buna bağlıdır.</a:t>
            </a:r>
          </a:p>
          <a:p>
            <a:pPr algn="just"/>
            <a:endParaRPr lang="tr-TR" sz="2800" dirty="0"/>
          </a:p>
          <a:p>
            <a:pPr algn="just"/>
            <a:r>
              <a:rPr lang="tr-TR" sz="2800" dirty="0" err="1"/>
              <a:t>Local</a:t>
            </a:r>
            <a:r>
              <a:rPr lang="tr-TR" sz="2800" dirty="0"/>
              <a:t> değişken Global değişkeni ezer.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349AFD1-9A40-4EF6-939F-4710DCB11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35" y="1455750"/>
            <a:ext cx="3277925" cy="526560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4AF8ABC-701D-417C-BC48-206168B9256A}"/>
              </a:ext>
            </a:extLst>
          </p:cNvPr>
          <p:cNvSpPr txBox="1"/>
          <p:nvPr/>
        </p:nvSpPr>
        <p:spPr>
          <a:xfrm>
            <a:off x="7593496" y="3059668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Global Değişkenler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E929BB6-C98D-4A46-8C86-6D0C93C9DE09}"/>
              </a:ext>
            </a:extLst>
          </p:cNvPr>
          <p:cNvSpPr txBox="1"/>
          <p:nvPr/>
        </p:nvSpPr>
        <p:spPr>
          <a:xfrm>
            <a:off x="7593495" y="4102634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Local</a:t>
            </a:r>
            <a:r>
              <a:rPr lang="tr-TR" dirty="0"/>
              <a:t> Değişken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B54D32E-AFF3-4749-AB1E-C4315D14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216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7F3321-5DDD-45E3-BEAF-19AA47B3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Metinden Sayısala Dönüşüm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A897CD-D128-42C2-B457-8F001348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Dönüşüm olurken dikkatli olunmalıdır çünkü metin içinde her zaman sayı yer almaz hata ihtimali yüksektir.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B51AA2-B19B-4430-B681-7E18C25A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29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78C7910-C5E5-4BA1-A4F6-C6C5F8485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50" y="3205370"/>
            <a:ext cx="6437787" cy="248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707606-0E36-492D-AF14-BA689B6F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Değişkenler (</a:t>
            </a:r>
            <a:r>
              <a:rPr lang="tr-TR" b="1" dirty="0" err="1"/>
              <a:t>Variables</a:t>
            </a:r>
            <a:r>
              <a:rPr lang="tr-TR" b="1" dirty="0"/>
              <a:t> 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0DE047-CDE7-49A6-9D5A-6CE10350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2400" dirty="0"/>
              <a:t>Modern	diller	hafızada	saklanan	değerleri	değişkenler	ile	ifade	etmektedir.	</a:t>
            </a:r>
          </a:p>
          <a:p>
            <a:pPr algn="just"/>
            <a:r>
              <a:rPr lang="tr-TR" sz="2400" dirty="0"/>
              <a:t>Değişkenler	hafızada	geçici olarak saklanan değerleri	temsil	eder.</a:t>
            </a:r>
          </a:p>
          <a:p>
            <a:pPr algn="just"/>
            <a:r>
              <a:rPr lang="tr-TR" sz="2400" dirty="0"/>
              <a:t>Dart dilinde değişken için	tür	belirtmemize gerek yoktur.</a:t>
            </a:r>
          </a:p>
          <a:p>
            <a:pPr algn="just"/>
            <a:endParaRPr lang="tr-TR" sz="2400" dirty="0"/>
          </a:p>
          <a:p>
            <a:pPr algn="ctr"/>
            <a:r>
              <a:rPr lang="tr-TR" sz="2400" dirty="0">
                <a:solidFill>
                  <a:schemeClr val="accent3"/>
                </a:solidFill>
              </a:rPr>
              <a:t>Değişkenler kalıcı değildir. Programdan çıkıldığında değerler kaybolur. Kalıcı değerler için değişkenlerin değerleri diske yazılmalıdır.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D469A23-0D8B-4FF6-B404-F652AFA1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6466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A2A443-68D1-41F0-8BCE-6944C2FD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Kodlar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D4BC18A-939A-4EDA-92EF-D8E206730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1" y="2141654"/>
            <a:ext cx="4434552" cy="4263627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F4D01F-E2B1-4230-A9B6-734A1097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30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C9F3AAA-0A1E-459E-B45F-95C4706D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38" y="2141653"/>
            <a:ext cx="5988933" cy="41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84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140B7E-4116-4173-B422-513771EF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Konsol Girdisi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26D3AC4-16CC-4F2C-A1AE-9978401F5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05" y="1455733"/>
            <a:ext cx="4241843" cy="511408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BA3B699-ACD8-4487-AAA6-8C2E50A26B22}"/>
              </a:ext>
            </a:extLst>
          </p:cNvPr>
          <p:cNvSpPr txBox="1"/>
          <p:nvPr/>
        </p:nvSpPr>
        <p:spPr>
          <a:xfrm>
            <a:off x="487018" y="1659835"/>
            <a:ext cx="49099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Sadece </a:t>
            </a:r>
            <a:r>
              <a:rPr lang="tr-TR" sz="2800" dirty="0" err="1"/>
              <a:t>string</a:t>
            </a:r>
            <a:r>
              <a:rPr lang="tr-TR" sz="2800" dirty="0"/>
              <a:t> türünde girdi olabilir. </a:t>
            </a:r>
          </a:p>
          <a:p>
            <a:r>
              <a:rPr lang="tr-TR" sz="2800" dirty="0" err="1"/>
              <a:t>stdin</a:t>
            </a:r>
            <a:r>
              <a:rPr lang="tr-TR" sz="2800" dirty="0"/>
              <a:t> </a:t>
            </a:r>
            <a:r>
              <a:rPr lang="tr-TR" sz="2800" dirty="0" err="1"/>
              <a:t>import</a:t>
            </a:r>
            <a:r>
              <a:rPr lang="tr-TR" sz="2800" dirty="0"/>
              <a:t> edilmelidir. </a:t>
            </a:r>
            <a:r>
              <a:rPr lang="tr-TR" sz="2800" dirty="0" err="1"/>
              <a:t>readLineSync</a:t>
            </a:r>
            <a:r>
              <a:rPr lang="tr-TR" sz="2800" dirty="0"/>
              <a:t>() metodu ile veri konsoldan okunur.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37DAC23-4C46-419D-9F47-7992D07E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28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2D73E-D9A2-4077-AFF7-F566994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Data Tipleri</a:t>
            </a:r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F2D45FC2-ED9F-407E-8505-9E128064C590}"/>
              </a:ext>
            </a:extLst>
          </p:cNvPr>
          <p:cNvSpPr/>
          <p:nvPr/>
        </p:nvSpPr>
        <p:spPr>
          <a:xfrm>
            <a:off x="2468472" y="2345790"/>
            <a:ext cx="2880000" cy="72000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int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9A6B976F-25CA-420A-9CB4-636EB25FF4D2}"/>
              </a:ext>
            </a:extLst>
          </p:cNvPr>
          <p:cNvSpPr/>
          <p:nvPr/>
        </p:nvSpPr>
        <p:spPr>
          <a:xfrm>
            <a:off x="6552001" y="2330872"/>
            <a:ext cx="2880000" cy="72000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double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EC2EDD2-0946-4CB8-9B8B-C98E03FC3C25}"/>
              </a:ext>
            </a:extLst>
          </p:cNvPr>
          <p:cNvSpPr txBox="1"/>
          <p:nvPr/>
        </p:nvSpPr>
        <p:spPr>
          <a:xfrm>
            <a:off x="2869007" y="1709568"/>
            <a:ext cx="207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Tamsayılar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7D89195-6AD9-4C9E-83FD-F463A8A27E0C}"/>
              </a:ext>
            </a:extLst>
          </p:cNvPr>
          <p:cNvSpPr txBox="1"/>
          <p:nvPr/>
        </p:nvSpPr>
        <p:spPr>
          <a:xfrm>
            <a:off x="6460927" y="1685058"/>
            <a:ext cx="297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Ondalıklı Sayılar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33C610E-4390-467B-B408-CCC2FA99BD41}"/>
              </a:ext>
            </a:extLst>
          </p:cNvPr>
          <p:cNvSpPr txBox="1"/>
          <p:nvPr/>
        </p:nvSpPr>
        <p:spPr>
          <a:xfrm>
            <a:off x="2347941" y="4141506"/>
            <a:ext cx="314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Metinsel İfadeler</a:t>
            </a: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63855DCD-4541-469A-9DA0-B4A35676DF9B}"/>
              </a:ext>
            </a:extLst>
          </p:cNvPr>
          <p:cNvSpPr/>
          <p:nvPr/>
        </p:nvSpPr>
        <p:spPr>
          <a:xfrm>
            <a:off x="2480201" y="4829128"/>
            <a:ext cx="2880000" cy="72000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String: Yazılar ve Harfler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70E0176-8ACE-4545-8DE8-F94A776E03D5}"/>
              </a:ext>
            </a:extLst>
          </p:cNvPr>
          <p:cNvSpPr txBox="1"/>
          <p:nvPr/>
        </p:nvSpPr>
        <p:spPr>
          <a:xfrm>
            <a:off x="6330841" y="4141506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Mantıksal İfadeler</a:t>
            </a:r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08447F7A-A4BF-4FDB-9B86-C2DA0C669E35}"/>
              </a:ext>
            </a:extLst>
          </p:cNvPr>
          <p:cNvSpPr/>
          <p:nvPr/>
        </p:nvSpPr>
        <p:spPr>
          <a:xfrm>
            <a:off x="6552001" y="4829128"/>
            <a:ext cx="2880000" cy="72000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Bool: True /False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537A8AE-FFA1-4ECB-A1A5-39B4AD3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8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D28906-D382-4C1D-937D-38FBFAC2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Literals – Değerlerin	Yazılma Kuralları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E773A5-935A-4169-98EE-EA9B1581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200" dirty="0"/>
              <a:t>Literals değişkenler için kullanılan değerlerin nasıl yazılması gerektiğini temsil eder.</a:t>
            </a:r>
          </a:p>
          <a:p>
            <a:pPr marL="0" indent="0" algn="just">
              <a:buNone/>
            </a:pPr>
            <a:r>
              <a:rPr lang="tr-TR" sz="3200" dirty="0"/>
              <a:t>    		</a:t>
            </a:r>
            <a:r>
              <a:rPr lang="tr-TR" sz="2800" dirty="0"/>
              <a:t>Metinsel İfade (String)                "Kaan " </a:t>
            </a:r>
          </a:p>
          <a:p>
            <a:pPr marL="0" indent="0" algn="just">
              <a:buNone/>
            </a:pPr>
            <a:r>
              <a:rPr lang="tr-TR" sz="2800" dirty="0"/>
              <a:t>    		Harfsel İfade                                "B "</a:t>
            </a:r>
          </a:p>
          <a:p>
            <a:pPr marL="0" indent="0" algn="just">
              <a:buNone/>
            </a:pPr>
            <a:r>
              <a:rPr lang="tr-TR" sz="2800" dirty="0"/>
              <a:t>		Sayısal İfade (int)                        23  	</a:t>
            </a:r>
          </a:p>
          <a:p>
            <a:pPr marL="0" indent="0" algn="just">
              <a:buNone/>
            </a:pPr>
            <a:r>
              <a:rPr lang="tr-TR" sz="2800" dirty="0"/>
              <a:t>    		Ondalıklı İfade (double)            1.6</a:t>
            </a:r>
          </a:p>
        </p:txBody>
      </p:sp>
      <p:sp>
        <p:nvSpPr>
          <p:cNvPr id="4" name="Ok: Sağ 3">
            <a:extLst>
              <a:ext uri="{FF2B5EF4-FFF2-40B4-BE49-F238E27FC236}">
                <a16:creationId xmlns:a16="http://schemas.microsoft.com/office/drawing/2014/main" id="{7899D17A-8EC5-4A0E-A855-463427E86963}"/>
              </a:ext>
            </a:extLst>
          </p:cNvPr>
          <p:cNvSpPr/>
          <p:nvPr/>
        </p:nvSpPr>
        <p:spPr>
          <a:xfrm>
            <a:off x="6431280" y="3835699"/>
            <a:ext cx="589280" cy="2844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k: Sağ 4">
            <a:extLst>
              <a:ext uri="{FF2B5EF4-FFF2-40B4-BE49-F238E27FC236}">
                <a16:creationId xmlns:a16="http://schemas.microsoft.com/office/drawing/2014/main" id="{0EFCD33D-2D6E-40EB-957F-7F896F52B788}"/>
              </a:ext>
            </a:extLst>
          </p:cNvPr>
          <p:cNvSpPr/>
          <p:nvPr/>
        </p:nvSpPr>
        <p:spPr>
          <a:xfrm>
            <a:off x="6431280" y="4394798"/>
            <a:ext cx="589280" cy="2844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336CE20B-B0D9-40B1-AEF1-77A900BC1EF1}"/>
              </a:ext>
            </a:extLst>
          </p:cNvPr>
          <p:cNvSpPr/>
          <p:nvPr/>
        </p:nvSpPr>
        <p:spPr>
          <a:xfrm>
            <a:off x="6431280" y="4987365"/>
            <a:ext cx="589280" cy="2844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44BB101A-809F-4AA1-8014-E290956C05D5}"/>
              </a:ext>
            </a:extLst>
          </p:cNvPr>
          <p:cNvSpPr/>
          <p:nvPr/>
        </p:nvSpPr>
        <p:spPr>
          <a:xfrm>
            <a:off x="6431280" y="5538694"/>
            <a:ext cx="589280" cy="2844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28E6F34C-28B7-4CA8-AAB0-2CA4820D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35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13E880-749C-4E35-8582-C2778A90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Değişkenler (</a:t>
            </a:r>
            <a:r>
              <a:rPr lang="tr-TR" b="1" dirty="0" err="1"/>
              <a:t>Variables</a:t>
            </a:r>
            <a:r>
              <a:rPr lang="tr-TR" b="1" dirty="0"/>
              <a:t> )-Devam</a:t>
            </a:r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9B368A54-6C12-4676-922E-6D1DDB6A3B78}"/>
              </a:ext>
            </a:extLst>
          </p:cNvPr>
          <p:cNvSpPr/>
          <p:nvPr/>
        </p:nvSpPr>
        <p:spPr>
          <a:xfrm>
            <a:off x="1710751" y="3319670"/>
            <a:ext cx="1676400" cy="765313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var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A2B6FF6C-A387-4A8B-8DE6-60190E4B3565}"/>
              </a:ext>
            </a:extLst>
          </p:cNvPr>
          <p:cNvSpPr/>
          <p:nvPr/>
        </p:nvSpPr>
        <p:spPr>
          <a:xfrm>
            <a:off x="3672072" y="3319669"/>
            <a:ext cx="1676400" cy="765313"/>
          </a:xfrm>
          <a:prstGeom prst="roundRect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isim</a:t>
            </a:r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84606F83-D1CB-48F8-BAFA-224DABDEDF21}"/>
              </a:ext>
            </a:extLst>
          </p:cNvPr>
          <p:cNvSpPr/>
          <p:nvPr/>
        </p:nvSpPr>
        <p:spPr>
          <a:xfrm>
            <a:off x="5633393" y="3299790"/>
            <a:ext cx="1676400" cy="765313"/>
          </a:xfrm>
          <a:prstGeom prst="roundRect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=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E540B60C-4D05-4034-9F34-EF41866E2305}"/>
              </a:ext>
            </a:extLst>
          </p:cNvPr>
          <p:cNvSpPr/>
          <p:nvPr/>
        </p:nvSpPr>
        <p:spPr>
          <a:xfrm>
            <a:off x="7594714" y="3299790"/>
            <a:ext cx="1930566" cy="765313"/>
          </a:xfrm>
          <a:prstGeom prst="roundRect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Bahar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18E57FB-0622-400E-A1BC-FC41EC9AA8AF}"/>
              </a:ext>
            </a:extLst>
          </p:cNvPr>
          <p:cNvSpPr txBox="1"/>
          <p:nvPr/>
        </p:nvSpPr>
        <p:spPr>
          <a:xfrm>
            <a:off x="9653748" y="3438651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;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7D59727-B5AD-496D-B535-7EF275214C8F}"/>
              </a:ext>
            </a:extLst>
          </p:cNvPr>
          <p:cNvSpPr txBox="1"/>
          <p:nvPr/>
        </p:nvSpPr>
        <p:spPr>
          <a:xfrm>
            <a:off x="1710751" y="2507100"/>
            <a:ext cx="139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Değişken Tipi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67630E6-C3E9-43FB-AF08-64FBB3C5C88D}"/>
              </a:ext>
            </a:extLst>
          </p:cNvPr>
          <p:cNvSpPr txBox="1"/>
          <p:nvPr/>
        </p:nvSpPr>
        <p:spPr>
          <a:xfrm>
            <a:off x="3853605" y="2540000"/>
            <a:ext cx="1313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Değişken Adı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64BF905-4B35-41D3-A685-D18F32FF2C07}"/>
              </a:ext>
            </a:extLst>
          </p:cNvPr>
          <p:cNvSpPr txBox="1"/>
          <p:nvPr/>
        </p:nvSpPr>
        <p:spPr>
          <a:xfrm>
            <a:off x="5633393" y="2540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Atama Operatörü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5A06ED-86B5-463F-87A1-AB0BFE22B2E1}"/>
              </a:ext>
            </a:extLst>
          </p:cNvPr>
          <p:cNvSpPr txBox="1"/>
          <p:nvPr/>
        </p:nvSpPr>
        <p:spPr>
          <a:xfrm>
            <a:off x="7664480" y="2503023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Değişken Değeri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83D31BC-7E5C-4D96-8219-7B867149B7B1}"/>
              </a:ext>
            </a:extLst>
          </p:cNvPr>
          <p:cNvSpPr txBox="1"/>
          <p:nvPr/>
        </p:nvSpPr>
        <p:spPr>
          <a:xfrm>
            <a:off x="3573627" y="4714307"/>
            <a:ext cx="434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var isim = "Bahar "; 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DB3C885-17BF-411C-83C7-25FFF932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6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1AF0AD-8A9D-4125-B53E-16460758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Tür	Belirterek Değişken Oluşturma	</a:t>
            </a:r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EF90A8EF-F0AC-46EB-82A4-81F6BA553444}"/>
              </a:ext>
            </a:extLst>
          </p:cNvPr>
          <p:cNvSpPr/>
          <p:nvPr/>
        </p:nvSpPr>
        <p:spPr>
          <a:xfrm>
            <a:off x="1710751" y="3319670"/>
            <a:ext cx="1676400" cy="765313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String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C28FF1FC-F883-4DC9-8CED-9B1A02D756E4}"/>
              </a:ext>
            </a:extLst>
          </p:cNvPr>
          <p:cNvSpPr/>
          <p:nvPr/>
        </p:nvSpPr>
        <p:spPr>
          <a:xfrm>
            <a:off x="3672072" y="3319669"/>
            <a:ext cx="1676400" cy="765313"/>
          </a:xfrm>
          <a:prstGeom prst="roundRect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isim</a:t>
            </a:r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ACBD54E8-91B8-4EA4-AFA9-42F7DAEA763E}"/>
              </a:ext>
            </a:extLst>
          </p:cNvPr>
          <p:cNvSpPr/>
          <p:nvPr/>
        </p:nvSpPr>
        <p:spPr>
          <a:xfrm>
            <a:off x="5633393" y="3299790"/>
            <a:ext cx="1676400" cy="765313"/>
          </a:xfrm>
          <a:prstGeom prst="roundRect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=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8F74CBCA-D79E-4A11-94C6-519EF0F3F5A0}"/>
              </a:ext>
            </a:extLst>
          </p:cNvPr>
          <p:cNvSpPr/>
          <p:nvPr/>
        </p:nvSpPr>
        <p:spPr>
          <a:xfrm>
            <a:off x="7594714" y="3299790"/>
            <a:ext cx="1930566" cy="765313"/>
          </a:xfrm>
          <a:prstGeom prst="roundRect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/>
              <a:t>Bahar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458CB9F-A78A-4233-9B09-0ACFD50FB156}"/>
              </a:ext>
            </a:extLst>
          </p:cNvPr>
          <p:cNvSpPr txBox="1"/>
          <p:nvPr/>
        </p:nvSpPr>
        <p:spPr>
          <a:xfrm>
            <a:off x="9653748" y="3438651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;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103D1AA-3C91-4327-B110-8F6387C3CC46}"/>
              </a:ext>
            </a:extLst>
          </p:cNvPr>
          <p:cNvSpPr txBox="1"/>
          <p:nvPr/>
        </p:nvSpPr>
        <p:spPr>
          <a:xfrm>
            <a:off x="1710751" y="2507100"/>
            <a:ext cx="139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Değişken Tipi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CBCB9AF-0483-48CF-BBD9-505488F92452}"/>
              </a:ext>
            </a:extLst>
          </p:cNvPr>
          <p:cNvSpPr txBox="1"/>
          <p:nvPr/>
        </p:nvSpPr>
        <p:spPr>
          <a:xfrm>
            <a:off x="3573627" y="2540000"/>
            <a:ext cx="1313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Değişken Adı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B2EAF9D-2B7D-4651-930F-6853D0C6F588}"/>
              </a:ext>
            </a:extLst>
          </p:cNvPr>
          <p:cNvSpPr txBox="1"/>
          <p:nvPr/>
        </p:nvSpPr>
        <p:spPr>
          <a:xfrm>
            <a:off x="5633393" y="2540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Atama Operatörü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85413ED-6C26-4972-BF54-22948F22FDBB}"/>
              </a:ext>
            </a:extLst>
          </p:cNvPr>
          <p:cNvSpPr txBox="1"/>
          <p:nvPr/>
        </p:nvSpPr>
        <p:spPr>
          <a:xfrm>
            <a:off x="7664480" y="2503023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Değişken Değeri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2DABABA-FCEF-4FA9-93D0-D0D870115B02}"/>
              </a:ext>
            </a:extLst>
          </p:cNvPr>
          <p:cNvSpPr txBox="1"/>
          <p:nvPr/>
        </p:nvSpPr>
        <p:spPr>
          <a:xfrm>
            <a:off x="3573627" y="4714307"/>
            <a:ext cx="484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String isim = "Bahar "; 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25D1207-689E-41ED-9599-97A33AAE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68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66D062-5F63-4934-B863-329E5C2E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Değişkenlere isim verme kuralları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511C0C-686B-44EA-9347-105265EA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2052918"/>
            <a:ext cx="1140968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dirty="0"/>
              <a:t>Case	sensitive’dir. Büyük küçük	harf	farkı	vardır.</a:t>
            </a:r>
          </a:p>
          <a:p>
            <a:pPr marL="0" indent="0" algn="ctr">
              <a:buNone/>
            </a:pPr>
            <a:endParaRPr lang="tr-TR" sz="3600" dirty="0"/>
          </a:p>
          <a:p>
            <a:pPr marL="0" indent="0" algn="ctr">
              <a:buNone/>
            </a:pPr>
            <a:r>
              <a:rPr lang="tr-TR" sz="3600" dirty="0"/>
              <a:t>Rakamla	başlayamaz.</a:t>
            </a:r>
          </a:p>
          <a:p>
            <a:pPr marL="0" indent="0" algn="ctr">
              <a:buNone/>
            </a:pPr>
            <a:endParaRPr lang="tr-TR" sz="3600" dirty="0"/>
          </a:p>
          <a:p>
            <a:pPr marL="0" indent="0" algn="ctr">
              <a:buNone/>
            </a:pPr>
            <a:r>
              <a:rPr lang="tr-TR" sz="3600" dirty="0"/>
              <a:t>@	ve	%	değişken	içerisinde	kullanılmaz.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E4893F-295C-4FB5-81AC-85D7FDF4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73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FFADC3-2669-4D7E-BDCE-43717192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68E68D-A3CA-470B-92D2-5B3371BF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69" y="1575840"/>
            <a:ext cx="7417363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400" dirty="0"/>
              <a:t>Bir öğrencinin adını ,yaşını ,boyunu ve adının baş harfinin tutulduğu değişken oluşturunuz.</a:t>
            </a:r>
          </a:p>
          <a:p>
            <a:pPr marL="0" indent="0" algn="ctr">
              <a:buNone/>
            </a:pPr>
            <a:endParaRPr lang="tr-TR" sz="2400" dirty="0"/>
          </a:p>
          <a:p>
            <a:pPr marL="0" indent="0" algn="ctr">
              <a:buNone/>
            </a:pPr>
            <a:endParaRPr lang="tr-TR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7C9CD6-208E-493E-B9AD-962BBCA8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896" y="2941229"/>
            <a:ext cx="602311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Ad=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"Buket"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var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Soyad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"İşler"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var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Boy=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1.6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print(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$Ad $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Soyad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,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$Boy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655F840-826E-4CE3-AD54-9F7A74FD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76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2777</TotalTime>
  <Words>1003</Words>
  <Application>Microsoft Office PowerPoint</Application>
  <PresentationFormat>Geniş ekran</PresentationFormat>
  <Paragraphs>194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JetBrains Mono</vt:lpstr>
      <vt:lpstr>Wingdings</vt:lpstr>
      <vt:lpstr>Wingdings 3</vt:lpstr>
      <vt:lpstr>İyon</vt:lpstr>
      <vt:lpstr>Mobil Programlama- Değişken ve Veri Tipleri</vt:lpstr>
      <vt:lpstr>İçerik</vt:lpstr>
      <vt:lpstr>Değişkenler (Variables )</vt:lpstr>
      <vt:lpstr>Data Tipleri</vt:lpstr>
      <vt:lpstr>Literals – Değerlerin Yazılma Kuralları</vt:lpstr>
      <vt:lpstr>Değişkenler (Variables )-Devam</vt:lpstr>
      <vt:lpstr>Tür Belirterek Değişken Oluşturma </vt:lpstr>
      <vt:lpstr>Değişkenlere isim verme kuralları</vt:lpstr>
      <vt:lpstr>Örnek 1</vt:lpstr>
      <vt:lpstr>Örnek 2</vt:lpstr>
      <vt:lpstr>print() metodu ile çıktı alma</vt:lpstr>
      <vt:lpstr>Değişkenleri Yazdırma</vt:lpstr>
      <vt:lpstr>Değişken Oluşturma Çeşitleri</vt:lpstr>
      <vt:lpstr>Type Safety – Tür Güvenliği</vt:lpstr>
      <vt:lpstr>Constant - Sabitler </vt:lpstr>
      <vt:lpstr>Constant - Sabitler </vt:lpstr>
      <vt:lpstr>Yorum Satırları</vt:lpstr>
      <vt:lpstr>Kaçış Karakterleri</vt:lpstr>
      <vt:lpstr>Aritmetik Operatörler</vt:lpstr>
      <vt:lpstr>Aritmetik Operatörler İşlemler</vt:lpstr>
      <vt:lpstr>Dart Arttırma ve Azaltma Operatörleri</vt:lpstr>
      <vt:lpstr>Dart Karşılaştırma Operatörleri</vt:lpstr>
      <vt:lpstr>Örnekler</vt:lpstr>
      <vt:lpstr>Atama  Operatörlerinin Kısaltım</vt:lpstr>
      <vt:lpstr>Tür Dönüşümü</vt:lpstr>
      <vt:lpstr>Sayısaldan sayısala dönüşüm</vt:lpstr>
      <vt:lpstr>Sayısaldan Metine Dönüşüm</vt:lpstr>
      <vt:lpstr>Değişkenin kapsamı (Global ve Local Değişken )</vt:lpstr>
      <vt:lpstr>Metinden Sayısala Dönüşüm</vt:lpstr>
      <vt:lpstr>Kodlar</vt:lpstr>
      <vt:lpstr>Konsol Girdisi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Programlama</dc:title>
  <dc:creator>Buket KILIÇ</dc:creator>
  <cp:lastModifiedBy>Buket KILIÇ</cp:lastModifiedBy>
  <cp:revision>24</cp:revision>
  <dcterms:created xsi:type="dcterms:W3CDTF">2022-01-17T13:47:27Z</dcterms:created>
  <dcterms:modified xsi:type="dcterms:W3CDTF">2022-03-02T09:17:39Z</dcterms:modified>
</cp:coreProperties>
</file>