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8" r:id="rId4"/>
    <p:sldId id="289" r:id="rId5"/>
    <p:sldId id="287" r:id="rId6"/>
    <p:sldId id="258" r:id="rId7"/>
    <p:sldId id="261" r:id="rId8"/>
    <p:sldId id="262" r:id="rId9"/>
    <p:sldId id="259" r:id="rId10"/>
    <p:sldId id="290" r:id="rId11"/>
    <p:sldId id="291" r:id="rId12"/>
    <p:sldId id="292" r:id="rId13"/>
    <p:sldId id="260" r:id="rId14"/>
    <p:sldId id="263" r:id="rId15"/>
    <p:sldId id="264" r:id="rId16"/>
    <p:sldId id="265" r:id="rId17"/>
    <p:sldId id="266" r:id="rId18"/>
    <p:sldId id="267" r:id="rId19"/>
    <p:sldId id="268" r:id="rId20"/>
    <p:sldId id="283" r:id="rId21"/>
    <p:sldId id="269" r:id="rId22"/>
    <p:sldId id="270" r:id="rId23"/>
    <p:sldId id="286" r:id="rId24"/>
    <p:sldId id="285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72" autoAdjust="0"/>
  </p:normalViewPr>
  <p:slideViewPr>
    <p:cSldViewPr snapToGrid="0">
      <p:cViewPr varScale="1">
        <p:scale>
          <a:sx n="102" d="100"/>
          <a:sy n="102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et KILIÇ" userId="04493ed1facbc90e" providerId="LiveId" clId="{879F0491-FB87-465D-A85F-B66139F5E0FE}"/>
    <pc:docChg chg="undo redo custSel addSld delSld modSld sldOrd">
      <pc:chgData name="Buket KILIÇ" userId="04493ed1facbc90e" providerId="LiveId" clId="{879F0491-FB87-465D-A85F-B66139F5E0FE}" dt="2022-01-21T12:44:31.381" v="616" actId="5793"/>
      <pc:docMkLst>
        <pc:docMk/>
      </pc:docMkLst>
      <pc:sldChg chg="modSp mod">
        <pc:chgData name="Buket KILIÇ" userId="04493ed1facbc90e" providerId="LiveId" clId="{879F0491-FB87-465D-A85F-B66139F5E0FE}" dt="2022-01-21T12:41:59.870" v="613" actId="20577"/>
        <pc:sldMkLst>
          <pc:docMk/>
          <pc:sldMk cId="165264226" sldId="256"/>
        </pc:sldMkLst>
        <pc:spChg chg="mod">
          <ac:chgData name="Buket KILIÇ" userId="04493ed1facbc90e" providerId="LiveId" clId="{879F0491-FB87-465D-A85F-B66139F5E0FE}" dt="2022-01-21T12:41:59.870" v="613" actId="20577"/>
          <ac:spMkLst>
            <pc:docMk/>
            <pc:sldMk cId="165264226" sldId="256"/>
            <ac:spMk id="2" creationId="{9FC0C619-2A19-4F0C-83C7-DBB36CA05B2F}"/>
          </ac:spMkLst>
        </pc:spChg>
      </pc:sldChg>
      <pc:sldChg chg="modSp new mod">
        <pc:chgData name="Buket KILIÇ" userId="04493ed1facbc90e" providerId="LiveId" clId="{879F0491-FB87-465D-A85F-B66139F5E0FE}" dt="2022-01-17T14:01:47.664" v="22" actId="14100"/>
        <pc:sldMkLst>
          <pc:docMk/>
          <pc:sldMk cId="3192717837" sldId="260"/>
        </pc:sldMkLst>
        <pc:spChg chg="mod">
          <ac:chgData name="Buket KILIÇ" userId="04493ed1facbc90e" providerId="LiveId" clId="{879F0491-FB87-465D-A85F-B66139F5E0FE}" dt="2022-01-17T14:00:34.227" v="12" actId="207"/>
          <ac:spMkLst>
            <pc:docMk/>
            <pc:sldMk cId="3192717837" sldId="260"/>
            <ac:spMk id="2" creationId="{6D9316DD-BC80-45E0-9422-4FBD7653EC18}"/>
          </ac:spMkLst>
        </pc:spChg>
        <pc:spChg chg="mod">
          <ac:chgData name="Buket KILIÇ" userId="04493ed1facbc90e" providerId="LiveId" clId="{879F0491-FB87-465D-A85F-B66139F5E0FE}" dt="2022-01-17T14:01:47.664" v="22" actId="14100"/>
          <ac:spMkLst>
            <pc:docMk/>
            <pc:sldMk cId="3192717837" sldId="260"/>
            <ac:spMk id="3" creationId="{C4E7D66C-4739-446E-8B51-88A2E2367CB0}"/>
          </ac:spMkLst>
        </pc:spChg>
      </pc:sldChg>
      <pc:sldChg chg="modSp new mod ord">
        <pc:chgData name="Buket KILIÇ" userId="04493ed1facbc90e" providerId="LiveId" clId="{879F0491-FB87-465D-A85F-B66139F5E0FE}" dt="2022-01-17T14:06:08.787" v="57"/>
        <pc:sldMkLst>
          <pc:docMk/>
          <pc:sldMk cId="2018080798" sldId="261"/>
        </pc:sldMkLst>
        <pc:spChg chg="mod">
          <ac:chgData name="Buket KILIÇ" userId="04493ed1facbc90e" providerId="LiveId" clId="{879F0491-FB87-465D-A85F-B66139F5E0FE}" dt="2022-01-17T14:02:25.161" v="25" actId="207"/>
          <ac:spMkLst>
            <pc:docMk/>
            <pc:sldMk cId="2018080798" sldId="261"/>
            <ac:spMk id="2" creationId="{1C262652-0D4C-47D2-9077-43A1E000A8D7}"/>
          </ac:spMkLst>
        </pc:spChg>
        <pc:spChg chg="mod">
          <ac:chgData name="Buket KILIÇ" userId="04493ed1facbc90e" providerId="LiveId" clId="{879F0491-FB87-465D-A85F-B66139F5E0FE}" dt="2022-01-17T14:03:08.053" v="32" actId="20577"/>
          <ac:spMkLst>
            <pc:docMk/>
            <pc:sldMk cId="2018080798" sldId="261"/>
            <ac:spMk id="3" creationId="{7D553B80-AE66-4A41-AA30-8B3BE68F2BDF}"/>
          </ac:spMkLst>
        </pc:spChg>
      </pc:sldChg>
      <pc:sldChg chg="modSp new mod ord">
        <pc:chgData name="Buket KILIÇ" userId="04493ed1facbc90e" providerId="LiveId" clId="{879F0491-FB87-465D-A85F-B66139F5E0FE}" dt="2022-01-21T12:44:31.381" v="616" actId="5793"/>
        <pc:sldMkLst>
          <pc:docMk/>
          <pc:sldMk cId="1651015060" sldId="262"/>
        </pc:sldMkLst>
        <pc:spChg chg="mod">
          <ac:chgData name="Buket KILIÇ" userId="04493ed1facbc90e" providerId="LiveId" clId="{879F0491-FB87-465D-A85F-B66139F5E0FE}" dt="2022-01-17T14:04:30.756" v="49"/>
          <ac:spMkLst>
            <pc:docMk/>
            <pc:sldMk cId="1651015060" sldId="262"/>
            <ac:spMk id="2" creationId="{5AE2242A-866F-4FE8-A8D1-94731292BE85}"/>
          </ac:spMkLst>
        </pc:spChg>
        <pc:spChg chg="mod">
          <ac:chgData name="Buket KILIÇ" userId="04493ed1facbc90e" providerId="LiveId" clId="{879F0491-FB87-465D-A85F-B66139F5E0FE}" dt="2022-01-21T12:44:31.381" v="616" actId="5793"/>
          <ac:spMkLst>
            <pc:docMk/>
            <pc:sldMk cId="1651015060" sldId="262"/>
            <ac:spMk id="3" creationId="{917ECA66-1D55-4487-AD5A-9755A4F4401C}"/>
          </ac:spMkLst>
        </pc:spChg>
      </pc:sldChg>
      <pc:sldChg chg="delSp modSp new mod">
        <pc:chgData name="Buket KILIÇ" userId="04493ed1facbc90e" providerId="LiveId" clId="{879F0491-FB87-465D-A85F-B66139F5E0FE}" dt="2022-01-18T10:26:40.076" v="222" actId="1076"/>
        <pc:sldMkLst>
          <pc:docMk/>
          <pc:sldMk cId="2469103296" sldId="263"/>
        </pc:sldMkLst>
        <pc:spChg chg="del mod">
          <ac:chgData name="Buket KILIÇ" userId="04493ed1facbc90e" providerId="LiveId" clId="{879F0491-FB87-465D-A85F-B66139F5E0FE}" dt="2022-01-18T10:25:23.649" v="132" actId="478"/>
          <ac:spMkLst>
            <pc:docMk/>
            <pc:sldMk cId="2469103296" sldId="263"/>
            <ac:spMk id="2" creationId="{BF6F662C-650E-49A7-BCEF-A92DA558EEEF}"/>
          </ac:spMkLst>
        </pc:spChg>
        <pc:spChg chg="mod">
          <ac:chgData name="Buket KILIÇ" userId="04493ed1facbc90e" providerId="LiveId" clId="{879F0491-FB87-465D-A85F-B66139F5E0FE}" dt="2022-01-18T10:26:40.076" v="222" actId="1076"/>
          <ac:spMkLst>
            <pc:docMk/>
            <pc:sldMk cId="2469103296" sldId="263"/>
            <ac:spMk id="3" creationId="{93F96789-EDB8-44AB-93DE-50B2A2145DF2}"/>
          </ac:spMkLst>
        </pc:spChg>
      </pc:sldChg>
      <pc:sldChg chg="addSp modSp new mod">
        <pc:chgData name="Buket KILIÇ" userId="04493ed1facbc90e" providerId="LiveId" clId="{879F0491-FB87-465D-A85F-B66139F5E0FE}" dt="2022-01-19T13:10:26.224" v="488" actId="20577"/>
        <pc:sldMkLst>
          <pc:docMk/>
          <pc:sldMk cId="2387209375" sldId="264"/>
        </pc:sldMkLst>
        <pc:spChg chg="mod">
          <ac:chgData name="Buket KILIÇ" userId="04493ed1facbc90e" providerId="LiveId" clId="{879F0491-FB87-465D-A85F-B66139F5E0FE}" dt="2022-01-18T10:27:56.376" v="253" actId="20577"/>
          <ac:spMkLst>
            <pc:docMk/>
            <pc:sldMk cId="2387209375" sldId="264"/>
            <ac:spMk id="2" creationId="{AF70F597-712C-43C5-A073-564D39EA5590}"/>
          </ac:spMkLst>
        </pc:spChg>
        <pc:spChg chg="mod">
          <ac:chgData name="Buket KILIÇ" userId="04493ed1facbc90e" providerId="LiveId" clId="{879F0491-FB87-465D-A85F-B66139F5E0FE}" dt="2022-01-19T13:10:26.224" v="488" actId="20577"/>
          <ac:spMkLst>
            <pc:docMk/>
            <pc:sldMk cId="2387209375" sldId="264"/>
            <ac:spMk id="3" creationId="{B9A11D04-71E7-4829-8420-781091CF9E1F}"/>
          </ac:spMkLst>
        </pc:spChg>
        <pc:picChg chg="add mod">
          <ac:chgData name="Buket KILIÇ" userId="04493ed1facbc90e" providerId="LiveId" clId="{879F0491-FB87-465D-A85F-B66139F5E0FE}" dt="2022-01-19T13:09:50.117" v="451" actId="1076"/>
          <ac:picMkLst>
            <pc:docMk/>
            <pc:sldMk cId="2387209375" sldId="264"/>
            <ac:picMk id="5" creationId="{3EFED18A-E982-47BB-BC31-22B78467C3A4}"/>
          </ac:picMkLst>
        </pc:picChg>
      </pc:sldChg>
      <pc:sldChg chg="addSp delSp modSp new mod ord">
        <pc:chgData name="Buket KILIÇ" userId="04493ed1facbc90e" providerId="LiveId" clId="{879F0491-FB87-465D-A85F-B66139F5E0FE}" dt="2022-01-20T06:08:51.725" v="524"/>
        <pc:sldMkLst>
          <pc:docMk/>
          <pc:sldMk cId="1435385940" sldId="265"/>
        </pc:sldMkLst>
        <pc:spChg chg="del">
          <ac:chgData name="Buket KILIÇ" userId="04493ed1facbc90e" providerId="LiveId" clId="{879F0491-FB87-465D-A85F-B66139F5E0FE}" dt="2022-01-18T10:57:15.846" v="379" actId="478"/>
          <ac:spMkLst>
            <pc:docMk/>
            <pc:sldMk cId="1435385940" sldId="265"/>
            <ac:spMk id="2" creationId="{598AA8AA-B2EB-4C51-850F-C8F8B0295497}"/>
          </ac:spMkLst>
        </pc:spChg>
        <pc:spChg chg="mod">
          <ac:chgData name="Buket KILIÇ" userId="04493ed1facbc90e" providerId="LiveId" clId="{879F0491-FB87-465D-A85F-B66139F5E0FE}" dt="2022-01-18T10:57:09.413" v="378" actId="20577"/>
          <ac:spMkLst>
            <pc:docMk/>
            <pc:sldMk cId="1435385940" sldId="265"/>
            <ac:spMk id="3" creationId="{DF4D1B16-DD90-4A5D-BFB2-D7637A3B9244}"/>
          </ac:spMkLst>
        </pc:spChg>
        <pc:spChg chg="add mod">
          <ac:chgData name="Buket KILIÇ" userId="04493ed1facbc90e" providerId="LiveId" clId="{879F0491-FB87-465D-A85F-B66139F5E0FE}" dt="2022-01-19T11:12:39.705" v="439" actId="14100"/>
          <ac:spMkLst>
            <pc:docMk/>
            <pc:sldMk cId="1435385940" sldId="265"/>
            <ac:spMk id="4" creationId="{2714B3A4-250D-4E89-8B54-F2B9B342DEF8}"/>
          </ac:spMkLst>
        </pc:spChg>
      </pc:sldChg>
      <pc:sldChg chg="addSp delSp modSp new mod">
        <pc:chgData name="Buket KILIÇ" userId="04493ed1facbc90e" providerId="LiveId" clId="{879F0491-FB87-465D-A85F-B66139F5E0FE}" dt="2022-01-19T11:12:58.583" v="441" actId="108"/>
        <pc:sldMkLst>
          <pc:docMk/>
          <pc:sldMk cId="2070794716" sldId="266"/>
        </pc:sldMkLst>
        <pc:spChg chg="mod">
          <ac:chgData name="Buket KILIÇ" userId="04493ed1facbc90e" providerId="LiveId" clId="{879F0491-FB87-465D-A85F-B66139F5E0FE}" dt="2022-01-19T11:12:58.583" v="441" actId="108"/>
          <ac:spMkLst>
            <pc:docMk/>
            <pc:sldMk cId="2070794716" sldId="266"/>
            <ac:spMk id="2" creationId="{2F807263-9C1B-41EC-AAAE-53D9659C0847}"/>
          </ac:spMkLst>
        </pc:spChg>
        <pc:spChg chg="add del">
          <ac:chgData name="Buket KILIÇ" userId="04493ed1facbc90e" providerId="LiveId" clId="{879F0491-FB87-465D-A85F-B66139F5E0FE}" dt="2022-01-18T13:09:00.995" v="395"/>
          <ac:spMkLst>
            <pc:docMk/>
            <pc:sldMk cId="2070794716" sldId="266"/>
            <ac:spMk id="3" creationId="{A6D38C01-11E8-4FD6-B4F9-84C5A85D5736}"/>
          </ac:spMkLst>
        </pc:spChg>
        <pc:spChg chg="add del mod">
          <ac:chgData name="Buket KILIÇ" userId="04493ed1facbc90e" providerId="LiveId" clId="{879F0491-FB87-465D-A85F-B66139F5E0FE}" dt="2022-01-18T13:09:00.946" v="394"/>
          <ac:spMkLst>
            <pc:docMk/>
            <pc:sldMk cId="2070794716" sldId="266"/>
            <ac:spMk id="4" creationId="{B9FC4D7E-C96A-4E26-938F-238DFD82A7D8}"/>
          </ac:spMkLst>
        </pc:spChg>
        <pc:spChg chg="add del mod">
          <ac:chgData name="Buket KILIÇ" userId="04493ed1facbc90e" providerId="LiveId" clId="{879F0491-FB87-465D-A85F-B66139F5E0FE}" dt="2022-01-18T13:09:15.455" v="397" actId="478"/>
          <ac:spMkLst>
            <pc:docMk/>
            <pc:sldMk cId="2070794716" sldId="266"/>
            <ac:spMk id="5" creationId="{91B58175-3247-4EC4-A326-6E1F450694CA}"/>
          </ac:spMkLst>
        </pc:spChg>
        <pc:spChg chg="add del mod">
          <ac:chgData name="Buket KILIÇ" userId="04493ed1facbc90e" providerId="LiveId" clId="{879F0491-FB87-465D-A85F-B66139F5E0FE}" dt="2022-01-18T13:09:30" v="402"/>
          <ac:spMkLst>
            <pc:docMk/>
            <pc:sldMk cId="2070794716" sldId="266"/>
            <ac:spMk id="6" creationId="{D1B4F910-E2FC-4698-82F2-2ADAE3DAC0B3}"/>
          </ac:spMkLst>
        </pc:spChg>
        <pc:spChg chg="add del">
          <ac:chgData name="Buket KILIÇ" userId="04493ed1facbc90e" providerId="LiveId" clId="{879F0491-FB87-465D-A85F-B66139F5E0FE}" dt="2022-01-18T13:09:36.790" v="406" actId="22"/>
          <ac:spMkLst>
            <pc:docMk/>
            <pc:sldMk cId="2070794716" sldId="266"/>
            <ac:spMk id="8" creationId="{55D5036B-2BAC-4E5C-943B-1E5880B4067F}"/>
          </ac:spMkLst>
        </pc:spChg>
        <pc:spChg chg="add mod">
          <ac:chgData name="Buket KILIÇ" userId="04493ed1facbc90e" providerId="LiveId" clId="{879F0491-FB87-465D-A85F-B66139F5E0FE}" dt="2022-01-18T13:10:09.928" v="420" actId="20577"/>
          <ac:spMkLst>
            <pc:docMk/>
            <pc:sldMk cId="2070794716" sldId="266"/>
            <ac:spMk id="10" creationId="{4588FE7F-0149-4B0B-8E30-2BCBC8BDEF79}"/>
          </ac:spMkLst>
        </pc:spChg>
      </pc:sldChg>
      <pc:sldChg chg="addSp delSp modSp new mod">
        <pc:chgData name="Buket KILIÇ" userId="04493ed1facbc90e" providerId="LiveId" clId="{879F0491-FB87-465D-A85F-B66139F5E0FE}" dt="2022-01-20T06:08:40.567" v="522" actId="1076"/>
        <pc:sldMkLst>
          <pc:docMk/>
          <pc:sldMk cId="291462826" sldId="267"/>
        </pc:sldMkLst>
        <pc:spChg chg="add del mod">
          <ac:chgData name="Buket KILIÇ" userId="04493ed1facbc90e" providerId="LiveId" clId="{879F0491-FB87-465D-A85F-B66139F5E0FE}" dt="2022-01-19T11:13:29.624" v="446"/>
          <ac:spMkLst>
            <pc:docMk/>
            <pc:sldMk cId="291462826" sldId="267"/>
            <ac:spMk id="2" creationId="{A219D919-E51F-4BA1-AE1B-657C60A869F0}"/>
          </ac:spMkLst>
        </pc:spChg>
        <pc:spChg chg="del">
          <ac:chgData name="Buket KILIÇ" userId="04493ed1facbc90e" providerId="LiveId" clId="{879F0491-FB87-465D-A85F-B66139F5E0FE}" dt="2022-01-19T11:11:14.550" v="422" actId="478"/>
          <ac:spMkLst>
            <pc:docMk/>
            <pc:sldMk cId="291462826" sldId="267"/>
            <ac:spMk id="3" creationId="{3ED48B88-3B0D-4647-96CD-4234D822C4B2}"/>
          </ac:spMkLst>
        </pc:spChg>
        <pc:spChg chg="add del mod ord">
          <ac:chgData name="Buket KILIÇ" userId="04493ed1facbc90e" providerId="LiveId" clId="{879F0491-FB87-465D-A85F-B66139F5E0FE}" dt="2022-01-20T06:08:30.385" v="518" actId="478"/>
          <ac:spMkLst>
            <pc:docMk/>
            <pc:sldMk cId="291462826" sldId="267"/>
            <ac:spMk id="3" creationId="{D2927F4B-54D6-43B7-854F-D08A8B676F20}"/>
          </ac:spMkLst>
        </pc:spChg>
        <pc:spChg chg="add del mod">
          <ac:chgData name="Buket KILIÇ" userId="04493ed1facbc90e" providerId="LiveId" clId="{879F0491-FB87-465D-A85F-B66139F5E0FE}" dt="2022-01-20T06:08:30.385" v="518" actId="478"/>
          <ac:spMkLst>
            <pc:docMk/>
            <pc:sldMk cId="291462826" sldId="267"/>
            <ac:spMk id="4" creationId="{61157D12-EEE1-42CE-964D-21FC4BFFBDC9}"/>
          </ac:spMkLst>
        </pc:spChg>
        <pc:spChg chg="add del mod">
          <ac:chgData name="Buket KILIÇ" userId="04493ed1facbc90e" providerId="LiveId" clId="{879F0491-FB87-465D-A85F-B66139F5E0FE}" dt="2022-01-19T11:13:18.277" v="443"/>
          <ac:spMkLst>
            <pc:docMk/>
            <pc:sldMk cId="291462826" sldId="267"/>
            <ac:spMk id="6" creationId="{BF4F3317-C68B-49D0-B80E-EE5CAE06F3DC}"/>
          </ac:spMkLst>
        </pc:spChg>
        <pc:spChg chg="add del mod">
          <ac:chgData name="Buket KILIÇ" userId="04493ed1facbc90e" providerId="LiveId" clId="{879F0491-FB87-465D-A85F-B66139F5E0FE}" dt="2022-01-20T06:08:30.385" v="518" actId="478"/>
          <ac:spMkLst>
            <pc:docMk/>
            <pc:sldMk cId="291462826" sldId="267"/>
            <ac:spMk id="8" creationId="{08A783ED-D7D9-4A38-A985-D81FBC396DDF}"/>
          </ac:spMkLst>
        </pc:spChg>
        <pc:spChg chg="add del mod">
          <ac:chgData name="Buket KILIÇ" userId="04493ed1facbc90e" providerId="LiveId" clId="{879F0491-FB87-465D-A85F-B66139F5E0FE}" dt="2022-01-20T06:08:33.196" v="519" actId="478"/>
          <ac:spMkLst>
            <pc:docMk/>
            <pc:sldMk cId="291462826" sldId="267"/>
            <ac:spMk id="9" creationId="{11B5B50E-33AB-44A6-A80C-A5AC4A8C1158}"/>
          </ac:spMkLst>
        </pc:spChg>
        <pc:spChg chg="add del mod">
          <ac:chgData name="Buket KILIÇ" userId="04493ed1facbc90e" providerId="LiveId" clId="{879F0491-FB87-465D-A85F-B66139F5E0FE}" dt="2022-01-20T06:08:30.385" v="518" actId="478"/>
          <ac:spMkLst>
            <pc:docMk/>
            <pc:sldMk cId="291462826" sldId="267"/>
            <ac:spMk id="11" creationId="{971EC53D-4C52-4498-B254-7688580AF94C}"/>
          </ac:spMkLst>
        </pc:spChg>
        <pc:picChg chg="add del mod">
          <ac:chgData name="Buket KILIÇ" userId="04493ed1facbc90e" providerId="LiveId" clId="{879F0491-FB87-465D-A85F-B66139F5E0FE}" dt="2022-01-20T06:08:27.314" v="517" actId="478"/>
          <ac:picMkLst>
            <pc:docMk/>
            <pc:sldMk cId="291462826" sldId="267"/>
            <ac:picMk id="5" creationId="{62939925-7314-4AF7-BC41-22736CA71607}"/>
          </ac:picMkLst>
        </pc:picChg>
        <pc:picChg chg="add del">
          <ac:chgData name="Buket KILIÇ" userId="04493ed1facbc90e" providerId="LiveId" clId="{879F0491-FB87-465D-A85F-B66139F5E0FE}" dt="2022-01-19T11:13:21.701" v="445" actId="478"/>
          <ac:picMkLst>
            <pc:docMk/>
            <pc:sldMk cId="291462826" sldId="267"/>
            <ac:picMk id="7" creationId="{0B5CEF3C-5C30-41B2-A788-A856D4427BDB}"/>
          </ac:picMkLst>
        </pc:picChg>
        <pc:picChg chg="add mod">
          <ac:chgData name="Buket KILIÇ" userId="04493ed1facbc90e" providerId="LiveId" clId="{879F0491-FB87-465D-A85F-B66139F5E0FE}" dt="2022-01-20T06:08:40.567" v="522" actId="1076"/>
          <ac:picMkLst>
            <pc:docMk/>
            <pc:sldMk cId="291462826" sldId="267"/>
            <ac:picMk id="13" creationId="{0E0B8533-56AB-4EAF-9518-10E1F8695E56}"/>
          </ac:picMkLst>
        </pc:picChg>
        <pc:cxnChg chg="add del mod">
          <ac:chgData name="Buket KILIÇ" userId="04493ed1facbc90e" providerId="LiveId" clId="{879F0491-FB87-465D-A85F-B66139F5E0FE}" dt="2022-01-20T06:08:30.385" v="518" actId="478"/>
          <ac:cxnSpMkLst>
            <pc:docMk/>
            <pc:sldMk cId="291462826" sldId="267"/>
            <ac:cxnSpMk id="7" creationId="{DFD39B04-6D6F-49D0-A54F-8D5D3B3E4825}"/>
          </ac:cxnSpMkLst>
        </pc:cxnChg>
        <pc:cxnChg chg="add del mod">
          <ac:chgData name="Buket KILIÇ" userId="04493ed1facbc90e" providerId="LiveId" clId="{879F0491-FB87-465D-A85F-B66139F5E0FE}" dt="2022-01-20T06:08:30.385" v="518" actId="478"/>
          <ac:cxnSpMkLst>
            <pc:docMk/>
            <pc:sldMk cId="291462826" sldId="267"/>
            <ac:cxnSpMk id="10" creationId="{37246F59-0946-43E2-9A39-BFFB36A98071}"/>
          </ac:cxnSpMkLst>
        </pc:cxnChg>
      </pc:sldChg>
      <pc:sldChg chg="modSp new del mod">
        <pc:chgData name="Buket KILIÇ" userId="04493ed1facbc90e" providerId="LiveId" clId="{879F0491-FB87-465D-A85F-B66139F5E0FE}" dt="2022-01-19T13:10:53.830" v="489" actId="2696"/>
        <pc:sldMkLst>
          <pc:docMk/>
          <pc:sldMk cId="2261641233" sldId="268"/>
        </pc:sldMkLst>
        <pc:spChg chg="mod">
          <ac:chgData name="Buket KILIÇ" userId="04493ed1facbc90e" providerId="LiveId" clId="{879F0491-FB87-465D-A85F-B66139F5E0FE}" dt="2022-01-19T13:07:51.161" v="449"/>
          <ac:spMkLst>
            <pc:docMk/>
            <pc:sldMk cId="2261641233" sldId="268"/>
            <ac:spMk id="2" creationId="{509C2F98-91E5-41D0-9A10-6E3EC4BEF0FD}"/>
          </ac:spMkLst>
        </pc:spChg>
      </pc:sldChg>
      <pc:sldChg chg="addSp modSp new mod">
        <pc:chgData name="Buket KILIÇ" userId="04493ed1facbc90e" providerId="LiveId" clId="{879F0491-FB87-465D-A85F-B66139F5E0FE}" dt="2022-01-20T07:50:03.677" v="555" actId="207"/>
        <pc:sldMkLst>
          <pc:docMk/>
          <pc:sldMk cId="4231816495" sldId="268"/>
        </pc:sldMkLst>
        <pc:spChg chg="mod">
          <ac:chgData name="Buket KILIÇ" userId="04493ed1facbc90e" providerId="LiveId" clId="{879F0491-FB87-465D-A85F-B66139F5E0FE}" dt="2022-01-20T07:44:06.726" v="534"/>
          <ac:spMkLst>
            <pc:docMk/>
            <pc:sldMk cId="4231816495" sldId="268"/>
            <ac:spMk id="2" creationId="{22F9C0B7-CF78-4D26-B31B-3917212BB43A}"/>
          </ac:spMkLst>
        </pc:spChg>
        <pc:spChg chg="mod">
          <ac:chgData name="Buket KILIÇ" userId="04493ed1facbc90e" providerId="LiveId" clId="{879F0491-FB87-465D-A85F-B66139F5E0FE}" dt="2022-01-20T07:49:47.501" v="553" actId="255"/>
          <ac:spMkLst>
            <pc:docMk/>
            <pc:sldMk cId="4231816495" sldId="268"/>
            <ac:spMk id="3" creationId="{1D61FB3F-74EA-466B-BCED-8FA264AD282C}"/>
          </ac:spMkLst>
        </pc:spChg>
        <pc:spChg chg="add mod">
          <ac:chgData name="Buket KILIÇ" userId="04493ed1facbc90e" providerId="LiveId" clId="{879F0491-FB87-465D-A85F-B66139F5E0FE}" dt="2022-01-20T07:50:03.677" v="555" actId="207"/>
          <ac:spMkLst>
            <pc:docMk/>
            <pc:sldMk cId="4231816495" sldId="268"/>
            <ac:spMk id="6" creationId="{2DB4C317-AD1E-494B-9047-92E5203823E4}"/>
          </ac:spMkLst>
        </pc:spChg>
        <pc:picChg chg="add mod">
          <ac:chgData name="Buket KILIÇ" userId="04493ed1facbc90e" providerId="LiveId" clId="{879F0491-FB87-465D-A85F-B66139F5E0FE}" dt="2022-01-20T07:49:10.680" v="544" actId="14100"/>
          <ac:picMkLst>
            <pc:docMk/>
            <pc:sldMk cId="4231816495" sldId="268"/>
            <ac:picMk id="5" creationId="{FA245D0C-B157-4B0D-8E82-9D055D535142}"/>
          </ac:picMkLst>
        </pc:picChg>
      </pc:sldChg>
      <pc:sldChg chg="addSp modSp new mod">
        <pc:chgData name="Buket KILIÇ" userId="04493ed1facbc90e" providerId="LiveId" clId="{879F0491-FB87-465D-A85F-B66139F5E0FE}" dt="2022-01-20T07:52:18.199" v="571" actId="1076"/>
        <pc:sldMkLst>
          <pc:docMk/>
          <pc:sldMk cId="2812284321" sldId="269"/>
        </pc:sldMkLst>
        <pc:spChg chg="mod">
          <ac:chgData name="Buket KILIÇ" userId="04493ed1facbc90e" providerId="LiveId" clId="{879F0491-FB87-465D-A85F-B66139F5E0FE}" dt="2022-01-20T07:52:03.425" v="568"/>
          <ac:spMkLst>
            <pc:docMk/>
            <pc:sldMk cId="2812284321" sldId="269"/>
            <ac:spMk id="2" creationId="{76FE3301-F0ED-4FEC-BEB8-0E54A811E42C}"/>
          </ac:spMkLst>
        </pc:spChg>
        <pc:spChg chg="mod">
          <ac:chgData name="Buket KILIÇ" userId="04493ed1facbc90e" providerId="LiveId" clId="{879F0491-FB87-465D-A85F-B66139F5E0FE}" dt="2022-01-20T07:52:15.618" v="570" actId="1076"/>
          <ac:spMkLst>
            <pc:docMk/>
            <pc:sldMk cId="2812284321" sldId="269"/>
            <ac:spMk id="3" creationId="{E2E4D825-FA20-478E-91FA-6A8B696ECAC3}"/>
          </ac:spMkLst>
        </pc:spChg>
        <pc:picChg chg="add mod">
          <ac:chgData name="Buket KILIÇ" userId="04493ed1facbc90e" providerId="LiveId" clId="{879F0491-FB87-465D-A85F-B66139F5E0FE}" dt="2022-01-20T07:52:18.199" v="571" actId="1076"/>
          <ac:picMkLst>
            <pc:docMk/>
            <pc:sldMk cId="2812284321" sldId="269"/>
            <ac:picMk id="5" creationId="{F80CCF81-7C5F-4878-9488-9972D26EF4B5}"/>
          </ac:picMkLst>
        </pc:picChg>
      </pc:sldChg>
      <pc:sldChg chg="addSp delSp modSp new mod">
        <pc:chgData name="Buket KILIÇ" userId="04493ed1facbc90e" providerId="LiveId" clId="{879F0491-FB87-465D-A85F-B66139F5E0FE}" dt="2022-01-20T07:57:09.008" v="604" actId="14100"/>
        <pc:sldMkLst>
          <pc:docMk/>
          <pc:sldMk cId="3297471710" sldId="270"/>
        </pc:sldMkLst>
        <pc:spChg chg="mod">
          <ac:chgData name="Buket KILIÇ" userId="04493ed1facbc90e" providerId="LiveId" clId="{879F0491-FB87-465D-A85F-B66139F5E0FE}" dt="2022-01-20T07:53:16.110" v="595" actId="20577"/>
          <ac:spMkLst>
            <pc:docMk/>
            <pc:sldMk cId="3297471710" sldId="270"/>
            <ac:spMk id="2" creationId="{FD4A74D0-B6BD-4A49-8EDD-B80D82CEC001}"/>
          </ac:spMkLst>
        </pc:spChg>
        <pc:spChg chg="del">
          <ac:chgData name="Buket KILIÇ" userId="04493ed1facbc90e" providerId="LiveId" clId="{879F0491-FB87-465D-A85F-B66139F5E0FE}" dt="2022-01-20T07:56:26.035" v="596"/>
          <ac:spMkLst>
            <pc:docMk/>
            <pc:sldMk cId="3297471710" sldId="270"/>
            <ac:spMk id="3" creationId="{63A30850-D3B6-4BF9-9174-6CE9CF70165B}"/>
          </ac:spMkLst>
        </pc:spChg>
        <pc:spChg chg="add mod">
          <ac:chgData name="Buket KILIÇ" userId="04493ed1facbc90e" providerId="LiveId" clId="{879F0491-FB87-465D-A85F-B66139F5E0FE}" dt="2022-01-20T07:57:09.008" v="604" actId="14100"/>
          <ac:spMkLst>
            <pc:docMk/>
            <pc:sldMk cId="3297471710" sldId="270"/>
            <ac:spMk id="7" creationId="{2CEAD3CD-2E44-42DE-A660-A55CAF021707}"/>
          </ac:spMkLst>
        </pc:spChg>
        <pc:picChg chg="add mod">
          <ac:chgData name="Buket KILIÇ" userId="04493ed1facbc90e" providerId="LiveId" clId="{879F0491-FB87-465D-A85F-B66139F5E0FE}" dt="2022-01-20T07:57:03.447" v="603" actId="1076"/>
          <ac:picMkLst>
            <pc:docMk/>
            <pc:sldMk cId="3297471710" sldId="270"/>
            <ac:picMk id="5" creationId="{AAD7B94F-7765-4959-A727-21A857B76747}"/>
          </ac:picMkLst>
        </pc:picChg>
      </pc:sldChg>
    </pc:docChg>
  </pc:docChgLst>
  <pc:docChgLst>
    <pc:chgData name="Buket KILIÇ" userId="04493ed1facbc90e" providerId="LiveId" clId="{9429B917-4E56-4622-B8C1-C8D0B6CC3899}"/>
    <pc:docChg chg="undo redo custSel addSld delSld modSld">
      <pc:chgData name="Buket KILIÇ" userId="04493ed1facbc90e" providerId="LiveId" clId="{9429B917-4E56-4622-B8C1-C8D0B6CC3899}" dt="2022-01-25T12:54:21.031" v="601" actId="1076"/>
      <pc:docMkLst>
        <pc:docMk/>
      </pc:docMkLst>
      <pc:sldChg chg="modSp mod">
        <pc:chgData name="Buket KILIÇ" userId="04493ed1facbc90e" providerId="LiveId" clId="{9429B917-4E56-4622-B8C1-C8D0B6CC3899}" dt="2022-01-25T09:16:47.417" v="1" actId="255"/>
        <pc:sldMkLst>
          <pc:docMk/>
          <pc:sldMk cId="165264226" sldId="256"/>
        </pc:sldMkLst>
        <pc:spChg chg="mod">
          <ac:chgData name="Buket KILIÇ" userId="04493ed1facbc90e" providerId="LiveId" clId="{9429B917-4E56-4622-B8C1-C8D0B6CC3899}" dt="2022-01-25T09:16:47.417" v="1" actId="255"/>
          <ac:spMkLst>
            <pc:docMk/>
            <pc:sldMk cId="165264226" sldId="256"/>
            <ac:spMk id="2" creationId="{9FC0C619-2A19-4F0C-83C7-DBB36CA05B2F}"/>
          </ac:spMkLst>
        </pc:spChg>
      </pc:sldChg>
      <pc:sldChg chg="modSp mod">
        <pc:chgData name="Buket KILIÇ" userId="04493ed1facbc90e" providerId="LiveId" clId="{9429B917-4E56-4622-B8C1-C8D0B6CC3899}" dt="2022-01-25T09:24:09.258" v="37" actId="20577"/>
        <pc:sldMkLst>
          <pc:docMk/>
          <pc:sldMk cId="1983370070" sldId="257"/>
        </pc:sldMkLst>
        <pc:spChg chg="mod">
          <ac:chgData name="Buket KILIÇ" userId="04493ed1facbc90e" providerId="LiveId" clId="{9429B917-4E56-4622-B8C1-C8D0B6CC3899}" dt="2022-01-25T09:24:09.258" v="37" actId="20577"/>
          <ac:spMkLst>
            <pc:docMk/>
            <pc:sldMk cId="1983370070" sldId="257"/>
            <ac:spMk id="3" creationId="{FA9BBE1A-03E2-465F-A577-C4294275C887}"/>
          </ac:spMkLst>
        </pc:spChg>
      </pc:sldChg>
      <pc:sldChg chg="addSp modSp mod">
        <pc:chgData name="Buket KILIÇ" userId="04493ed1facbc90e" providerId="LiveId" clId="{9429B917-4E56-4622-B8C1-C8D0B6CC3899}" dt="2022-01-25T10:25:55.710" v="100" actId="14100"/>
        <pc:sldMkLst>
          <pc:docMk/>
          <pc:sldMk cId="1616466591" sldId="258"/>
        </pc:sldMkLst>
        <pc:spChg chg="mod">
          <ac:chgData name="Buket KILIÇ" userId="04493ed1facbc90e" providerId="LiveId" clId="{9429B917-4E56-4622-B8C1-C8D0B6CC3899}" dt="2022-01-25T09:25:00.543" v="59" actId="20577"/>
          <ac:spMkLst>
            <pc:docMk/>
            <pc:sldMk cId="1616466591" sldId="258"/>
            <ac:spMk id="2" creationId="{D3707606-0E36-492D-AF14-BA689B6FE718}"/>
          </ac:spMkLst>
        </pc:spChg>
        <pc:spChg chg="mod">
          <ac:chgData name="Buket KILIÇ" userId="04493ed1facbc90e" providerId="LiveId" clId="{9429B917-4E56-4622-B8C1-C8D0B6CC3899}" dt="2022-01-25T10:25:46.859" v="99" actId="20577"/>
          <ac:spMkLst>
            <pc:docMk/>
            <pc:sldMk cId="1616466591" sldId="258"/>
            <ac:spMk id="3" creationId="{400DE047-CDE7-49A6-9D5A-6CE1035053F1}"/>
          </ac:spMkLst>
        </pc:spChg>
        <pc:picChg chg="add mod">
          <ac:chgData name="Buket KILIÇ" userId="04493ed1facbc90e" providerId="LiveId" clId="{9429B917-4E56-4622-B8C1-C8D0B6CC3899}" dt="2022-01-25T10:25:55.710" v="100" actId="14100"/>
          <ac:picMkLst>
            <pc:docMk/>
            <pc:sldMk cId="1616466591" sldId="258"/>
            <ac:picMk id="5" creationId="{D6B6258E-7935-4ECB-AE0C-E0B4C1274247}"/>
          </ac:picMkLst>
        </pc:picChg>
      </pc:sldChg>
      <pc:sldChg chg="addSp delSp modSp mod">
        <pc:chgData name="Buket KILIÇ" userId="04493ed1facbc90e" providerId="LiveId" clId="{9429B917-4E56-4622-B8C1-C8D0B6CC3899}" dt="2022-01-25T11:03:52.564" v="358" actId="20577"/>
        <pc:sldMkLst>
          <pc:docMk/>
          <pc:sldMk cId="818624118" sldId="259"/>
        </pc:sldMkLst>
        <pc:spChg chg="mod">
          <ac:chgData name="Buket KILIÇ" userId="04493ed1facbc90e" providerId="LiveId" clId="{9429B917-4E56-4622-B8C1-C8D0B6CC3899}" dt="2022-01-25T10:52:17.680" v="351" actId="20577"/>
          <ac:spMkLst>
            <pc:docMk/>
            <pc:sldMk cId="818624118" sldId="259"/>
            <ac:spMk id="2" creationId="{C013E880-749C-4E35-8582-C2778A90910C}"/>
          </ac:spMkLst>
        </pc:spChg>
        <pc:spChg chg="add del">
          <ac:chgData name="Buket KILIÇ" userId="04493ed1facbc90e" providerId="LiveId" clId="{9429B917-4E56-4622-B8C1-C8D0B6CC3899}" dt="2022-01-25T10:48:00.003" v="196"/>
          <ac:spMkLst>
            <pc:docMk/>
            <pc:sldMk cId="818624118" sldId="259"/>
            <ac:spMk id="3" creationId="{0EDB0038-D2F0-4463-89F2-0F9A274836EE}"/>
          </ac:spMkLst>
        </pc:spChg>
        <pc:spChg chg="del">
          <ac:chgData name="Buket KILIÇ" userId="04493ed1facbc90e" providerId="LiveId" clId="{9429B917-4E56-4622-B8C1-C8D0B6CC3899}" dt="2022-01-25T10:33:33.469" v="191" actId="478"/>
          <ac:spMkLst>
            <pc:docMk/>
            <pc:sldMk cId="818624118" sldId="259"/>
            <ac:spMk id="4" creationId="{9B368A54-6C12-4676-922E-6D1DDB6A3B78}"/>
          </ac:spMkLst>
        </pc:spChg>
        <pc:spChg chg="del">
          <ac:chgData name="Buket KILIÇ" userId="04493ed1facbc90e" providerId="LiveId" clId="{9429B917-4E56-4622-B8C1-C8D0B6CC3899}" dt="2022-01-25T10:33:33.469" v="191" actId="478"/>
          <ac:spMkLst>
            <pc:docMk/>
            <pc:sldMk cId="818624118" sldId="259"/>
            <ac:spMk id="5" creationId="{A2B6FF6C-A387-4A8B-8DE6-60190E4B3565}"/>
          </ac:spMkLst>
        </pc:spChg>
        <pc:spChg chg="del">
          <ac:chgData name="Buket KILIÇ" userId="04493ed1facbc90e" providerId="LiveId" clId="{9429B917-4E56-4622-B8C1-C8D0B6CC3899}" dt="2022-01-25T10:33:33.469" v="191" actId="478"/>
          <ac:spMkLst>
            <pc:docMk/>
            <pc:sldMk cId="818624118" sldId="259"/>
            <ac:spMk id="6" creationId="{84606F83-D1CB-48F8-BAFA-224DABDEDF21}"/>
          </ac:spMkLst>
        </pc:spChg>
        <pc:spChg chg="del">
          <ac:chgData name="Buket KILIÇ" userId="04493ed1facbc90e" providerId="LiveId" clId="{9429B917-4E56-4622-B8C1-C8D0B6CC3899}" dt="2022-01-25T10:33:36.544" v="192" actId="478"/>
          <ac:spMkLst>
            <pc:docMk/>
            <pc:sldMk cId="818624118" sldId="259"/>
            <ac:spMk id="7" creationId="{E540B60C-4D05-4034-9F34-EF41866E2305}"/>
          </ac:spMkLst>
        </pc:spChg>
        <pc:spChg chg="del">
          <ac:chgData name="Buket KILIÇ" userId="04493ed1facbc90e" providerId="LiveId" clId="{9429B917-4E56-4622-B8C1-C8D0B6CC3899}" dt="2022-01-25T10:33:36.544" v="192" actId="478"/>
          <ac:spMkLst>
            <pc:docMk/>
            <pc:sldMk cId="818624118" sldId="259"/>
            <ac:spMk id="8" creationId="{418E57FB-0622-400E-A1BC-FC41EC9AA8AF}"/>
          </ac:spMkLst>
        </pc:spChg>
        <pc:spChg chg="del">
          <ac:chgData name="Buket KILIÇ" userId="04493ed1facbc90e" providerId="LiveId" clId="{9429B917-4E56-4622-B8C1-C8D0B6CC3899}" dt="2022-01-25T10:33:33.469" v="191" actId="478"/>
          <ac:spMkLst>
            <pc:docMk/>
            <pc:sldMk cId="818624118" sldId="259"/>
            <ac:spMk id="9" creationId="{37D59727-B5AD-496D-B535-7EF275214C8F}"/>
          </ac:spMkLst>
        </pc:spChg>
        <pc:spChg chg="del">
          <ac:chgData name="Buket KILIÇ" userId="04493ed1facbc90e" providerId="LiveId" clId="{9429B917-4E56-4622-B8C1-C8D0B6CC3899}" dt="2022-01-25T10:33:33.469" v="191" actId="478"/>
          <ac:spMkLst>
            <pc:docMk/>
            <pc:sldMk cId="818624118" sldId="259"/>
            <ac:spMk id="10" creationId="{567630E6-C3E9-43FB-AF08-64FBB3C5C88D}"/>
          </ac:spMkLst>
        </pc:spChg>
        <pc:spChg chg="del">
          <ac:chgData name="Buket KILIÇ" userId="04493ed1facbc90e" providerId="LiveId" clId="{9429B917-4E56-4622-B8C1-C8D0B6CC3899}" dt="2022-01-25T10:33:33.469" v="191" actId="478"/>
          <ac:spMkLst>
            <pc:docMk/>
            <pc:sldMk cId="818624118" sldId="259"/>
            <ac:spMk id="11" creationId="{C64BF905-4B35-41D3-A685-D18F32FF2C07}"/>
          </ac:spMkLst>
        </pc:spChg>
        <pc:spChg chg="del">
          <ac:chgData name="Buket KILIÇ" userId="04493ed1facbc90e" providerId="LiveId" clId="{9429B917-4E56-4622-B8C1-C8D0B6CC3899}" dt="2022-01-25T10:33:36.544" v="192" actId="478"/>
          <ac:spMkLst>
            <pc:docMk/>
            <pc:sldMk cId="818624118" sldId="259"/>
            <ac:spMk id="12" creationId="{765A06ED-86B5-463F-87A1-AB0BFE22B2E1}"/>
          </ac:spMkLst>
        </pc:spChg>
        <pc:spChg chg="del">
          <ac:chgData name="Buket KILIÇ" userId="04493ed1facbc90e" providerId="LiveId" clId="{9429B917-4E56-4622-B8C1-C8D0B6CC3899}" dt="2022-01-25T10:33:33.469" v="191" actId="478"/>
          <ac:spMkLst>
            <pc:docMk/>
            <pc:sldMk cId="818624118" sldId="259"/>
            <ac:spMk id="13" creationId="{A83D31BC-7E5C-4D96-8219-7B867149B7B1}"/>
          </ac:spMkLst>
        </pc:spChg>
        <pc:spChg chg="add mod">
          <ac:chgData name="Buket KILIÇ" userId="04493ed1facbc90e" providerId="LiveId" clId="{9429B917-4E56-4622-B8C1-C8D0B6CC3899}" dt="2022-01-25T10:48:13.374" v="200" actId="1076"/>
          <ac:spMkLst>
            <pc:docMk/>
            <pc:sldMk cId="818624118" sldId="259"/>
            <ac:spMk id="15" creationId="{A76ADB24-27B8-4DEE-B320-D28CA19A1B90}"/>
          </ac:spMkLst>
        </pc:spChg>
        <pc:spChg chg="add mod">
          <ac:chgData name="Buket KILIÇ" userId="04493ed1facbc90e" providerId="LiveId" clId="{9429B917-4E56-4622-B8C1-C8D0B6CC3899}" dt="2022-01-25T11:03:52.564" v="358" actId="20577"/>
          <ac:spMkLst>
            <pc:docMk/>
            <pc:sldMk cId="818624118" sldId="259"/>
            <ac:spMk id="16" creationId="{7852A7C4-591A-46C8-B925-02574733ED29}"/>
          </ac:spMkLst>
        </pc:spChg>
      </pc:sldChg>
      <pc:sldChg chg="addSp delSp modSp mod">
        <pc:chgData name="Buket KILIÇ" userId="04493ed1facbc90e" providerId="LiveId" clId="{9429B917-4E56-4622-B8C1-C8D0B6CC3899}" dt="2022-01-25T11:04:22.796" v="365" actId="1076"/>
        <pc:sldMkLst>
          <pc:docMk/>
          <pc:sldMk cId="2423685180" sldId="260"/>
        </pc:sldMkLst>
        <pc:spChg chg="mod">
          <ac:chgData name="Buket KILIÇ" userId="04493ed1facbc90e" providerId="LiveId" clId="{9429B917-4E56-4622-B8C1-C8D0B6CC3899}" dt="2022-01-25T10:52:12.211" v="349" actId="20577"/>
          <ac:spMkLst>
            <pc:docMk/>
            <pc:sldMk cId="2423685180" sldId="260"/>
            <ac:spMk id="2" creationId="{441AF0AD-8A9D-4125-B53E-16460758A84A}"/>
          </ac:spMkLst>
        </pc:spChg>
        <pc:spChg chg="del">
          <ac:chgData name="Buket KILIÇ" userId="04493ed1facbc90e" providerId="LiveId" clId="{9429B917-4E56-4622-B8C1-C8D0B6CC3899}" dt="2022-01-25T10:52:28.076" v="352" actId="478"/>
          <ac:spMkLst>
            <pc:docMk/>
            <pc:sldMk cId="2423685180" sldId="260"/>
            <ac:spMk id="4" creationId="{EF90A8EF-F0AC-46EB-82A4-81F6BA553444}"/>
          </ac:spMkLst>
        </pc:spChg>
        <pc:spChg chg="del">
          <ac:chgData name="Buket KILIÇ" userId="04493ed1facbc90e" providerId="LiveId" clId="{9429B917-4E56-4622-B8C1-C8D0B6CC3899}" dt="2022-01-25T10:52:28.076" v="352" actId="478"/>
          <ac:spMkLst>
            <pc:docMk/>
            <pc:sldMk cId="2423685180" sldId="260"/>
            <ac:spMk id="5" creationId="{C28FF1FC-F883-4DC9-8CED-9B1A02D756E4}"/>
          </ac:spMkLst>
        </pc:spChg>
        <pc:spChg chg="del">
          <ac:chgData name="Buket KILIÇ" userId="04493ed1facbc90e" providerId="LiveId" clId="{9429B917-4E56-4622-B8C1-C8D0B6CC3899}" dt="2022-01-25T10:52:28.076" v="352" actId="478"/>
          <ac:spMkLst>
            <pc:docMk/>
            <pc:sldMk cId="2423685180" sldId="260"/>
            <ac:spMk id="6" creationId="{ACBD54E8-91B8-4EA4-AFA9-42F7DAEA763E}"/>
          </ac:spMkLst>
        </pc:spChg>
        <pc:spChg chg="del">
          <ac:chgData name="Buket KILIÇ" userId="04493ed1facbc90e" providerId="LiveId" clId="{9429B917-4E56-4622-B8C1-C8D0B6CC3899}" dt="2022-01-25T10:52:28.076" v="352" actId="478"/>
          <ac:spMkLst>
            <pc:docMk/>
            <pc:sldMk cId="2423685180" sldId="260"/>
            <ac:spMk id="7" creationId="{8F74CBCA-D79E-4A11-94C6-519EF0F3F5A0}"/>
          </ac:spMkLst>
        </pc:spChg>
        <pc:spChg chg="del">
          <ac:chgData name="Buket KILIÇ" userId="04493ed1facbc90e" providerId="LiveId" clId="{9429B917-4E56-4622-B8C1-C8D0B6CC3899}" dt="2022-01-25T10:52:30.687" v="353" actId="478"/>
          <ac:spMkLst>
            <pc:docMk/>
            <pc:sldMk cId="2423685180" sldId="260"/>
            <ac:spMk id="8" creationId="{C458CB9F-A78A-4233-9B09-0ACFD50FB156}"/>
          </ac:spMkLst>
        </pc:spChg>
        <pc:spChg chg="del">
          <ac:chgData name="Buket KILIÇ" userId="04493ed1facbc90e" providerId="LiveId" clId="{9429B917-4E56-4622-B8C1-C8D0B6CC3899}" dt="2022-01-25T10:52:28.076" v="352" actId="478"/>
          <ac:spMkLst>
            <pc:docMk/>
            <pc:sldMk cId="2423685180" sldId="260"/>
            <ac:spMk id="9" creationId="{0103D1AA-3C91-4327-B110-8F6387C3CC46}"/>
          </ac:spMkLst>
        </pc:spChg>
        <pc:spChg chg="del">
          <ac:chgData name="Buket KILIÇ" userId="04493ed1facbc90e" providerId="LiveId" clId="{9429B917-4E56-4622-B8C1-C8D0B6CC3899}" dt="2022-01-25T10:52:28.076" v="352" actId="478"/>
          <ac:spMkLst>
            <pc:docMk/>
            <pc:sldMk cId="2423685180" sldId="260"/>
            <ac:spMk id="10" creationId="{3CBCB9AF-0483-48CF-BBD9-505488F92452}"/>
          </ac:spMkLst>
        </pc:spChg>
        <pc:spChg chg="del">
          <ac:chgData name="Buket KILIÇ" userId="04493ed1facbc90e" providerId="LiveId" clId="{9429B917-4E56-4622-B8C1-C8D0B6CC3899}" dt="2022-01-25T10:52:28.076" v="352" actId="478"/>
          <ac:spMkLst>
            <pc:docMk/>
            <pc:sldMk cId="2423685180" sldId="260"/>
            <ac:spMk id="11" creationId="{9B2EAF9D-2B7D-4651-930F-6853D0C6F588}"/>
          </ac:spMkLst>
        </pc:spChg>
        <pc:spChg chg="del">
          <ac:chgData name="Buket KILIÇ" userId="04493ed1facbc90e" providerId="LiveId" clId="{9429B917-4E56-4622-B8C1-C8D0B6CC3899}" dt="2022-01-25T10:52:28.076" v="352" actId="478"/>
          <ac:spMkLst>
            <pc:docMk/>
            <pc:sldMk cId="2423685180" sldId="260"/>
            <ac:spMk id="12" creationId="{285413ED-6C26-4972-BF54-22948F22FDBB}"/>
          </ac:spMkLst>
        </pc:spChg>
        <pc:spChg chg="del">
          <ac:chgData name="Buket KILIÇ" userId="04493ed1facbc90e" providerId="LiveId" clId="{9429B917-4E56-4622-B8C1-C8D0B6CC3899}" dt="2022-01-25T10:52:28.076" v="352" actId="478"/>
          <ac:spMkLst>
            <pc:docMk/>
            <pc:sldMk cId="2423685180" sldId="260"/>
            <ac:spMk id="13" creationId="{B2DABABA-FCEF-4FA9-93D0-D0D870115B02}"/>
          </ac:spMkLst>
        </pc:spChg>
        <pc:spChg chg="add del mod">
          <ac:chgData name="Buket KILIÇ" userId="04493ed1facbc90e" providerId="LiveId" clId="{9429B917-4E56-4622-B8C1-C8D0B6CC3899}" dt="2022-01-25T11:04:14.560" v="362" actId="478"/>
          <ac:spMkLst>
            <pc:docMk/>
            <pc:sldMk cId="2423685180" sldId="260"/>
            <ac:spMk id="16" creationId="{C20B6F95-C4AA-495D-8657-F67351A12D1C}"/>
          </ac:spMkLst>
        </pc:spChg>
        <pc:picChg chg="add mod">
          <ac:chgData name="Buket KILIÇ" userId="04493ed1facbc90e" providerId="LiveId" clId="{9429B917-4E56-4622-B8C1-C8D0B6CC3899}" dt="2022-01-25T11:04:22.796" v="365" actId="1076"/>
          <ac:picMkLst>
            <pc:docMk/>
            <pc:sldMk cId="2423685180" sldId="260"/>
            <ac:picMk id="14" creationId="{272F5CFF-C533-4A0C-B9CD-4564BC2AABC8}"/>
          </ac:picMkLst>
        </pc:picChg>
      </pc:sldChg>
      <pc:sldChg chg="addSp delSp modSp mod">
        <pc:chgData name="Buket KILIÇ" userId="04493ed1facbc90e" providerId="LiveId" clId="{9429B917-4E56-4622-B8C1-C8D0B6CC3899}" dt="2022-01-25T10:29:35.996" v="137" actId="1076"/>
        <pc:sldMkLst>
          <pc:docMk/>
          <pc:sldMk cId="3497802017" sldId="261"/>
        </pc:sldMkLst>
        <pc:spChg chg="mod">
          <ac:chgData name="Buket KILIÇ" userId="04493ed1facbc90e" providerId="LiveId" clId="{9429B917-4E56-4622-B8C1-C8D0B6CC3899}" dt="2022-01-25T10:26:27.489" v="107" actId="20577"/>
          <ac:spMkLst>
            <pc:docMk/>
            <pc:sldMk cId="3497802017" sldId="261"/>
            <ac:spMk id="2" creationId="{8BF2D73E-D9A2-4077-AFF7-F5669941B461}"/>
          </ac:spMkLst>
        </pc:spChg>
        <pc:spChg chg="del">
          <ac:chgData name="Buket KILIÇ" userId="04493ed1facbc90e" providerId="LiveId" clId="{9429B917-4E56-4622-B8C1-C8D0B6CC3899}" dt="2022-01-25T10:26:32.601" v="108" actId="478"/>
          <ac:spMkLst>
            <pc:docMk/>
            <pc:sldMk cId="3497802017" sldId="261"/>
            <ac:spMk id="4" creationId="{F2D45FC2-ED9F-407E-8505-9E128064C590}"/>
          </ac:spMkLst>
        </pc:spChg>
        <pc:spChg chg="del">
          <ac:chgData name="Buket KILIÇ" userId="04493ed1facbc90e" providerId="LiveId" clId="{9429B917-4E56-4622-B8C1-C8D0B6CC3899}" dt="2022-01-25T10:26:32.601" v="108" actId="478"/>
          <ac:spMkLst>
            <pc:docMk/>
            <pc:sldMk cId="3497802017" sldId="261"/>
            <ac:spMk id="5" creationId="{9A6B976F-25CA-420A-9CB4-636EB25FF4D2}"/>
          </ac:spMkLst>
        </pc:spChg>
        <pc:spChg chg="del">
          <ac:chgData name="Buket KILIÇ" userId="04493ed1facbc90e" providerId="LiveId" clId="{9429B917-4E56-4622-B8C1-C8D0B6CC3899}" dt="2022-01-25T10:26:32.601" v="108" actId="478"/>
          <ac:spMkLst>
            <pc:docMk/>
            <pc:sldMk cId="3497802017" sldId="261"/>
            <ac:spMk id="6" creationId="{2EC2EDD2-0946-4CB8-9B8B-C98E03FC3C25}"/>
          </ac:spMkLst>
        </pc:spChg>
        <pc:spChg chg="del">
          <ac:chgData name="Buket KILIÇ" userId="04493ed1facbc90e" providerId="LiveId" clId="{9429B917-4E56-4622-B8C1-C8D0B6CC3899}" dt="2022-01-25T10:26:32.601" v="108" actId="478"/>
          <ac:spMkLst>
            <pc:docMk/>
            <pc:sldMk cId="3497802017" sldId="261"/>
            <ac:spMk id="7" creationId="{77D89195-6AD9-4C9E-83FD-F463A8A27E0C}"/>
          </ac:spMkLst>
        </pc:spChg>
        <pc:spChg chg="del">
          <ac:chgData name="Buket KILIÇ" userId="04493ed1facbc90e" providerId="LiveId" clId="{9429B917-4E56-4622-B8C1-C8D0B6CC3899}" dt="2022-01-25T10:26:32.601" v="108" actId="478"/>
          <ac:spMkLst>
            <pc:docMk/>
            <pc:sldMk cId="3497802017" sldId="261"/>
            <ac:spMk id="8" creationId="{733C610E-4390-467B-B408-CCC2FA99BD41}"/>
          </ac:spMkLst>
        </pc:spChg>
        <pc:spChg chg="del">
          <ac:chgData name="Buket KILIÇ" userId="04493ed1facbc90e" providerId="LiveId" clId="{9429B917-4E56-4622-B8C1-C8D0B6CC3899}" dt="2022-01-25T10:26:32.601" v="108" actId="478"/>
          <ac:spMkLst>
            <pc:docMk/>
            <pc:sldMk cId="3497802017" sldId="261"/>
            <ac:spMk id="9" creationId="{63855DCD-4541-469A-9DA0-B4A35676DF9B}"/>
          </ac:spMkLst>
        </pc:spChg>
        <pc:spChg chg="del">
          <ac:chgData name="Buket KILIÇ" userId="04493ed1facbc90e" providerId="LiveId" clId="{9429B917-4E56-4622-B8C1-C8D0B6CC3899}" dt="2022-01-25T10:26:32.601" v="108" actId="478"/>
          <ac:spMkLst>
            <pc:docMk/>
            <pc:sldMk cId="3497802017" sldId="261"/>
            <ac:spMk id="10" creationId="{870E0176-8ACE-4545-8DE8-F94A776E03D5}"/>
          </ac:spMkLst>
        </pc:spChg>
        <pc:spChg chg="del">
          <ac:chgData name="Buket KILIÇ" userId="04493ed1facbc90e" providerId="LiveId" clId="{9429B917-4E56-4622-B8C1-C8D0B6CC3899}" dt="2022-01-25T10:26:32.601" v="108" actId="478"/>
          <ac:spMkLst>
            <pc:docMk/>
            <pc:sldMk cId="3497802017" sldId="261"/>
            <ac:spMk id="11" creationId="{08447F7A-A4BF-4FDB-9B86-C2DA0C669E35}"/>
          </ac:spMkLst>
        </pc:spChg>
        <pc:spChg chg="add mod">
          <ac:chgData name="Buket KILIÇ" userId="04493ed1facbc90e" providerId="LiveId" clId="{9429B917-4E56-4622-B8C1-C8D0B6CC3899}" dt="2022-01-25T10:29:29.898" v="135" actId="1076"/>
          <ac:spMkLst>
            <pc:docMk/>
            <pc:sldMk cId="3497802017" sldId="261"/>
            <ac:spMk id="12" creationId="{587D55BC-F60E-46D0-90BE-0B43B157D7AA}"/>
          </ac:spMkLst>
        </pc:spChg>
        <pc:spChg chg="add del">
          <ac:chgData name="Buket KILIÇ" userId="04493ed1facbc90e" providerId="LiveId" clId="{9429B917-4E56-4622-B8C1-C8D0B6CC3899}" dt="2022-01-25T10:27:53.240" v="118" actId="22"/>
          <ac:spMkLst>
            <pc:docMk/>
            <pc:sldMk cId="3497802017" sldId="261"/>
            <ac:spMk id="14" creationId="{E5F7549E-1B4B-4ED8-99EF-FB7F05852F2F}"/>
          </ac:spMkLst>
        </pc:spChg>
        <pc:spChg chg="add mod">
          <ac:chgData name="Buket KILIÇ" userId="04493ed1facbc90e" providerId="LiveId" clId="{9429B917-4E56-4622-B8C1-C8D0B6CC3899}" dt="2022-01-25T10:29:33.604" v="136" actId="1076"/>
          <ac:spMkLst>
            <pc:docMk/>
            <pc:sldMk cId="3497802017" sldId="261"/>
            <ac:spMk id="16" creationId="{83FBD95F-EB00-49BC-BD5F-87DAA4FBAF81}"/>
          </ac:spMkLst>
        </pc:spChg>
        <pc:picChg chg="add mod">
          <ac:chgData name="Buket KILIÇ" userId="04493ed1facbc90e" providerId="LiveId" clId="{9429B917-4E56-4622-B8C1-C8D0B6CC3899}" dt="2022-01-25T10:29:35.996" v="137" actId="1076"/>
          <ac:picMkLst>
            <pc:docMk/>
            <pc:sldMk cId="3497802017" sldId="261"/>
            <ac:picMk id="18" creationId="{665370E9-AC0A-4EB8-9FD4-DFF77F7BC25B}"/>
          </ac:picMkLst>
        </pc:picChg>
      </pc:sldChg>
      <pc:sldChg chg="addSp delSp modSp mod">
        <pc:chgData name="Buket KILIÇ" userId="04493ed1facbc90e" providerId="LiveId" clId="{9429B917-4E56-4622-B8C1-C8D0B6CC3899}" dt="2022-01-25T10:32:47.765" v="181" actId="1076"/>
        <pc:sldMkLst>
          <pc:docMk/>
          <pc:sldMk cId="1911356146" sldId="262"/>
        </pc:sldMkLst>
        <pc:spChg chg="mod">
          <ac:chgData name="Buket KILIÇ" userId="04493ed1facbc90e" providerId="LiveId" clId="{9429B917-4E56-4622-B8C1-C8D0B6CC3899}" dt="2022-01-25T10:30:00.498" v="142" actId="20577"/>
          <ac:spMkLst>
            <pc:docMk/>
            <pc:sldMk cId="1911356146" sldId="262"/>
            <ac:spMk id="2" creationId="{19D28906-D382-4C1D-937D-38FBFAC27621}"/>
          </ac:spMkLst>
        </pc:spChg>
        <pc:spChg chg="mod">
          <ac:chgData name="Buket KILIÇ" userId="04493ed1facbc90e" providerId="LiveId" clId="{9429B917-4E56-4622-B8C1-C8D0B6CC3899}" dt="2022-01-25T10:32:43.038" v="180" actId="20577"/>
          <ac:spMkLst>
            <pc:docMk/>
            <pc:sldMk cId="1911356146" sldId="262"/>
            <ac:spMk id="3" creationId="{B7E773A5-935A-4169-98EE-EA9B1581F7D9}"/>
          </ac:spMkLst>
        </pc:spChg>
        <pc:spChg chg="del">
          <ac:chgData name="Buket KILIÇ" userId="04493ed1facbc90e" providerId="LiveId" clId="{9429B917-4E56-4622-B8C1-C8D0B6CC3899}" dt="2022-01-25T10:30:45.054" v="154" actId="478"/>
          <ac:spMkLst>
            <pc:docMk/>
            <pc:sldMk cId="1911356146" sldId="262"/>
            <ac:spMk id="4" creationId="{7899D17A-8EC5-4A0E-A855-463427E86963}"/>
          </ac:spMkLst>
        </pc:spChg>
        <pc:spChg chg="del">
          <ac:chgData name="Buket KILIÇ" userId="04493ed1facbc90e" providerId="LiveId" clId="{9429B917-4E56-4622-B8C1-C8D0B6CC3899}" dt="2022-01-25T10:30:44.324" v="153" actId="478"/>
          <ac:spMkLst>
            <pc:docMk/>
            <pc:sldMk cId="1911356146" sldId="262"/>
            <ac:spMk id="5" creationId="{0EFCD33D-2D6E-40EB-957F-7F896F52B788}"/>
          </ac:spMkLst>
        </pc:spChg>
        <pc:spChg chg="del">
          <ac:chgData name="Buket KILIÇ" userId="04493ed1facbc90e" providerId="LiveId" clId="{9429B917-4E56-4622-B8C1-C8D0B6CC3899}" dt="2022-01-25T10:30:42.832" v="152" actId="478"/>
          <ac:spMkLst>
            <pc:docMk/>
            <pc:sldMk cId="1911356146" sldId="262"/>
            <ac:spMk id="6" creationId="{336CE20B-B0D9-40B1-AEF1-77A900BC1EF1}"/>
          </ac:spMkLst>
        </pc:spChg>
        <pc:spChg chg="del">
          <ac:chgData name="Buket KILIÇ" userId="04493ed1facbc90e" providerId="LiveId" clId="{9429B917-4E56-4622-B8C1-C8D0B6CC3899}" dt="2022-01-25T10:30:31.604" v="151" actId="478"/>
          <ac:spMkLst>
            <pc:docMk/>
            <pc:sldMk cId="1911356146" sldId="262"/>
            <ac:spMk id="7" creationId="{44BB101A-809F-4AA1-8014-E290956C05D5}"/>
          </ac:spMkLst>
        </pc:spChg>
        <pc:picChg chg="add mod">
          <ac:chgData name="Buket KILIÇ" userId="04493ed1facbc90e" providerId="LiveId" clId="{9429B917-4E56-4622-B8C1-C8D0B6CC3899}" dt="2022-01-25T10:32:47.765" v="181" actId="1076"/>
          <ac:picMkLst>
            <pc:docMk/>
            <pc:sldMk cId="1911356146" sldId="262"/>
            <ac:picMk id="9" creationId="{B036EF72-CA54-4C40-92A5-9138A98D6B52}"/>
          </ac:picMkLst>
        </pc:picChg>
      </pc:sldChg>
      <pc:sldChg chg="addSp delSp modSp mod">
        <pc:chgData name="Buket KILIÇ" userId="04493ed1facbc90e" providerId="LiveId" clId="{9429B917-4E56-4622-B8C1-C8D0B6CC3899}" dt="2022-01-25T11:08:21.909" v="380" actId="1076"/>
        <pc:sldMkLst>
          <pc:docMk/>
          <pc:sldMk cId="441733854" sldId="263"/>
        </pc:sldMkLst>
        <pc:spChg chg="mod">
          <ac:chgData name="Buket KILIÇ" userId="04493ed1facbc90e" providerId="LiveId" clId="{9429B917-4E56-4622-B8C1-C8D0B6CC3899}" dt="2022-01-25T11:04:42.932" v="374"/>
          <ac:spMkLst>
            <pc:docMk/>
            <pc:sldMk cId="441733854" sldId="263"/>
            <ac:spMk id="2" creationId="{1266D062-5F63-4934-B863-329E5C2E99FE}"/>
          </ac:spMkLst>
        </pc:spChg>
        <pc:spChg chg="del mod">
          <ac:chgData name="Buket KILIÇ" userId="04493ed1facbc90e" providerId="LiveId" clId="{9429B917-4E56-4622-B8C1-C8D0B6CC3899}" dt="2022-01-25T11:08:14.413" v="376"/>
          <ac:spMkLst>
            <pc:docMk/>
            <pc:sldMk cId="441733854" sldId="263"/>
            <ac:spMk id="3" creationId="{EF511C0C-686B-44EA-9347-105265EA3B02}"/>
          </ac:spMkLst>
        </pc:spChg>
        <pc:picChg chg="add mod">
          <ac:chgData name="Buket KILIÇ" userId="04493ed1facbc90e" providerId="LiveId" clId="{9429B917-4E56-4622-B8C1-C8D0B6CC3899}" dt="2022-01-25T11:08:21.909" v="380" actId="1076"/>
          <ac:picMkLst>
            <pc:docMk/>
            <pc:sldMk cId="441733854" sldId="263"/>
            <ac:picMk id="5" creationId="{6C58041F-7A6A-43EA-8601-B7E12549A2C3}"/>
          </ac:picMkLst>
        </pc:picChg>
      </pc:sldChg>
      <pc:sldChg chg="addSp modSp mod">
        <pc:chgData name="Buket KILIÇ" userId="04493ed1facbc90e" providerId="LiveId" clId="{9429B917-4E56-4622-B8C1-C8D0B6CC3899}" dt="2022-01-25T11:12:45.939" v="430" actId="1076"/>
        <pc:sldMkLst>
          <pc:docMk/>
          <pc:sldMk cId="214576470" sldId="264"/>
        </pc:sldMkLst>
        <pc:spChg chg="mod">
          <ac:chgData name="Buket KILIÇ" userId="04493ed1facbc90e" providerId="LiveId" clId="{9429B917-4E56-4622-B8C1-C8D0B6CC3899}" dt="2022-01-25T11:11:33.167" v="426" actId="20577"/>
          <ac:spMkLst>
            <pc:docMk/>
            <pc:sldMk cId="214576470" sldId="264"/>
            <ac:spMk id="3" creationId="{4468E68D-A3CA-470B-92D2-5B3371BF79CC}"/>
          </ac:spMkLst>
        </pc:spChg>
        <pc:picChg chg="add mod">
          <ac:chgData name="Buket KILIÇ" userId="04493ed1facbc90e" providerId="LiveId" clId="{9429B917-4E56-4622-B8C1-C8D0B6CC3899}" dt="2022-01-25T11:12:45.939" v="430" actId="1076"/>
          <ac:picMkLst>
            <pc:docMk/>
            <pc:sldMk cId="214576470" sldId="264"/>
            <ac:picMk id="5" creationId="{6DA05166-CD86-4E43-8182-30133A840A7B}"/>
          </ac:picMkLst>
        </pc:picChg>
      </pc:sldChg>
      <pc:sldChg chg="addSp delSp modSp mod">
        <pc:chgData name="Buket KILIÇ" userId="04493ed1facbc90e" providerId="LiveId" clId="{9429B917-4E56-4622-B8C1-C8D0B6CC3899}" dt="2022-01-25T11:14:00.978" v="435" actId="1076"/>
        <pc:sldMkLst>
          <pc:docMk/>
          <pc:sldMk cId="3640225482" sldId="265"/>
        </pc:sldMkLst>
        <pc:spChg chg="add del mod">
          <ac:chgData name="Buket KILIÇ" userId="04493ed1facbc90e" providerId="LiveId" clId="{9429B917-4E56-4622-B8C1-C8D0B6CC3899}" dt="2022-01-25T11:13:56.187" v="433"/>
          <ac:spMkLst>
            <pc:docMk/>
            <pc:sldMk cId="3640225482" sldId="265"/>
            <ac:spMk id="5" creationId="{D73CF7CE-0379-48CC-B4FE-CB4BF1A3EB02}"/>
          </ac:spMkLst>
        </pc:spChg>
        <pc:spChg chg="mod">
          <ac:chgData name="Buket KILIÇ" userId="04493ed1facbc90e" providerId="LiveId" clId="{9429B917-4E56-4622-B8C1-C8D0B6CC3899}" dt="2022-01-25T11:13:22.814" v="431"/>
          <ac:spMkLst>
            <pc:docMk/>
            <pc:sldMk cId="3640225482" sldId="265"/>
            <ac:spMk id="6" creationId="{407D39BA-68F7-4CC1-B2C5-B6B8E8597E0C}"/>
          </ac:spMkLst>
        </pc:spChg>
        <pc:graphicFrameChg chg="del">
          <ac:chgData name="Buket KILIÇ" userId="04493ed1facbc90e" providerId="LiveId" clId="{9429B917-4E56-4622-B8C1-C8D0B6CC3899}" dt="2022-01-25T11:13:25.899" v="432" actId="478"/>
          <ac:graphicFrameMkLst>
            <pc:docMk/>
            <pc:sldMk cId="3640225482" sldId="265"/>
            <ac:graphicFrameMk id="4" creationId="{4436763B-4F4A-4D8E-A12C-03130A410133}"/>
          </ac:graphicFrameMkLst>
        </pc:graphicFrameChg>
        <pc:picChg chg="add mod">
          <ac:chgData name="Buket KILIÇ" userId="04493ed1facbc90e" providerId="LiveId" clId="{9429B917-4E56-4622-B8C1-C8D0B6CC3899}" dt="2022-01-25T11:14:00.978" v="435" actId="1076"/>
          <ac:picMkLst>
            <pc:docMk/>
            <pc:sldMk cId="3640225482" sldId="265"/>
            <ac:picMk id="8" creationId="{644B3764-CF6A-45D9-BA67-888AAD14F189}"/>
          </ac:picMkLst>
        </pc:picChg>
      </pc:sldChg>
      <pc:sldChg chg="addSp modSp mod">
        <pc:chgData name="Buket KILIÇ" userId="04493ed1facbc90e" providerId="LiveId" clId="{9429B917-4E56-4622-B8C1-C8D0B6CC3899}" dt="2022-01-25T11:20:02.078" v="454" actId="1076"/>
        <pc:sldMkLst>
          <pc:docMk/>
          <pc:sldMk cId="3662310414" sldId="266"/>
        </pc:sldMkLst>
        <pc:spChg chg="mod">
          <ac:chgData name="Buket KILIÇ" userId="04493ed1facbc90e" providerId="LiveId" clId="{9429B917-4E56-4622-B8C1-C8D0B6CC3899}" dt="2022-01-25T11:14:19.517" v="438"/>
          <ac:spMkLst>
            <pc:docMk/>
            <pc:sldMk cId="3662310414" sldId="266"/>
            <ac:spMk id="2" creationId="{39D4FABA-DD40-40BC-9386-E7F9BEA6418F}"/>
          </ac:spMkLst>
        </pc:spChg>
        <pc:spChg chg="mod">
          <ac:chgData name="Buket KILIÇ" userId="04493ed1facbc90e" providerId="LiveId" clId="{9429B917-4E56-4622-B8C1-C8D0B6CC3899}" dt="2022-01-25T11:19:53.236" v="450" actId="14100"/>
          <ac:spMkLst>
            <pc:docMk/>
            <pc:sldMk cId="3662310414" sldId="266"/>
            <ac:spMk id="3" creationId="{9F4F2424-2513-4983-8A98-0DE025626368}"/>
          </ac:spMkLst>
        </pc:spChg>
        <pc:picChg chg="add mod">
          <ac:chgData name="Buket KILIÇ" userId="04493ed1facbc90e" providerId="LiveId" clId="{9429B917-4E56-4622-B8C1-C8D0B6CC3899}" dt="2022-01-25T11:20:02.078" v="454" actId="1076"/>
          <ac:picMkLst>
            <pc:docMk/>
            <pc:sldMk cId="3662310414" sldId="266"/>
            <ac:picMk id="5" creationId="{8D012B29-FFA7-4C21-829C-1776581DC0F5}"/>
          </ac:picMkLst>
        </pc:picChg>
      </pc:sldChg>
      <pc:sldChg chg="modSp mod">
        <pc:chgData name="Buket KILIÇ" userId="04493ed1facbc90e" providerId="LiveId" clId="{9429B917-4E56-4622-B8C1-C8D0B6CC3899}" dt="2022-01-25T11:23:17.686" v="487" actId="20577"/>
        <pc:sldMkLst>
          <pc:docMk/>
          <pc:sldMk cId="4135610991" sldId="267"/>
        </pc:sldMkLst>
        <pc:spChg chg="mod">
          <ac:chgData name="Buket KILIÇ" userId="04493ed1facbc90e" providerId="LiveId" clId="{9429B917-4E56-4622-B8C1-C8D0B6CC3899}" dt="2022-01-25T11:20:20.940" v="457"/>
          <ac:spMkLst>
            <pc:docMk/>
            <pc:sldMk cId="4135610991" sldId="267"/>
            <ac:spMk id="2" creationId="{7A0D9BBE-D6B9-4055-89CC-9C69BAB96892}"/>
          </ac:spMkLst>
        </pc:spChg>
        <pc:spChg chg="mod">
          <ac:chgData name="Buket KILIÇ" userId="04493ed1facbc90e" providerId="LiveId" clId="{9429B917-4E56-4622-B8C1-C8D0B6CC3899}" dt="2022-01-25T11:23:17.686" v="487" actId="20577"/>
          <ac:spMkLst>
            <pc:docMk/>
            <pc:sldMk cId="4135610991" sldId="267"/>
            <ac:spMk id="3" creationId="{D33E5E25-2763-4444-981D-FCE5A1F9D567}"/>
          </ac:spMkLst>
        </pc:spChg>
      </pc:sldChg>
      <pc:sldChg chg="addSp delSp modSp mod">
        <pc:chgData name="Buket KILIÇ" userId="04493ed1facbc90e" providerId="LiveId" clId="{9429B917-4E56-4622-B8C1-C8D0B6CC3899}" dt="2022-01-25T11:24:46.241" v="493" actId="1076"/>
        <pc:sldMkLst>
          <pc:docMk/>
          <pc:sldMk cId="1241967583" sldId="268"/>
        </pc:sldMkLst>
        <pc:spChg chg="mod">
          <ac:chgData name="Buket KILIÇ" userId="04493ed1facbc90e" providerId="LiveId" clId="{9429B917-4E56-4622-B8C1-C8D0B6CC3899}" dt="2022-01-25T11:23:27.057" v="488"/>
          <ac:spMkLst>
            <pc:docMk/>
            <pc:sldMk cId="1241967583" sldId="268"/>
            <ac:spMk id="2" creationId="{24F875E5-4D65-47E9-979F-09FE35F0BE8D}"/>
          </ac:spMkLst>
        </pc:spChg>
        <pc:spChg chg="add del mod">
          <ac:chgData name="Buket KILIÇ" userId="04493ed1facbc90e" providerId="LiveId" clId="{9429B917-4E56-4622-B8C1-C8D0B6CC3899}" dt="2022-01-25T11:24:42.479" v="491"/>
          <ac:spMkLst>
            <pc:docMk/>
            <pc:sldMk cId="1241967583" sldId="268"/>
            <ac:spMk id="6" creationId="{998445A2-6866-47B1-B078-52589F30704E}"/>
          </ac:spMkLst>
        </pc:spChg>
        <pc:picChg chg="del">
          <ac:chgData name="Buket KILIÇ" userId="04493ed1facbc90e" providerId="LiveId" clId="{9429B917-4E56-4622-B8C1-C8D0B6CC3899}" dt="2022-01-25T11:22:15.291" v="458" actId="478"/>
          <ac:picMkLst>
            <pc:docMk/>
            <pc:sldMk cId="1241967583" sldId="268"/>
            <ac:picMk id="5" creationId="{5B7C70B2-9CB1-4C00-9272-A8AAAF0EC038}"/>
          </ac:picMkLst>
        </pc:picChg>
        <pc:picChg chg="add mod">
          <ac:chgData name="Buket KILIÇ" userId="04493ed1facbc90e" providerId="LiveId" clId="{9429B917-4E56-4622-B8C1-C8D0B6CC3899}" dt="2022-01-25T11:24:46.241" v="493" actId="1076"/>
          <ac:picMkLst>
            <pc:docMk/>
            <pc:sldMk cId="1241967583" sldId="268"/>
            <ac:picMk id="7" creationId="{790519AF-59FA-42CF-8FDB-F20A9C1C8AA6}"/>
          </ac:picMkLst>
        </pc:picChg>
      </pc:sldChg>
      <pc:sldChg chg="addSp delSp modSp mod">
        <pc:chgData name="Buket KILIÇ" userId="04493ed1facbc90e" providerId="LiveId" clId="{9429B917-4E56-4622-B8C1-C8D0B6CC3899}" dt="2022-01-25T11:28:26.057" v="506"/>
        <pc:sldMkLst>
          <pc:docMk/>
          <pc:sldMk cId="4019480487" sldId="269"/>
        </pc:sldMkLst>
        <pc:spChg chg="mod">
          <ac:chgData name="Buket KILIÇ" userId="04493ed1facbc90e" providerId="LiveId" clId="{9429B917-4E56-4622-B8C1-C8D0B6CC3899}" dt="2022-01-25T11:28:26.057" v="506"/>
          <ac:spMkLst>
            <pc:docMk/>
            <pc:sldMk cId="4019480487" sldId="269"/>
            <ac:spMk id="2" creationId="{C0CACE96-5F3A-4236-9586-7C9496B649C1}"/>
          </ac:spMkLst>
        </pc:spChg>
        <pc:spChg chg="del mod">
          <ac:chgData name="Buket KILIÇ" userId="04493ed1facbc90e" providerId="LiveId" clId="{9429B917-4E56-4622-B8C1-C8D0B6CC3899}" dt="2022-01-25T11:28:13.047" v="502"/>
          <ac:spMkLst>
            <pc:docMk/>
            <pc:sldMk cId="4019480487" sldId="269"/>
            <ac:spMk id="3" creationId="{C96DC371-641B-4D74-982C-3FE75634CDC6}"/>
          </ac:spMkLst>
        </pc:spChg>
        <pc:picChg chg="add mod">
          <ac:chgData name="Buket KILIÇ" userId="04493ed1facbc90e" providerId="LiveId" clId="{9429B917-4E56-4622-B8C1-C8D0B6CC3899}" dt="2022-01-25T11:28:19.296" v="505" actId="14100"/>
          <ac:picMkLst>
            <pc:docMk/>
            <pc:sldMk cId="4019480487" sldId="269"/>
            <ac:picMk id="5" creationId="{68914314-075B-44EC-84A3-DFCB4BAA8C94}"/>
          </ac:picMkLst>
        </pc:picChg>
      </pc:sldChg>
      <pc:sldChg chg="delSp modSp mod">
        <pc:chgData name="Buket KILIÇ" userId="04493ed1facbc90e" providerId="LiveId" clId="{9429B917-4E56-4622-B8C1-C8D0B6CC3899}" dt="2022-01-25T12:26:33.016" v="533" actId="20577"/>
        <pc:sldMkLst>
          <pc:docMk/>
          <pc:sldMk cId="1490216432" sldId="270"/>
        </pc:sldMkLst>
        <pc:spChg chg="mod">
          <ac:chgData name="Buket KILIÇ" userId="04493ed1facbc90e" providerId="LiveId" clId="{9429B917-4E56-4622-B8C1-C8D0B6CC3899}" dt="2022-01-25T12:26:33.016" v="533" actId="20577"/>
          <ac:spMkLst>
            <pc:docMk/>
            <pc:sldMk cId="1490216432" sldId="270"/>
            <ac:spMk id="2" creationId="{394B38F3-345D-421D-BF55-BB53BC98B974}"/>
          </ac:spMkLst>
        </pc:spChg>
        <pc:spChg chg="mod">
          <ac:chgData name="Buket KILIÇ" userId="04493ed1facbc90e" providerId="LiveId" clId="{9429B917-4E56-4622-B8C1-C8D0B6CC3899}" dt="2022-01-25T11:30:11.789" v="519" actId="5793"/>
          <ac:spMkLst>
            <pc:docMk/>
            <pc:sldMk cId="1490216432" sldId="270"/>
            <ac:spMk id="3" creationId="{0903552C-968F-454D-B4C6-0F0F62074FE1}"/>
          </ac:spMkLst>
        </pc:spChg>
        <pc:picChg chg="del">
          <ac:chgData name="Buket KILIÇ" userId="04493ed1facbc90e" providerId="LiveId" clId="{9429B917-4E56-4622-B8C1-C8D0B6CC3899}" dt="2022-01-25T11:29:45.622" v="507" actId="478"/>
          <ac:picMkLst>
            <pc:docMk/>
            <pc:sldMk cId="1490216432" sldId="270"/>
            <ac:picMk id="5" creationId="{2A2CEA0D-CB57-4A3D-8948-8D1E30246FB6}"/>
          </ac:picMkLst>
        </pc:picChg>
      </pc:sldChg>
      <pc:sldChg chg="del">
        <pc:chgData name="Buket KILIÇ" userId="04493ed1facbc90e" providerId="LiveId" clId="{9429B917-4E56-4622-B8C1-C8D0B6CC3899}" dt="2022-01-25T11:30:17.535" v="520" actId="47"/>
        <pc:sldMkLst>
          <pc:docMk/>
          <pc:sldMk cId="613104114" sldId="271"/>
        </pc:sldMkLst>
      </pc:sldChg>
      <pc:sldChg chg="del">
        <pc:chgData name="Buket KILIÇ" userId="04493ed1facbc90e" providerId="LiveId" clId="{9429B917-4E56-4622-B8C1-C8D0B6CC3899}" dt="2022-01-25T11:30:18.544" v="521" actId="47"/>
        <pc:sldMkLst>
          <pc:docMk/>
          <pc:sldMk cId="1834138622" sldId="272"/>
        </pc:sldMkLst>
      </pc:sldChg>
      <pc:sldChg chg="del">
        <pc:chgData name="Buket KILIÇ" userId="04493ed1facbc90e" providerId="LiveId" clId="{9429B917-4E56-4622-B8C1-C8D0B6CC3899}" dt="2022-01-25T11:30:19.449" v="522" actId="47"/>
        <pc:sldMkLst>
          <pc:docMk/>
          <pc:sldMk cId="4113057524" sldId="273"/>
        </pc:sldMkLst>
      </pc:sldChg>
      <pc:sldChg chg="del">
        <pc:chgData name="Buket KILIÇ" userId="04493ed1facbc90e" providerId="LiveId" clId="{9429B917-4E56-4622-B8C1-C8D0B6CC3899}" dt="2022-01-25T11:30:20.286" v="523" actId="47"/>
        <pc:sldMkLst>
          <pc:docMk/>
          <pc:sldMk cId="4188076157" sldId="274"/>
        </pc:sldMkLst>
      </pc:sldChg>
      <pc:sldChg chg="del">
        <pc:chgData name="Buket KILIÇ" userId="04493ed1facbc90e" providerId="LiveId" clId="{9429B917-4E56-4622-B8C1-C8D0B6CC3899}" dt="2022-01-25T11:30:21.121" v="524" actId="47"/>
        <pc:sldMkLst>
          <pc:docMk/>
          <pc:sldMk cId="2010409658" sldId="275"/>
        </pc:sldMkLst>
      </pc:sldChg>
      <pc:sldChg chg="del">
        <pc:chgData name="Buket KILIÇ" userId="04493ed1facbc90e" providerId="LiveId" clId="{9429B917-4E56-4622-B8C1-C8D0B6CC3899}" dt="2022-01-25T11:30:21.985" v="525" actId="47"/>
        <pc:sldMkLst>
          <pc:docMk/>
          <pc:sldMk cId="1437848837" sldId="276"/>
        </pc:sldMkLst>
      </pc:sldChg>
      <pc:sldChg chg="del">
        <pc:chgData name="Buket KILIÇ" userId="04493ed1facbc90e" providerId="LiveId" clId="{9429B917-4E56-4622-B8C1-C8D0B6CC3899}" dt="2022-01-25T11:30:22.892" v="526" actId="47"/>
        <pc:sldMkLst>
          <pc:docMk/>
          <pc:sldMk cId="3822236908" sldId="277"/>
        </pc:sldMkLst>
      </pc:sldChg>
      <pc:sldChg chg="del">
        <pc:chgData name="Buket KILIÇ" userId="04493ed1facbc90e" providerId="LiveId" clId="{9429B917-4E56-4622-B8C1-C8D0B6CC3899}" dt="2022-01-25T11:30:23.757" v="527" actId="47"/>
        <pc:sldMkLst>
          <pc:docMk/>
          <pc:sldMk cId="2170088707" sldId="278"/>
        </pc:sldMkLst>
      </pc:sldChg>
      <pc:sldChg chg="del">
        <pc:chgData name="Buket KILIÇ" userId="04493ed1facbc90e" providerId="LiveId" clId="{9429B917-4E56-4622-B8C1-C8D0B6CC3899}" dt="2022-01-25T11:30:24.596" v="528" actId="47"/>
        <pc:sldMkLst>
          <pc:docMk/>
          <pc:sldMk cId="1115086163" sldId="279"/>
        </pc:sldMkLst>
      </pc:sldChg>
      <pc:sldChg chg="del">
        <pc:chgData name="Buket KILIÇ" userId="04493ed1facbc90e" providerId="LiveId" clId="{9429B917-4E56-4622-B8C1-C8D0B6CC3899}" dt="2022-01-25T11:30:25.452" v="529" actId="47"/>
        <pc:sldMkLst>
          <pc:docMk/>
          <pc:sldMk cId="1264328451" sldId="280"/>
        </pc:sldMkLst>
      </pc:sldChg>
      <pc:sldChg chg="del">
        <pc:chgData name="Buket KILIÇ" userId="04493ed1facbc90e" providerId="LiveId" clId="{9429B917-4E56-4622-B8C1-C8D0B6CC3899}" dt="2022-01-25T11:30:26.227" v="530" actId="47"/>
        <pc:sldMkLst>
          <pc:docMk/>
          <pc:sldMk cId="1252267480" sldId="281"/>
        </pc:sldMkLst>
      </pc:sldChg>
      <pc:sldChg chg="del">
        <pc:chgData name="Buket KILIÇ" userId="04493ed1facbc90e" providerId="LiveId" clId="{9429B917-4E56-4622-B8C1-C8D0B6CC3899}" dt="2022-01-25T11:30:28.320" v="531" actId="47"/>
        <pc:sldMkLst>
          <pc:docMk/>
          <pc:sldMk cId="518282664" sldId="282"/>
        </pc:sldMkLst>
      </pc:sldChg>
      <pc:sldChg chg="addSp delSp modSp new mod">
        <pc:chgData name="Buket KILIÇ" userId="04493ed1facbc90e" providerId="LiveId" clId="{9429B917-4E56-4622-B8C1-C8D0B6CC3899}" dt="2022-01-25T11:26:14.659" v="500" actId="1076"/>
        <pc:sldMkLst>
          <pc:docMk/>
          <pc:sldMk cId="2024082478" sldId="283"/>
        </pc:sldMkLst>
        <pc:spChg chg="mod">
          <ac:chgData name="Buket KILIÇ" userId="04493ed1facbc90e" providerId="LiveId" clId="{9429B917-4E56-4622-B8C1-C8D0B6CC3899}" dt="2022-01-25T11:26:04.496" v="498"/>
          <ac:spMkLst>
            <pc:docMk/>
            <pc:sldMk cId="2024082478" sldId="283"/>
            <ac:spMk id="2" creationId="{921B121A-45C3-48CA-969B-61F773123F60}"/>
          </ac:spMkLst>
        </pc:spChg>
        <pc:spChg chg="del">
          <ac:chgData name="Buket KILIÇ" userId="04493ed1facbc90e" providerId="LiveId" clId="{9429B917-4E56-4622-B8C1-C8D0B6CC3899}" dt="2022-01-25T11:25:51.662" v="495"/>
          <ac:spMkLst>
            <pc:docMk/>
            <pc:sldMk cId="2024082478" sldId="283"/>
            <ac:spMk id="3" creationId="{CBA30EA8-E63C-4BAB-AD50-93A24FA6FE79}"/>
          </ac:spMkLst>
        </pc:spChg>
        <pc:picChg chg="add mod">
          <ac:chgData name="Buket KILIÇ" userId="04493ed1facbc90e" providerId="LiveId" clId="{9429B917-4E56-4622-B8C1-C8D0B6CC3899}" dt="2022-01-25T11:26:14.659" v="500" actId="1076"/>
          <ac:picMkLst>
            <pc:docMk/>
            <pc:sldMk cId="2024082478" sldId="283"/>
            <ac:picMk id="5" creationId="{A2E0B92B-C0DA-408B-B32A-4009D020C604}"/>
          </ac:picMkLst>
        </pc:picChg>
      </pc:sldChg>
      <pc:sldChg chg="addSp delSp modSp new mod">
        <pc:chgData name="Buket KILIÇ" userId="04493ed1facbc90e" providerId="LiveId" clId="{9429B917-4E56-4622-B8C1-C8D0B6CC3899}" dt="2022-01-25T12:27:22.723" v="558" actId="1076"/>
        <pc:sldMkLst>
          <pc:docMk/>
          <pc:sldMk cId="3693295968" sldId="284"/>
        </pc:sldMkLst>
        <pc:spChg chg="mod">
          <ac:chgData name="Buket KILIÇ" userId="04493ed1facbc90e" providerId="LiveId" clId="{9429B917-4E56-4622-B8C1-C8D0B6CC3899}" dt="2022-01-25T12:27:17.406" v="557" actId="20577"/>
          <ac:spMkLst>
            <pc:docMk/>
            <pc:sldMk cId="3693295968" sldId="284"/>
            <ac:spMk id="2" creationId="{4942A249-88CC-46F2-A1F2-5BFD25DFD236}"/>
          </ac:spMkLst>
        </pc:spChg>
        <pc:spChg chg="del">
          <ac:chgData name="Buket KILIÇ" userId="04493ed1facbc90e" providerId="LiveId" clId="{9429B917-4E56-4622-B8C1-C8D0B6CC3899}" dt="2022-01-25T12:26:44.956" v="542" actId="22"/>
          <ac:spMkLst>
            <pc:docMk/>
            <pc:sldMk cId="3693295968" sldId="284"/>
            <ac:spMk id="3" creationId="{51499AB6-6D03-49F2-9759-4A04B1AB924D}"/>
          </ac:spMkLst>
        </pc:spChg>
        <pc:picChg chg="add mod ord">
          <ac:chgData name="Buket KILIÇ" userId="04493ed1facbc90e" providerId="LiveId" clId="{9429B917-4E56-4622-B8C1-C8D0B6CC3899}" dt="2022-01-25T12:27:22.723" v="558" actId="1076"/>
          <ac:picMkLst>
            <pc:docMk/>
            <pc:sldMk cId="3693295968" sldId="284"/>
            <ac:picMk id="5" creationId="{48BA80C4-ABFF-4D24-ABF5-783AE71924BD}"/>
          </ac:picMkLst>
        </pc:picChg>
      </pc:sldChg>
      <pc:sldChg chg="addSp delSp modSp new mod">
        <pc:chgData name="Buket KILIÇ" userId="04493ed1facbc90e" providerId="LiveId" clId="{9429B917-4E56-4622-B8C1-C8D0B6CC3899}" dt="2022-01-25T12:54:21.031" v="601" actId="1076"/>
        <pc:sldMkLst>
          <pc:docMk/>
          <pc:sldMk cId="1763755094" sldId="285"/>
        </pc:sldMkLst>
        <pc:spChg chg="mod">
          <ac:chgData name="Buket KILIÇ" userId="04493ed1facbc90e" providerId="LiveId" clId="{9429B917-4E56-4622-B8C1-C8D0B6CC3899}" dt="2022-01-25T12:28:11.955" v="591" actId="113"/>
          <ac:spMkLst>
            <pc:docMk/>
            <pc:sldMk cId="1763755094" sldId="285"/>
            <ac:spMk id="2" creationId="{612870C6-40C9-4EEA-B47D-AA1D7F518609}"/>
          </ac:spMkLst>
        </pc:spChg>
        <pc:spChg chg="del">
          <ac:chgData name="Buket KILIÇ" userId="04493ed1facbc90e" providerId="LiveId" clId="{9429B917-4E56-4622-B8C1-C8D0B6CC3899}" dt="2022-01-25T12:54:12.198" v="597" actId="478"/>
          <ac:spMkLst>
            <pc:docMk/>
            <pc:sldMk cId="1763755094" sldId="285"/>
            <ac:spMk id="3" creationId="{57C7E633-7062-410E-A877-D345BCAC3B25}"/>
          </ac:spMkLst>
        </pc:spChg>
        <pc:picChg chg="add mod">
          <ac:chgData name="Buket KILIÇ" userId="04493ed1facbc90e" providerId="LiveId" clId="{9429B917-4E56-4622-B8C1-C8D0B6CC3899}" dt="2022-01-25T12:54:21.031" v="601" actId="1076"/>
          <ac:picMkLst>
            <pc:docMk/>
            <pc:sldMk cId="1763755094" sldId="285"/>
            <ac:picMk id="5" creationId="{741FF360-1F88-47F2-A428-634956F7E745}"/>
          </ac:picMkLst>
        </pc:picChg>
      </pc:sldChg>
      <pc:sldChg chg="addSp delSp modSp new mod">
        <pc:chgData name="Buket KILIÇ" userId="04493ed1facbc90e" providerId="LiveId" clId="{9429B917-4E56-4622-B8C1-C8D0B6CC3899}" dt="2022-01-25T12:42:43.077" v="596" actId="14100"/>
        <pc:sldMkLst>
          <pc:docMk/>
          <pc:sldMk cId="415790437" sldId="286"/>
        </pc:sldMkLst>
        <pc:spChg chg="mod">
          <ac:chgData name="Buket KILIÇ" userId="04493ed1facbc90e" providerId="LiveId" clId="{9429B917-4E56-4622-B8C1-C8D0B6CC3899}" dt="2022-01-25T12:28:17.386" v="592" actId="113"/>
          <ac:spMkLst>
            <pc:docMk/>
            <pc:sldMk cId="415790437" sldId="286"/>
            <ac:spMk id="2" creationId="{40585EBB-CBF1-473E-A197-2A7A36CDD710}"/>
          </ac:spMkLst>
        </pc:spChg>
        <pc:spChg chg="del">
          <ac:chgData name="Buket KILIÇ" userId="04493ed1facbc90e" providerId="LiveId" clId="{9429B917-4E56-4622-B8C1-C8D0B6CC3899}" dt="2022-01-25T12:42:33.245" v="593"/>
          <ac:spMkLst>
            <pc:docMk/>
            <pc:sldMk cId="415790437" sldId="286"/>
            <ac:spMk id="3" creationId="{003E6932-0361-4FA1-A7EA-FCE9B746E8DE}"/>
          </ac:spMkLst>
        </pc:spChg>
        <pc:picChg chg="add mod">
          <ac:chgData name="Buket KILIÇ" userId="04493ed1facbc90e" providerId="LiveId" clId="{9429B917-4E56-4622-B8C1-C8D0B6CC3899}" dt="2022-01-25T12:42:43.077" v="596" actId="14100"/>
          <ac:picMkLst>
            <pc:docMk/>
            <pc:sldMk cId="415790437" sldId="286"/>
            <ac:picMk id="5" creationId="{16D9F1A2-6C69-4948-8380-BB301E4D63BD}"/>
          </ac:picMkLst>
        </pc:picChg>
      </pc:sldChg>
    </pc:docChg>
  </pc:docChgLst>
  <pc:docChgLst>
    <pc:chgData name="Buket KILIÇ" userId="04493ed1facbc90e" providerId="LiveId" clId="{C35C9FA3-80BF-4E1B-9AB8-D0264A1EFD1D}"/>
    <pc:docChg chg="undo redo custSel addSld delSld modSld">
      <pc:chgData name="Buket KILIÇ" userId="04493ed1facbc90e" providerId="LiveId" clId="{C35C9FA3-80BF-4E1B-9AB8-D0264A1EFD1D}" dt="2022-01-24T07:32:46.747" v="2675" actId="20577"/>
      <pc:docMkLst>
        <pc:docMk/>
      </pc:docMkLst>
      <pc:sldChg chg="modSp mod">
        <pc:chgData name="Buket KILIÇ" userId="04493ed1facbc90e" providerId="LiveId" clId="{C35C9FA3-80BF-4E1B-9AB8-D0264A1EFD1D}" dt="2022-01-21T19:34:51.299" v="29" actId="20577"/>
        <pc:sldMkLst>
          <pc:docMk/>
          <pc:sldMk cId="165264226" sldId="256"/>
        </pc:sldMkLst>
        <pc:spChg chg="mod">
          <ac:chgData name="Buket KILIÇ" userId="04493ed1facbc90e" providerId="LiveId" clId="{C35C9FA3-80BF-4E1B-9AB8-D0264A1EFD1D}" dt="2022-01-21T19:34:42.382" v="23" actId="20577"/>
          <ac:spMkLst>
            <pc:docMk/>
            <pc:sldMk cId="165264226" sldId="256"/>
            <ac:spMk id="2" creationId="{9FC0C619-2A19-4F0C-83C7-DBB36CA05B2F}"/>
          </ac:spMkLst>
        </pc:spChg>
        <pc:spChg chg="mod">
          <ac:chgData name="Buket KILIÇ" userId="04493ed1facbc90e" providerId="LiveId" clId="{C35C9FA3-80BF-4E1B-9AB8-D0264A1EFD1D}" dt="2022-01-21T19:34:51.299" v="29" actId="20577"/>
          <ac:spMkLst>
            <pc:docMk/>
            <pc:sldMk cId="165264226" sldId="256"/>
            <ac:spMk id="3" creationId="{DBD2C9C2-330E-4E9D-8358-EA430C1A1042}"/>
          </ac:spMkLst>
        </pc:spChg>
      </pc:sldChg>
      <pc:sldChg chg="del">
        <pc:chgData name="Buket KILIÇ" userId="04493ed1facbc90e" providerId="LiveId" clId="{C35C9FA3-80BF-4E1B-9AB8-D0264A1EFD1D}" dt="2022-01-21T19:34:57.795" v="30" actId="47"/>
        <pc:sldMkLst>
          <pc:docMk/>
          <pc:sldMk cId="1519045656" sldId="257"/>
        </pc:sldMkLst>
      </pc:sldChg>
      <pc:sldChg chg="modSp new mod">
        <pc:chgData name="Buket KILIÇ" userId="04493ed1facbc90e" providerId="LiveId" clId="{C35C9FA3-80BF-4E1B-9AB8-D0264A1EFD1D}" dt="2022-01-21T20:24:44.375" v="1127" actId="113"/>
        <pc:sldMkLst>
          <pc:docMk/>
          <pc:sldMk cId="1983370070" sldId="257"/>
        </pc:sldMkLst>
        <pc:spChg chg="mod">
          <ac:chgData name="Buket KILIÇ" userId="04493ed1facbc90e" providerId="LiveId" clId="{C35C9FA3-80BF-4E1B-9AB8-D0264A1EFD1D}" dt="2022-01-21T20:24:44.375" v="1127" actId="113"/>
          <ac:spMkLst>
            <pc:docMk/>
            <pc:sldMk cId="1983370070" sldId="257"/>
            <ac:spMk id="2" creationId="{F1922DF0-FCF7-43DC-9F25-1B331FE8F0C3}"/>
          </ac:spMkLst>
        </pc:spChg>
        <pc:spChg chg="mod">
          <ac:chgData name="Buket KILIÇ" userId="04493ed1facbc90e" providerId="LiveId" clId="{C35C9FA3-80BF-4E1B-9AB8-D0264A1EFD1D}" dt="2022-01-21T19:36:58.341" v="71" actId="255"/>
          <ac:spMkLst>
            <pc:docMk/>
            <pc:sldMk cId="1983370070" sldId="257"/>
            <ac:spMk id="3" creationId="{FA9BBE1A-03E2-465F-A577-C4294275C887}"/>
          </ac:spMkLst>
        </pc:spChg>
      </pc:sldChg>
      <pc:sldChg chg="del">
        <pc:chgData name="Buket KILIÇ" userId="04493ed1facbc90e" providerId="LiveId" clId="{C35C9FA3-80BF-4E1B-9AB8-D0264A1EFD1D}" dt="2022-01-21T19:35:00.774" v="33" actId="47"/>
        <pc:sldMkLst>
          <pc:docMk/>
          <pc:sldMk cId="542342102" sldId="258"/>
        </pc:sldMkLst>
      </pc:sldChg>
      <pc:sldChg chg="modSp new mod">
        <pc:chgData name="Buket KILIÇ" userId="04493ed1facbc90e" providerId="LiveId" clId="{C35C9FA3-80BF-4E1B-9AB8-D0264A1EFD1D}" dt="2022-01-21T20:24:49.599" v="1128" actId="113"/>
        <pc:sldMkLst>
          <pc:docMk/>
          <pc:sldMk cId="1616466591" sldId="258"/>
        </pc:sldMkLst>
        <pc:spChg chg="mod">
          <ac:chgData name="Buket KILIÇ" userId="04493ed1facbc90e" providerId="LiveId" clId="{C35C9FA3-80BF-4E1B-9AB8-D0264A1EFD1D}" dt="2022-01-21T20:24:49.599" v="1128" actId="113"/>
          <ac:spMkLst>
            <pc:docMk/>
            <pc:sldMk cId="1616466591" sldId="258"/>
            <ac:spMk id="2" creationId="{D3707606-0E36-492D-AF14-BA689B6FE718}"/>
          </ac:spMkLst>
        </pc:spChg>
        <pc:spChg chg="mod">
          <ac:chgData name="Buket KILIÇ" userId="04493ed1facbc90e" providerId="LiveId" clId="{C35C9FA3-80BF-4E1B-9AB8-D0264A1EFD1D}" dt="2022-01-21T19:39:43.263" v="127" actId="123"/>
          <ac:spMkLst>
            <pc:docMk/>
            <pc:sldMk cId="1616466591" sldId="258"/>
            <ac:spMk id="3" creationId="{400DE047-CDE7-49A6-9D5A-6CE1035053F1}"/>
          </ac:spMkLst>
        </pc:spChg>
      </pc:sldChg>
      <pc:sldChg chg="addSp delSp modSp new mod">
        <pc:chgData name="Buket KILIÇ" userId="04493ed1facbc90e" providerId="LiveId" clId="{C35C9FA3-80BF-4E1B-9AB8-D0264A1EFD1D}" dt="2022-01-21T20:24:34.379" v="1126" actId="113"/>
        <pc:sldMkLst>
          <pc:docMk/>
          <pc:sldMk cId="818624118" sldId="259"/>
        </pc:sldMkLst>
        <pc:spChg chg="mod">
          <ac:chgData name="Buket KILIÇ" userId="04493ed1facbc90e" providerId="LiveId" clId="{C35C9FA3-80BF-4E1B-9AB8-D0264A1EFD1D}" dt="2022-01-21T20:24:34.379" v="1126" actId="113"/>
          <ac:spMkLst>
            <pc:docMk/>
            <pc:sldMk cId="818624118" sldId="259"/>
            <ac:spMk id="2" creationId="{C013E880-749C-4E35-8582-C2778A90910C}"/>
          </ac:spMkLst>
        </pc:spChg>
        <pc:spChg chg="del">
          <ac:chgData name="Buket KILIÇ" userId="04493ed1facbc90e" providerId="LiveId" clId="{C35C9FA3-80BF-4E1B-9AB8-D0264A1EFD1D}" dt="2022-01-21T19:40:53.499" v="144" actId="478"/>
          <ac:spMkLst>
            <pc:docMk/>
            <pc:sldMk cId="818624118" sldId="259"/>
            <ac:spMk id="3" creationId="{0CFAF41D-8882-43C2-A06F-48546ED9EBF3}"/>
          </ac:spMkLst>
        </pc:spChg>
        <pc:spChg chg="add mod">
          <ac:chgData name="Buket KILIÇ" userId="04493ed1facbc90e" providerId="LiveId" clId="{C35C9FA3-80BF-4E1B-9AB8-D0264A1EFD1D}" dt="2022-01-21T19:44:58.211" v="222" actId="692"/>
          <ac:spMkLst>
            <pc:docMk/>
            <pc:sldMk cId="818624118" sldId="259"/>
            <ac:spMk id="4" creationId="{9B368A54-6C12-4676-922E-6D1DDB6A3B78}"/>
          </ac:spMkLst>
        </pc:spChg>
        <pc:spChg chg="add mod">
          <ac:chgData name="Buket KILIÇ" userId="04493ed1facbc90e" providerId="LiveId" clId="{C35C9FA3-80BF-4E1B-9AB8-D0264A1EFD1D}" dt="2022-01-21T19:53:13.573" v="517" actId="20577"/>
          <ac:spMkLst>
            <pc:docMk/>
            <pc:sldMk cId="818624118" sldId="259"/>
            <ac:spMk id="5" creationId="{A2B6FF6C-A387-4A8B-8DE6-60190E4B3565}"/>
          </ac:spMkLst>
        </pc:spChg>
        <pc:spChg chg="add mod">
          <ac:chgData name="Buket KILIÇ" userId="04493ed1facbc90e" providerId="LiveId" clId="{C35C9FA3-80BF-4E1B-9AB8-D0264A1EFD1D}" dt="2022-01-21T19:45:44.867" v="255" actId="692"/>
          <ac:spMkLst>
            <pc:docMk/>
            <pc:sldMk cId="818624118" sldId="259"/>
            <ac:spMk id="6" creationId="{84606F83-D1CB-48F8-BAFA-224DABDEDF21}"/>
          </ac:spMkLst>
        </pc:spChg>
        <pc:spChg chg="add mod">
          <ac:chgData name="Buket KILIÇ" userId="04493ed1facbc90e" providerId="LiveId" clId="{C35C9FA3-80BF-4E1B-9AB8-D0264A1EFD1D}" dt="2022-01-21T19:53:09.084" v="513" actId="20577"/>
          <ac:spMkLst>
            <pc:docMk/>
            <pc:sldMk cId="818624118" sldId="259"/>
            <ac:spMk id="7" creationId="{E540B60C-4D05-4034-9F34-EF41866E2305}"/>
          </ac:spMkLst>
        </pc:spChg>
        <pc:spChg chg="add mod">
          <ac:chgData name="Buket KILIÇ" userId="04493ed1facbc90e" providerId="LiveId" clId="{C35C9FA3-80BF-4E1B-9AB8-D0264A1EFD1D}" dt="2022-01-21T19:43:12.615" v="197" actId="1076"/>
          <ac:spMkLst>
            <pc:docMk/>
            <pc:sldMk cId="818624118" sldId="259"/>
            <ac:spMk id="8" creationId="{418E57FB-0622-400E-A1BC-FC41EC9AA8AF}"/>
          </ac:spMkLst>
        </pc:spChg>
        <pc:spChg chg="add mod">
          <ac:chgData name="Buket KILIÇ" userId="04493ed1facbc90e" providerId="LiveId" clId="{C35C9FA3-80BF-4E1B-9AB8-D0264A1EFD1D}" dt="2022-01-21T19:48:41.482" v="363" actId="122"/>
          <ac:spMkLst>
            <pc:docMk/>
            <pc:sldMk cId="818624118" sldId="259"/>
            <ac:spMk id="9" creationId="{37D59727-B5AD-496D-B535-7EF275214C8F}"/>
          </ac:spMkLst>
        </pc:spChg>
        <pc:spChg chg="add mod">
          <ac:chgData name="Buket KILIÇ" userId="04493ed1facbc90e" providerId="LiveId" clId="{C35C9FA3-80BF-4E1B-9AB8-D0264A1EFD1D}" dt="2022-01-21T20:21:12.010" v="1100" actId="1076"/>
          <ac:spMkLst>
            <pc:docMk/>
            <pc:sldMk cId="818624118" sldId="259"/>
            <ac:spMk id="10" creationId="{567630E6-C3E9-43FB-AF08-64FBB3C5C88D}"/>
          </ac:spMkLst>
        </pc:spChg>
        <pc:spChg chg="add mod">
          <ac:chgData name="Buket KILIÇ" userId="04493ed1facbc90e" providerId="LiveId" clId="{C35C9FA3-80BF-4E1B-9AB8-D0264A1EFD1D}" dt="2022-01-21T19:48:44.957" v="364" actId="122"/>
          <ac:spMkLst>
            <pc:docMk/>
            <pc:sldMk cId="818624118" sldId="259"/>
            <ac:spMk id="11" creationId="{C64BF905-4B35-41D3-A685-D18F32FF2C07}"/>
          </ac:spMkLst>
        </pc:spChg>
        <pc:spChg chg="add mod">
          <ac:chgData name="Buket KILIÇ" userId="04493ed1facbc90e" providerId="LiveId" clId="{C35C9FA3-80BF-4E1B-9AB8-D0264A1EFD1D}" dt="2022-01-21T19:48:50.483" v="365" actId="122"/>
          <ac:spMkLst>
            <pc:docMk/>
            <pc:sldMk cId="818624118" sldId="259"/>
            <ac:spMk id="12" creationId="{765A06ED-86B5-463F-87A1-AB0BFE22B2E1}"/>
          </ac:spMkLst>
        </pc:spChg>
        <pc:spChg chg="add mod">
          <ac:chgData name="Buket KILIÇ" userId="04493ed1facbc90e" providerId="LiveId" clId="{C35C9FA3-80BF-4E1B-9AB8-D0264A1EFD1D}" dt="2022-01-21T19:53:27.519" v="519" actId="1076"/>
          <ac:spMkLst>
            <pc:docMk/>
            <pc:sldMk cId="818624118" sldId="259"/>
            <ac:spMk id="13" creationId="{A83D31BC-7E5C-4D96-8219-7B867149B7B1}"/>
          </ac:spMkLst>
        </pc:spChg>
      </pc:sldChg>
      <pc:sldChg chg="del">
        <pc:chgData name="Buket KILIÇ" userId="04493ed1facbc90e" providerId="LiveId" clId="{C35C9FA3-80BF-4E1B-9AB8-D0264A1EFD1D}" dt="2022-01-21T19:35:01.629" v="34" actId="47"/>
        <pc:sldMkLst>
          <pc:docMk/>
          <pc:sldMk cId="2461532201" sldId="259"/>
        </pc:sldMkLst>
      </pc:sldChg>
      <pc:sldChg chg="addSp delSp modSp new mod">
        <pc:chgData name="Buket KILIÇ" userId="04493ed1facbc90e" providerId="LiveId" clId="{C35C9FA3-80BF-4E1B-9AB8-D0264A1EFD1D}" dt="2022-01-21T20:24:29.875" v="1125" actId="113"/>
        <pc:sldMkLst>
          <pc:docMk/>
          <pc:sldMk cId="2423685180" sldId="260"/>
        </pc:sldMkLst>
        <pc:spChg chg="mod">
          <ac:chgData name="Buket KILIÇ" userId="04493ed1facbc90e" providerId="LiveId" clId="{C35C9FA3-80BF-4E1B-9AB8-D0264A1EFD1D}" dt="2022-01-21T20:24:29.875" v="1125" actId="113"/>
          <ac:spMkLst>
            <pc:docMk/>
            <pc:sldMk cId="2423685180" sldId="260"/>
            <ac:spMk id="2" creationId="{441AF0AD-8A9D-4125-B53E-16460758A84A}"/>
          </ac:spMkLst>
        </pc:spChg>
        <pc:spChg chg="del">
          <ac:chgData name="Buket KILIÇ" userId="04493ed1facbc90e" providerId="LiveId" clId="{C35C9FA3-80BF-4E1B-9AB8-D0264A1EFD1D}" dt="2022-01-21T19:54:55.392" v="529" actId="478"/>
          <ac:spMkLst>
            <pc:docMk/>
            <pc:sldMk cId="2423685180" sldId="260"/>
            <ac:spMk id="3" creationId="{B6B5A789-25A5-4471-B634-E3273BFECAD3}"/>
          </ac:spMkLst>
        </pc:spChg>
        <pc:spChg chg="add mod">
          <ac:chgData name="Buket KILIÇ" userId="04493ed1facbc90e" providerId="LiveId" clId="{C35C9FA3-80BF-4E1B-9AB8-D0264A1EFD1D}" dt="2022-01-21T19:55:03.026" v="536" actId="20577"/>
          <ac:spMkLst>
            <pc:docMk/>
            <pc:sldMk cId="2423685180" sldId="260"/>
            <ac:spMk id="4" creationId="{EF90A8EF-F0AC-46EB-82A4-81F6BA553444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5" creationId="{C28FF1FC-F883-4DC9-8CED-9B1A02D756E4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6" creationId="{ACBD54E8-91B8-4EA4-AFA9-42F7DAEA763E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7" creationId="{8F74CBCA-D79E-4A11-94C6-519EF0F3F5A0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8" creationId="{C458CB9F-A78A-4233-9B09-0ACFD50FB156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9" creationId="{0103D1AA-3C91-4327-B110-8F6387C3CC46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10" creationId="{3CBCB9AF-0483-48CF-BBD9-505488F92452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11" creationId="{9B2EAF9D-2B7D-4651-930F-6853D0C6F588}"/>
          </ac:spMkLst>
        </pc:spChg>
        <pc:spChg chg="add mod">
          <ac:chgData name="Buket KILIÇ" userId="04493ed1facbc90e" providerId="LiveId" clId="{C35C9FA3-80BF-4E1B-9AB8-D0264A1EFD1D}" dt="2022-01-21T19:54:56.564" v="530"/>
          <ac:spMkLst>
            <pc:docMk/>
            <pc:sldMk cId="2423685180" sldId="260"/>
            <ac:spMk id="12" creationId="{285413ED-6C26-4972-BF54-22948F22FDBB}"/>
          </ac:spMkLst>
        </pc:spChg>
        <pc:spChg chg="add mod">
          <ac:chgData name="Buket KILIÇ" userId="04493ed1facbc90e" providerId="LiveId" clId="{C35C9FA3-80BF-4E1B-9AB8-D0264A1EFD1D}" dt="2022-01-21T19:55:08.248" v="542" actId="20577"/>
          <ac:spMkLst>
            <pc:docMk/>
            <pc:sldMk cId="2423685180" sldId="260"/>
            <ac:spMk id="13" creationId="{B2DABABA-FCEF-4FA9-93D0-D0D870115B02}"/>
          </ac:spMkLst>
        </pc:spChg>
      </pc:sldChg>
      <pc:sldChg chg="del">
        <pc:chgData name="Buket KILIÇ" userId="04493ed1facbc90e" providerId="LiveId" clId="{C35C9FA3-80BF-4E1B-9AB8-D0264A1EFD1D}" dt="2022-01-21T19:35:02.417" v="35" actId="47"/>
        <pc:sldMkLst>
          <pc:docMk/>
          <pc:sldMk cId="3192717837" sldId="260"/>
        </pc:sldMkLst>
      </pc:sldChg>
      <pc:sldChg chg="del">
        <pc:chgData name="Buket KILIÇ" userId="04493ed1facbc90e" providerId="LiveId" clId="{C35C9FA3-80BF-4E1B-9AB8-D0264A1EFD1D}" dt="2022-01-21T19:34:58.873" v="31" actId="47"/>
        <pc:sldMkLst>
          <pc:docMk/>
          <pc:sldMk cId="2018080798" sldId="261"/>
        </pc:sldMkLst>
      </pc:sldChg>
      <pc:sldChg chg="addSp delSp modSp new mod">
        <pc:chgData name="Buket KILIÇ" userId="04493ed1facbc90e" providerId="LiveId" clId="{C35C9FA3-80BF-4E1B-9AB8-D0264A1EFD1D}" dt="2022-01-21T20:24:56.296" v="1129" actId="113"/>
        <pc:sldMkLst>
          <pc:docMk/>
          <pc:sldMk cId="3497802017" sldId="261"/>
        </pc:sldMkLst>
        <pc:spChg chg="mod">
          <ac:chgData name="Buket KILIÇ" userId="04493ed1facbc90e" providerId="LiveId" clId="{C35C9FA3-80BF-4E1B-9AB8-D0264A1EFD1D}" dt="2022-01-21T20:24:56.296" v="1129" actId="113"/>
          <ac:spMkLst>
            <pc:docMk/>
            <pc:sldMk cId="3497802017" sldId="261"/>
            <ac:spMk id="2" creationId="{8BF2D73E-D9A2-4077-AFF7-F5669941B461}"/>
          </ac:spMkLst>
        </pc:spChg>
        <pc:spChg chg="del">
          <ac:chgData name="Buket KILIÇ" userId="04493ed1facbc90e" providerId="LiveId" clId="{C35C9FA3-80BF-4E1B-9AB8-D0264A1EFD1D}" dt="2022-01-21T19:56:42.023" v="545" actId="478"/>
          <ac:spMkLst>
            <pc:docMk/>
            <pc:sldMk cId="3497802017" sldId="261"/>
            <ac:spMk id="3" creationId="{3A5DC200-F6E9-4EE3-8B76-67321AA2934D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4" creationId="{F2D45FC2-ED9F-407E-8505-9E128064C590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5" creationId="{9A6B976F-25CA-420A-9CB4-636EB25FF4D2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6" creationId="{2EC2EDD2-0946-4CB8-9B8B-C98E03FC3C25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7" creationId="{77D89195-6AD9-4C9E-83FD-F463A8A27E0C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8" creationId="{733C610E-4390-467B-B408-CCC2FA99BD41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9" creationId="{63855DCD-4541-469A-9DA0-B4A35676DF9B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10" creationId="{870E0176-8ACE-4545-8DE8-F94A776E03D5}"/>
          </ac:spMkLst>
        </pc:spChg>
        <pc:spChg chg="add mod">
          <ac:chgData name="Buket KILIÇ" userId="04493ed1facbc90e" providerId="LiveId" clId="{C35C9FA3-80BF-4E1B-9AB8-D0264A1EFD1D}" dt="2022-01-21T20:05:00.239" v="705" actId="1076"/>
          <ac:spMkLst>
            <pc:docMk/>
            <pc:sldMk cId="3497802017" sldId="261"/>
            <ac:spMk id="11" creationId="{08447F7A-A4BF-4FDB-9B86-C2DA0C669E35}"/>
          </ac:spMkLst>
        </pc:spChg>
      </pc:sldChg>
      <pc:sldChg chg="del">
        <pc:chgData name="Buket KILIÇ" userId="04493ed1facbc90e" providerId="LiveId" clId="{C35C9FA3-80BF-4E1B-9AB8-D0264A1EFD1D}" dt="2022-01-21T19:34:59.889" v="32" actId="47"/>
        <pc:sldMkLst>
          <pc:docMk/>
          <pc:sldMk cId="1651015060" sldId="262"/>
        </pc:sldMkLst>
      </pc:sldChg>
      <pc:sldChg chg="addSp modSp new mod">
        <pc:chgData name="Buket KILIÇ" userId="04493ed1facbc90e" providerId="LiveId" clId="{C35C9FA3-80BF-4E1B-9AB8-D0264A1EFD1D}" dt="2022-01-21T20:25:05.552" v="1130" actId="113"/>
        <pc:sldMkLst>
          <pc:docMk/>
          <pc:sldMk cId="1911356146" sldId="262"/>
        </pc:sldMkLst>
        <pc:spChg chg="mod">
          <ac:chgData name="Buket KILIÇ" userId="04493ed1facbc90e" providerId="LiveId" clId="{C35C9FA3-80BF-4E1B-9AB8-D0264A1EFD1D}" dt="2022-01-21T20:25:05.552" v="1130" actId="113"/>
          <ac:spMkLst>
            <pc:docMk/>
            <pc:sldMk cId="1911356146" sldId="262"/>
            <ac:spMk id="2" creationId="{19D28906-D382-4C1D-937D-38FBFAC27621}"/>
          </ac:spMkLst>
        </pc:spChg>
        <pc:spChg chg="mod">
          <ac:chgData name="Buket KILIÇ" userId="04493ed1facbc90e" providerId="LiveId" clId="{C35C9FA3-80BF-4E1B-9AB8-D0264A1EFD1D}" dt="2022-01-21T20:19:11.728" v="1099" actId="20577"/>
          <ac:spMkLst>
            <pc:docMk/>
            <pc:sldMk cId="1911356146" sldId="262"/>
            <ac:spMk id="3" creationId="{B7E773A5-935A-4169-98EE-EA9B1581F7D9}"/>
          </ac:spMkLst>
        </pc:spChg>
        <pc:spChg chg="add mod">
          <ac:chgData name="Buket KILIÇ" userId="04493ed1facbc90e" providerId="LiveId" clId="{C35C9FA3-80BF-4E1B-9AB8-D0264A1EFD1D}" dt="2022-01-21T20:18:26.531" v="1091" actId="1076"/>
          <ac:spMkLst>
            <pc:docMk/>
            <pc:sldMk cId="1911356146" sldId="262"/>
            <ac:spMk id="4" creationId="{7899D17A-8EC5-4A0E-A855-463427E86963}"/>
          </ac:spMkLst>
        </pc:spChg>
        <pc:spChg chg="add mod">
          <ac:chgData name="Buket KILIÇ" userId="04493ed1facbc90e" providerId="LiveId" clId="{C35C9FA3-80BF-4E1B-9AB8-D0264A1EFD1D}" dt="2022-01-21T20:18:46.683" v="1095" actId="1076"/>
          <ac:spMkLst>
            <pc:docMk/>
            <pc:sldMk cId="1911356146" sldId="262"/>
            <ac:spMk id="5" creationId="{0EFCD33D-2D6E-40EB-957F-7F896F52B788}"/>
          </ac:spMkLst>
        </pc:spChg>
        <pc:spChg chg="add mod">
          <ac:chgData name="Buket KILIÇ" userId="04493ed1facbc90e" providerId="LiveId" clId="{C35C9FA3-80BF-4E1B-9AB8-D0264A1EFD1D}" dt="2022-01-21T20:18:50.102" v="1096" actId="1076"/>
          <ac:spMkLst>
            <pc:docMk/>
            <pc:sldMk cId="1911356146" sldId="262"/>
            <ac:spMk id="6" creationId="{336CE20B-B0D9-40B1-AEF1-77A900BC1EF1}"/>
          </ac:spMkLst>
        </pc:spChg>
        <pc:spChg chg="add mod">
          <ac:chgData name="Buket KILIÇ" userId="04493ed1facbc90e" providerId="LiveId" clId="{C35C9FA3-80BF-4E1B-9AB8-D0264A1EFD1D}" dt="2022-01-21T20:18:55.310" v="1097" actId="1076"/>
          <ac:spMkLst>
            <pc:docMk/>
            <pc:sldMk cId="1911356146" sldId="262"/>
            <ac:spMk id="7" creationId="{44BB101A-809F-4AA1-8014-E290956C05D5}"/>
          </ac:spMkLst>
        </pc:spChg>
      </pc:sldChg>
      <pc:sldChg chg="modSp new mod">
        <pc:chgData name="Buket KILIÇ" userId="04493ed1facbc90e" providerId="LiveId" clId="{C35C9FA3-80BF-4E1B-9AB8-D0264A1EFD1D}" dt="2022-01-21T20:24:21.477" v="1124" actId="113"/>
        <pc:sldMkLst>
          <pc:docMk/>
          <pc:sldMk cId="441733854" sldId="263"/>
        </pc:sldMkLst>
        <pc:spChg chg="mod">
          <ac:chgData name="Buket KILIÇ" userId="04493ed1facbc90e" providerId="LiveId" clId="{C35C9FA3-80BF-4E1B-9AB8-D0264A1EFD1D}" dt="2022-01-21T20:24:21.477" v="1124" actId="113"/>
          <ac:spMkLst>
            <pc:docMk/>
            <pc:sldMk cId="441733854" sldId="263"/>
            <ac:spMk id="2" creationId="{1266D062-5F63-4934-B863-329E5C2E99FE}"/>
          </ac:spMkLst>
        </pc:spChg>
        <pc:spChg chg="mod">
          <ac:chgData name="Buket KILIÇ" userId="04493ed1facbc90e" providerId="LiveId" clId="{C35C9FA3-80BF-4E1B-9AB8-D0264A1EFD1D}" dt="2022-01-21T20:24:02.246" v="1122" actId="20577"/>
          <ac:spMkLst>
            <pc:docMk/>
            <pc:sldMk cId="441733854" sldId="263"/>
            <ac:spMk id="3" creationId="{EF511C0C-686B-44EA-9347-105265EA3B02}"/>
          </ac:spMkLst>
        </pc:spChg>
      </pc:sldChg>
      <pc:sldChg chg="del">
        <pc:chgData name="Buket KILIÇ" userId="04493ed1facbc90e" providerId="LiveId" clId="{C35C9FA3-80BF-4E1B-9AB8-D0264A1EFD1D}" dt="2022-01-21T19:35:03.274" v="36" actId="47"/>
        <pc:sldMkLst>
          <pc:docMk/>
          <pc:sldMk cId="2469103296" sldId="263"/>
        </pc:sldMkLst>
      </pc:sldChg>
      <pc:sldChg chg="modSp new mod">
        <pc:chgData name="Buket KILIÇ" userId="04493ed1facbc90e" providerId="LiveId" clId="{C35C9FA3-80BF-4E1B-9AB8-D0264A1EFD1D}" dt="2022-01-21T20:33:58.296" v="1293" actId="5793"/>
        <pc:sldMkLst>
          <pc:docMk/>
          <pc:sldMk cId="214576470" sldId="264"/>
        </pc:sldMkLst>
        <pc:spChg chg="mod">
          <ac:chgData name="Buket KILIÇ" userId="04493ed1facbc90e" providerId="LiveId" clId="{C35C9FA3-80BF-4E1B-9AB8-D0264A1EFD1D}" dt="2022-01-21T20:28:32.288" v="1138" actId="113"/>
          <ac:spMkLst>
            <pc:docMk/>
            <pc:sldMk cId="214576470" sldId="264"/>
            <ac:spMk id="2" creationId="{09FFADC3-2669-4D7E-BDCE-43717192DEBE}"/>
          </ac:spMkLst>
        </pc:spChg>
        <pc:spChg chg="mod">
          <ac:chgData name="Buket KILIÇ" userId="04493ed1facbc90e" providerId="LiveId" clId="{C35C9FA3-80BF-4E1B-9AB8-D0264A1EFD1D}" dt="2022-01-21T20:33:58.296" v="1293" actId="5793"/>
          <ac:spMkLst>
            <pc:docMk/>
            <pc:sldMk cId="214576470" sldId="264"/>
            <ac:spMk id="3" creationId="{4468E68D-A3CA-470B-92D2-5B3371BF79CC}"/>
          </ac:spMkLst>
        </pc:spChg>
      </pc:sldChg>
      <pc:sldChg chg="del">
        <pc:chgData name="Buket KILIÇ" userId="04493ed1facbc90e" providerId="LiveId" clId="{C35C9FA3-80BF-4E1B-9AB8-D0264A1EFD1D}" dt="2022-01-21T19:35:04.260" v="37" actId="47"/>
        <pc:sldMkLst>
          <pc:docMk/>
          <pc:sldMk cId="2387209375" sldId="264"/>
        </pc:sldMkLst>
      </pc:sldChg>
      <pc:sldChg chg="del">
        <pc:chgData name="Buket KILIÇ" userId="04493ed1facbc90e" providerId="LiveId" clId="{C35C9FA3-80BF-4E1B-9AB8-D0264A1EFD1D}" dt="2022-01-21T19:35:05.239" v="38" actId="47"/>
        <pc:sldMkLst>
          <pc:docMk/>
          <pc:sldMk cId="1435385940" sldId="265"/>
        </pc:sldMkLst>
      </pc:sldChg>
      <pc:sldChg chg="addSp delSp modSp new mod">
        <pc:chgData name="Buket KILIÇ" userId="04493ed1facbc90e" providerId="LiveId" clId="{C35C9FA3-80BF-4E1B-9AB8-D0264A1EFD1D}" dt="2022-01-21T20:43:10.376" v="1442" actId="14100"/>
        <pc:sldMkLst>
          <pc:docMk/>
          <pc:sldMk cId="3640225482" sldId="265"/>
        </pc:sldMkLst>
        <pc:spChg chg="mod">
          <ac:chgData name="Buket KILIÇ" userId="04493ed1facbc90e" providerId="LiveId" clId="{C35C9FA3-80BF-4E1B-9AB8-D0264A1EFD1D}" dt="2022-01-21T20:34:14.788" v="1297" actId="20577"/>
          <ac:spMkLst>
            <pc:docMk/>
            <pc:sldMk cId="3640225482" sldId="265"/>
            <ac:spMk id="2" creationId="{3D598BBE-67A3-4C73-9224-CAA655740FE7}"/>
          </ac:spMkLst>
        </pc:spChg>
        <pc:spChg chg="del">
          <ac:chgData name="Buket KILIÇ" userId="04493ed1facbc90e" providerId="LiveId" clId="{C35C9FA3-80BF-4E1B-9AB8-D0264A1EFD1D}" dt="2022-01-21T20:34:45.837" v="1298" actId="3680"/>
          <ac:spMkLst>
            <pc:docMk/>
            <pc:sldMk cId="3640225482" sldId="265"/>
            <ac:spMk id="3" creationId="{A835A59C-2D83-4686-955E-143DEFEB709C}"/>
          </ac:spMkLst>
        </pc:spChg>
        <pc:spChg chg="add mod">
          <ac:chgData name="Buket KILIÇ" userId="04493ed1facbc90e" providerId="LiveId" clId="{C35C9FA3-80BF-4E1B-9AB8-D0264A1EFD1D}" dt="2022-01-21T20:39:36.693" v="1346" actId="14100"/>
          <ac:spMkLst>
            <pc:docMk/>
            <pc:sldMk cId="3640225482" sldId="265"/>
            <ac:spMk id="6" creationId="{407D39BA-68F7-4CC1-B2C5-B6B8E8597E0C}"/>
          </ac:spMkLst>
        </pc:spChg>
        <pc:graphicFrameChg chg="add mod ord modGraphic">
          <ac:chgData name="Buket KILIÇ" userId="04493ed1facbc90e" providerId="LiveId" clId="{C35C9FA3-80BF-4E1B-9AB8-D0264A1EFD1D}" dt="2022-01-21T20:43:10.376" v="1442" actId="14100"/>
          <ac:graphicFrameMkLst>
            <pc:docMk/>
            <pc:sldMk cId="3640225482" sldId="265"/>
            <ac:graphicFrameMk id="4" creationId="{4436763B-4F4A-4D8E-A12C-03130A410133}"/>
          </ac:graphicFrameMkLst>
        </pc:graphicFrameChg>
      </pc:sldChg>
      <pc:sldChg chg="del">
        <pc:chgData name="Buket KILIÇ" userId="04493ed1facbc90e" providerId="LiveId" clId="{C35C9FA3-80BF-4E1B-9AB8-D0264A1EFD1D}" dt="2022-01-21T19:35:06.297" v="39" actId="47"/>
        <pc:sldMkLst>
          <pc:docMk/>
          <pc:sldMk cId="2070794716" sldId="266"/>
        </pc:sldMkLst>
      </pc:sldChg>
      <pc:sldChg chg="modSp new mod">
        <pc:chgData name="Buket KILIÇ" userId="04493ed1facbc90e" providerId="LiveId" clId="{C35C9FA3-80BF-4E1B-9AB8-D0264A1EFD1D}" dt="2022-01-21T20:57:42.069" v="1629" actId="20577"/>
        <pc:sldMkLst>
          <pc:docMk/>
          <pc:sldMk cId="3662310414" sldId="266"/>
        </pc:sldMkLst>
        <pc:spChg chg="mod">
          <ac:chgData name="Buket KILIÇ" userId="04493ed1facbc90e" providerId="LiveId" clId="{C35C9FA3-80BF-4E1B-9AB8-D0264A1EFD1D}" dt="2022-01-21T20:43:38.689" v="1447" actId="113"/>
          <ac:spMkLst>
            <pc:docMk/>
            <pc:sldMk cId="3662310414" sldId="266"/>
            <ac:spMk id="2" creationId="{39D4FABA-DD40-40BC-9386-E7F9BEA6418F}"/>
          </ac:spMkLst>
        </pc:spChg>
        <pc:spChg chg="mod">
          <ac:chgData name="Buket KILIÇ" userId="04493ed1facbc90e" providerId="LiveId" clId="{C35C9FA3-80BF-4E1B-9AB8-D0264A1EFD1D}" dt="2022-01-21T20:57:42.069" v="1629" actId="20577"/>
          <ac:spMkLst>
            <pc:docMk/>
            <pc:sldMk cId="3662310414" sldId="266"/>
            <ac:spMk id="3" creationId="{9F4F2424-2513-4983-8A98-0DE025626368}"/>
          </ac:spMkLst>
        </pc:spChg>
      </pc:sldChg>
      <pc:sldChg chg="del">
        <pc:chgData name="Buket KILIÇ" userId="04493ed1facbc90e" providerId="LiveId" clId="{C35C9FA3-80BF-4E1B-9AB8-D0264A1EFD1D}" dt="2022-01-21T19:35:07.372" v="40" actId="47"/>
        <pc:sldMkLst>
          <pc:docMk/>
          <pc:sldMk cId="291462826" sldId="267"/>
        </pc:sldMkLst>
      </pc:sldChg>
      <pc:sldChg chg="modSp new mod">
        <pc:chgData name="Buket KILIÇ" userId="04493ed1facbc90e" providerId="LiveId" clId="{C35C9FA3-80BF-4E1B-9AB8-D0264A1EFD1D}" dt="2022-01-21T21:01:54.544" v="1812" actId="20577"/>
        <pc:sldMkLst>
          <pc:docMk/>
          <pc:sldMk cId="4135610991" sldId="267"/>
        </pc:sldMkLst>
        <pc:spChg chg="mod">
          <ac:chgData name="Buket KILIÇ" userId="04493ed1facbc90e" providerId="LiveId" clId="{C35C9FA3-80BF-4E1B-9AB8-D0264A1EFD1D}" dt="2022-01-21T20:55:47.516" v="1607" actId="113"/>
          <ac:spMkLst>
            <pc:docMk/>
            <pc:sldMk cId="4135610991" sldId="267"/>
            <ac:spMk id="2" creationId="{7A0D9BBE-D6B9-4055-89CC-9C69BAB96892}"/>
          </ac:spMkLst>
        </pc:spChg>
        <pc:spChg chg="mod">
          <ac:chgData name="Buket KILIÇ" userId="04493ed1facbc90e" providerId="LiveId" clId="{C35C9FA3-80BF-4E1B-9AB8-D0264A1EFD1D}" dt="2022-01-21T21:01:54.544" v="1812" actId="20577"/>
          <ac:spMkLst>
            <pc:docMk/>
            <pc:sldMk cId="4135610991" sldId="267"/>
            <ac:spMk id="3" creationId="{D33E5E25-2763-4444-981D-FCE5A1F9D567}"/>
          </ac:spMkLst>
        </pc:spChg>
      </pc:sldChg>
      <pc:sldChg chg="addSp delSp modSp new mod">
        <pc:chgData name="Buket KILIÇ" userId="04493ed1facbc90e" providerId="LiveId" clId="{C35C9FA3-80BF-4E1B-9AB8-D0264A1EFD1D}" dt="2022-01-21T21:40:57.657" v="1822" actId="1076"/>
        <pc:sldMkLst>
          <pc:docMk/>
          <pc:sldMk cId="1241967583" sldId="268"/>
        </pc:sldMkLst>
        <pc:spChg chg="mod">
          <ac:chgData name="Buket KILIÇ" userId="04493ed1facbc90e" providerId="LiveId" clId="{C35C9FA3-80BF-4E1B-9AB8-D0264A1EFD1D}" dt="2022-01-21T21:38:48.816" v="1816" actId="113"/>
          <ac:spMkLst>
            <pc:docMk/>
            <pc:sldMk cId="1241967583" sldId="268"/>
            <ac:spMk id="2" creationId="{24F875E5-4D65-47E9-979F-09FE35F0BE8D}"/>
          </ac:spMkLst>
        </pc:spChg>
        <pc:spChg chg="del">
          <ac:chgData name="Buket KILIÇ" userId="04493ed1facbc90e" providerId="LiveId" clId="{C35C9FA3-80BF-4E1B-9AB8-D0264A1EFD1D}" dt="2022-01-21T21:40:40.075" v="1817" actId="478"/>
          <ac:spMkLst>
            <pc:docMk/>
            <pc:sldMk cId="1241967583" sldId="268"/>
            <ac:spMk id="3" creationId="{AA51B26E-C98F-4628-8A9A-D9F80860E666}"/>
          </ac:spMkLst>
        </pc:spChg>
        <pc:picChg chg="add mod">
          <ac:chgData name="Buket KILIÇ" userId="04493ed1facbc90e" providerId="LiveId" clId="{C35C9FA3-80BF-4E1B-9AB8-D0264A1EFD1D}" dt="2022-01-21T21:40:57.657" v="1822" actId="1076"/>
          <ac:picMkLst>
            <pc:docMk/>
            <pc:sldMk cId="1241967583" sldId="268"/>
            <ac:picMk id="5" creationId="{5B7C70B2-9CB1-4C00-9272-A8AAAF0EC038}"/>
          </ac:picMkLst>
        </pc:picChg>
      </pc:sldChg>
      <pc:sldChg chg="del">
        <pc:chgData name="Buket KILIÇ" userId="04493ed1facbc90e" providerId="LiveId" clId="{C35C9FA3-80BF-4E1B-9AB8-D0264A1EFD1D}" dt="2022-01-21T19:35:08.173" v="41" actId="47"/>
        <pc:sldMkLst>
          <pc:docMk/>
          <pc:sldMk cId="4231816495" sldId="268"/>
        </pc:sldMkLst>
      </pc:sldChg>
      <pc:sldChg chg="del">
        <pc:chgData name="Buket KILIÇ" userId="04493ed1facbc90e" providerId="LiveId" clId="{C35C9FA3-80BF-4E1B-9AB8-D0264A1EFD1D}" dt="2022-01-21T19:35:09.353" v="42" actId="47"/>
        <pc:sldMkLst>
          <pc:docMk/>
          <pc:sldMk cId="2812284321" sldId="269"/>
        </pc:sldMkLst>
      </pc:sldChg>
      <pc:sldChg chg="modSp new mod">
        <pc:chgData name="Buket KILIÇ" userId="04493ed1facbc90e" providerId="LiveId" clId="{C35C9FA3-80BF-4E1B-9AB8-D0264A1EFD1D}" dt="2022-01-21T21:44:08.931" v="1925" actId="20577"/>
        <pc:sldMkLst>
          <pc:docMk/>
          <pc:sldMk cId="4019480487" sldId="269"/>
        </pc:sldMkLst>
        <pc:spChg chg="mod">
          <ac:chgData name="Buket KILIÇ" userId="04493ed1facbc90e" providerId="LiveId" clId="{C35C9FA3-80BF-4E1B-9AB8-D0264A1EFD1D}" dt="2022-01-21T21:41:33.314" v="1826" actId="113"/>
          <ac:spMkLst>
            <pc:docMk/>
            <pc:sldMk cId="4019480487" sldId="269"/>
            <ac:spMk id="2" creationId="{C0CACE96-5F3A-4236-9586-7C9496B649C1}"/>
          </ac:spMkLst>
        </pc:spChg>
        <pc:spChg chg="mod">
          <ac:chgData name="Buket KILIÇ" userId="04493ed1facbc90e" providerId="LiveId" clId="{C35C9FA3-80BF-4E1B-9AB8-D0264A1EFD1D}" dt="2022-01-21T21:44:08.931" v="1925" actId="20577"/>
          <ac:spMkLst>
            <pc:docMk/>
            <pc:sldMk cId="4019480487" sldId="269"/>
            <ac:spMk id="3" creationId="{C96DC371-641B-4D74-982C-3FE75634CDC6}"/>
          </ac:spMkLst>
        </pc:spChg>
      </pc:sldChg>
      <pc:sldChg chg="addSp modSp new mod">
        <pc:chgData name="Buket KILIÇ" userId="04493ed1facbc90e" providerId="LiveId" clId="{C35C9FA3-80BF-4E1B-9AB8-D0264A1EFD1D}" dt="2022-01-21T21:49:30.641" v="1998" actId="113"/>
        <pc:sldMkLst>
          <pc:docMk/>
          <pc:sldMk cId="1490216432" sldId="270"/>
        </pc:sldMkLst>
        <pc:spChg chg="mod">
          <ac:chgData name="Buket KILIÇ" userId="04493ed1facbc90e" providerId="LiveId" clId="{C35C9FA3-80BF-4E1B-9AB8-D0264A1EFD1D}" dt="2022-01-21T21:49:30.641" v="1998" actId="113"/>
          <ac:spMkLst>
            <pc:docMk/>
            <pc:sldMk cId="1490216432" sldId="270"/>
            <ac:spMk id="2" creationId="{394B38F3-345D-421D-BF55-BB53BC98B974}"/>
          </ac:spMkLst>
        </pc:spChg>
        <pc:spChg chg="mod">
          <ac:chgData name="Buket KILIÇ" userId="04493ed1facbc90e" providerId="LiveId" clId="{C35C9FA3-80BF-4E1B-9AB8-D0264A1EFD1D}" dt="2022-01-21T21:46:23.103" v="1949" actId="123"/>
          <ac:spMkLst>
            <pc:docMk/>
            <pc:sldMk cId="1490216432" sldId="270"/>
            <ac:spMk id="3" creationId="{0903552C-968F-454D-B4C6-0F0F62074FE1}"/>
          </ac:spMkLst>
        </pc:spChg>
        <pc:picChg chg="add mod">
          <ac:chgData name="Buket KILIÇ" userId="04493ed1facbc90e" providerId="LiveId" clId="{C35C9FA3-80BF-4E1B-9AB8-D0264A1EFD1D}" dt="2022-01-21T21:46:12.882" v="1947" actId="14100"/>
          <ac:picMkLst>
            <pc:docMk/>
            <pc:sldMk cId="1490216432" sldId="270"/>
            <ac:picMk id="5" creationId="{2A2CEA0D-CB57-4A3D-8948-8D1E30246FB6}"/>
          </ac:picMkLst>
        </pc:picChg>
      </pc:sldChg>
      <pc:sldChg chg="del">
        <pc:chgData name="Buket KILIÇ" userId="04493ed1facbc90e" providerId="LiveId" clId="{C35C9FA3-80BF-4E1B-9AB8-D0264A1EFD1D}" dt="2022-01-21T19:35:10.420" v="43" actId="47"/>
        <pc:sldMkLst>
          <pc:docMk/>
          <pc:sldMk cId="3297471710" sldId="270"/>
        </pc:sldMkLst>
      </pc:sldChg>
      <pc:sldChg chg="modSp new mod">
        <pc:chgData name="Buket KILIÇ" userId="04493ed1facbc90e" providerId="LiveId" clId="{C35C9FA3-80BF-4E1B-9AB8-D0264A1EFD1D}" dt="2022-01-21T21:49:25.491" v="1997" actId="113"/>
        <pc:sldMkLst>
          <pc:docMk/>
          <pc:sldMk cId="613104114" sldId="271"/>
        </pc:sldMkLst>
        <pc:spChg chg="mod">
          <ac:chgData name="Buket KILIÇ" userId="04493ed1facbc90e" providerId="LiveId" clId="{C35C9FA3-80BF-4E1B-9AB8-D0264A1EFD1D}" dt="2022-01-21T21:49:25.491" v="1997" actId="113"/>
          <ac:spMkLst>
            <pc:docMk/>
            <pc:sldMk cId="613104114" sldId="271"/>
            <ac:spMk id="2" creationId="{FC55FE8D-89D6-48DE-BF4D-37EA42B1C3BF}"/>
          </ac:spMkLst>
        </pc:spChg>
        <pc:spChg chg="mod">
          <ac:chgData name="Buket KILIÇ" userId="04493ed1facbc90e" providerId="LiveId" clId="{C35C9FA3-80BF-4E1B-9AB8-D0264A1EFD1D}" dt="2022-01-21T21:48:56.109" v="1989" actId="20577"/>
          <ac:spMkLst>
            <pc:docMk/>
            <pc:sldMk cId="613104114" sldId="271"/>
            <ac:spMk id="3" creationId="{D28998FF-85EC-499A-8EEF-41DF44E576F8}"/>
          </ac:spMkLst>
        </pc:spChg>
      </pc:sldChg>
      <pc:sldChg chg="addSp modSp new mod">
        <pc:chgData name="Buket KILIÇ" userId="04493ed1facbc90e" providerId="LiveId" clId="{C35C9FA3-80BF-4E1B-9AB8-D0264A1EFD1D}" dt="2022-01-21T21:54:05.757" v="2081" actId="20577"/>
        <pc:sldMkLst>
          <pc:docMk/>
          <pc:sldMk cId="1834138622" sldId="272"/>
        </pc:sldMkLst>
        <pc:spChg chg="mod">
          <ac:chgData name="Buket KILIÇ" userId="04493ed1facbc90e" providerId="LiveId" clId="{C35C9FA3-80BF-4E1B-9AB8-D0264A1EFD1D}" dt="2022-01-21T21:49:20.932" v="1996" actId="113"/>
          <ac:spMkLst>
            <pc:docMk/>
            <pc:sldMk cId="1834138622" sldId="272"/>
            <ac:spMk id="2" creationId="{9EEDF2F2-309B-4703-9D36-5588D0895289}"/>
          </ac:spMkLst>
        </pc:spChg>
        <pc:spChg chg="mod">
          <ac:chgData name="Buket KILIÇ" userId="04493ed1facbc90e" providerId="LiveId" clId="{C35C9FA3-80BF-4E1B-9AB8-D0264A1EFD1D}" dt="2022-01-21T21:54:05.757" v="2081" actId="20577"/>
          <ac:spMkLst>
            <pc:docMk/>
            <pc:sldMk cId="1834138622" sldId="272"/>
            <ac:spMk id="3" creationId="{8BB9B547-9BF8-4A47-A160-3839DE0EC908}"/>
          </ac:spMkLst>
        </pc:spChg>
        <pc:picChg chg="add mod">
          <ac:chgData name="Buket KILIÇ" userId="04493ed1facbc90e" providerId="LiveId" clId="{C35C9FA3-80BF-4E1B-9AB8-D0264A1EFD1D}" dt="2022-01-21T21:52:12.823" v="2047" actId="1076"/>
          <ac:picMkLst>
            <pc:docMk/>
            <pc:sldMk cId="1834138622" sldId="272"/>
            <ac:picMk id="5" creationId="{B51AFF2C-BE69-4BA3-B8CE-F31B5123E568}"/>
          </ac:picMkLst>
        </pc:picChg>
      </pc:sldChg>
      <pc:sldChg chg="addSp modSp new mod">
        <pc:chgData name="Buket KILIÇ" userId="04493ed1facbc90e" providerId="LiveId" clId="{C35C9FA3-80BF-4E1B-9AB8-D0264A1EFD1D}" dt="2022-01-21T21:57:09.384" v="2109" actId="1076"/>
        <pc:sldMkLst>
          <pc:docMk/>
          <pc:sldMk cId="4113057524" sldId="273"/>
        </pc:sldMkLst>
        <pc:spChg chg="mod">
          <ac:chgData name="Buket KILIÇ" userId="04493ed1facbc90e" providerId="LiveId" clId="{C35C9FA3-80BF-4E1B-9AB8-D0264A1EFD1D}" dt="2022-01-21T21:54:49.918" v="2088" actId="20577"/>
          <ac:spMkLst>
            <pc:docMk/>
            <pc:sldMk cId="4113057524" sldId="273"/>
            <ac:spMk id="2" creationId="{334E2F30-7A9A-479F-8C6D-1B54AE360048}"/>
          </ac:spMkLst>
        </pc:spChg>
        <pc:spChg chg="mod">
          <ac:chgData name="Buket KILIÇ" userId="04493ed1facbc90e" providerId="LiveId" clId="{C35C9FA3-80BF-4E1B-9AB8-D0264A1EFD1D}" dt="2022-01-21T21:56:57.850" v="2105" actId="20577"/>
          <ac:spMkLst>
            <pc:docMk/>
            <pc:sldMk cId="4113057524" sldId="273"/>
            <ac:spMk id="3" creationId="{89AC751E-3D57-4563-81ED-BFA5285A1CEB}"/>
          </ac:spMkLst>
        </pc:spChg>
        <pc:picChg chg="add mod">
          <ac:chgData name="Buket KILIÇ" userId="04493ed1facbc90e" providerId="LiveId" clId="{C35C9FA3-80BF-4E1B-9AB8-D0264A1EFD1D}" dt="2022-01-21T21:57:09.384" v="2109" actId="1076"/>
          <ac:picMkLst>
            <pc:docMk/>
            <pc:sldMk cId="4113057524" sldId="273"/>
            <ac:picMk id="5" creationId="{5A050F07-1501-4B30-9F8B-43FD17B40EC2}"/>
          </ac:picMkLst>
        </pc:picChg>
      </pc:sldChg>
      <pc:sldChg chg="modSp new mod">
        <pc:chgData name="Buket KILIÇ" userId="04493ed1facbc90e" providerId="LiveId" clId="{C35C9FA3-80BF-4E1B-9AB8-D0264A1EFD1D}" dt="2022-01-21T22:05:59.926" v="2200" actId="20577"/>
        <pc:sldMkLst>
          <pc:docMk/>
          <pc:sldMk cId="4188076157" sldId="274"/>
        </pc:sldMkLst>
        <pc:spChg chg="mod">
          <ac:chgData name="Buket KILIÇ" userId="04493ed1facbc90e" providerId="LiveId" clId="{C35C9FA3-80BF-4E1B-9AB8-D0264A1EFD1D}" dt="2022-01-21T22:01:59.874" v="2114" actId="113"/>
          <ac:spMkLst>
            <pc:docMk/>
            <pc:sldMk cId="4188076157" sldId="274"/>
            <ac:spMk id="2" creationId="{BDE4D2BF-E6A7-4D37-878A-CD2D6F54C003}"/>
          </ac:spMkLst>
        </pc:spChg>
        <pc:spChg chg="mod">
          <ac:chgData name="Buket KILIÇ" userId="04493ed1facbc90e" providerId="LiveId" clId="{C35C9FA3-80BF-4E1B-9AB8-D0264A1EFD1D}" dt="2022-01-21T22:05:59.926" v="2200" actId="20577"/>
          <ac:spMkLst>
            <pc:docMk/>
            <pc:sldMk cId="4188076157" sldId="274"/>
            <ac:spMk id="3" creationId="{D0BAD792-9F39-4BB2-AE55-4E036F437D44}"/>
          </ac:spMkLst>
        </pc:spChg>
      </pc:sldChg>
      <pc:sldChg chg="addSp modSp new mod">
        <pc:chgData name="Buket KILIÇ" userId="04493ed1facbc90e" providerId="LiveId" clId="{C35C9FA3-80BF-4E1B-9AB8-D0264A1EFD1D}" dt="2022-01-21T22:09:54.651" v="2241" actId="1076"/>
        <pc:sldMkLst>
          <pc:docMk/>
          <pc:sldMk cId="2010409658" sldId="275"/>
        </pc:sldMkLst>
        <pc:spChg chg="mod">
          <ac:chgData name="Buket KILIÇ" userId="04493ed1facbc90e" providerId="LiveId" clId="{C35C9FA3-80BF-4E1B-9AB8-D0264A1EFD1D}" dt="2022-01-21T22:06:48.973" v="2205" actId="113"/>
          <ac:spMkLst>
            <pc:docMk/>
            <pc:sldMk cId="2010409658" sldId="275"/>
            <ac:spMk id="2" creationId="{2CBBB206-08F4-4AA9-98F7-D8BF44AC0663}"/>
          </ac:spMkLst>
        </pc:spChg>
        <pc:spChg chg="mod">
          <ac:chgData name="Buket KILIÇ" userId="04493ed1facbc90e" providerId="LiveId" clId="{C35C9FA3-80BF-4E1B-9AB8-D0264A1EFD1D}" dt="2022-01-21T22:09:11.894" v="2232" actId="14100"/>
          <ac:spMkLst>
            <pc:docMk/>
            <pc:sldMk cId="2010409658" sldId="275"/>
            <ac:spMk id="3" creationId="{4E5B3E0D-3EA4-4E3D-A42A-28616686D1E2}"/>
          </ac:spMkLst>
        </pc:spChg>
        <pc:spChg chg="add mod">
          <ac:chgData name="Buket KILIÇ" userId="04493ed1facbc90e" providerId="LiveId" clId="{C35C9FA3-80BF-4E1B-9AB8-D0264A1EFD1D}" dt="2022-01-21T22:09:27.215" v="2236" actId="255"/>
          <ac:spMkLst>
            <pc:docMk/>
            <pc:sldMk cId="2010409658" sldId="275"/>
            <ac:spMk id="6" creationId="{98A4D593-24BD-4A83-BF30-2C83A7184843}"/>
          </ac:spMkLst>
        </pc:spChg>
        <pc:picChg chg="add mod">
          <ac:chgData name="Buket KILIÇ" userId="04493ed1facbc90e" providerId="LiveId" clId="{C35C9FA3-80BF-4E1B-9AB8-D0264A1EFD1D}" dt="2022-01-21T22:09:54.651" v="2241" actId="1076"/>
          <ac:picMkLst>
            <pc:docMk/>
            <pc:sldMk cId="2010409658" sldId="275"/>
            <ac:picMk id="5" creationId="{3C30C87B-46AF-4669-A6CA-475D06808E46}"/>
          </ac:picMkLst>
        </pc:picChg>
      </pc:sldChg>
      <pc:sldChg chg="addSp delSp modSp new mod">
        <pc:chgData name="Buket KILIÇ" userId="04493ed1facbc90e" providerId="LiveId" clId="{C35C9FA3-80BF-4E1B-9AB8-D0264A1EFD1D}" dt="2022-01-21T22:18:54.466" v="2336" actId="1076"/>
        <pc:sldMkLst>
          <pc:docMk/>
          <pc:sldMk cId="1437848837" sldId="276"/>
        </pc:sldMkLst>
        <pc:spChg chg="mod">
          <ac:chgData name="Buket KILIÇ" userId="04493ed1facbc90e" providerId="LiveId" clId="{C35C9FA3-80BF-4E1B-9AB8-D0264A1EFD1D}" dt="2022-01-21T22:10:57.513" v="2251" actId="113"/>
          <ac:spMkLst>
            <pc:docMk/>
            <pc:sldMk cId="1437848837" sldId="276"/>
            <ac:spMk id="2" creationId="{EF756D91-0263-4645-9A33-F5A3449D0695}"/>
          </ac:spMkLst>
        </pc:spChg>
        <pc:spChg chg="mod">
          <ac:chgData name="Buket KILIÇ" userId="04493ed1facbc90e" providerId="LiveId" clId="{C35C9FA3-80BF-4E1B-9AB8-D0264A1EFD1D}" dt="2022-01-21T22:18:42.694" v="2331" actId="20577"/>
          <ac:spMkLst>
            <pc:docMk/>
            <pc:sldMk cId="1437848837" sldId="276"/>
            <ac:spMk id="3" creationId="{3C6BD3FE-26EF-4FAB-A1A4-76A28FBCABF6}"/>
          </ac:spMkLst>
        </pc:spChg>
        <pc:spChg chg="add del mod">
          <ac:chgData name="Buket KILIÇ" userId="04493ed1facbc90e" providerId="LiveId" clId="{C35C9FA3-80BF-4E1B-9AB8-D0264A1EFD1D}" dt="2022-01-21T22:16:17.432" v="2317"/>
          <ac:spMkLst>
            <pc:docMk/>
            <pc:sldMk cId="1437848837" sldId="276"/>
            <ac:spMk id="6" creationId="{0576B2F3-3F04-4B90-A45E-B8B2B12DA959}"/>
          </ac:spMkLst>
        </pc:spChg>
        <pc:spChg chg="add del mod">
          <ac:chgData name="Buket KILIÇ" userId="04493ed1facbc90e" providerId="LiveId" clId="{C35C9FA3-80BF-4E1B-9AB8-D0264A1EFD1D}" dt="2022-01-21T22:18:35.285" v="2328" actId="478"/>
          <ac:spMkLst>
            <pc:docMk/>
            <pc:sldMk cId="1437848837" sldId="276"/>
            <ac:spMk id="7" creationId="{DE4799EB-4A12-4EC8-88A9-B3C0AD3C857C}"/>
          </ac:spMkLst>
        </pc:spChg>
        <pc:picChg chg="add mod">
          <ac:chgData name="Buket KILIÇ" userId="04493ed1facbc90e" providerId="LiveId" clId="{C35C9FA3-80BF-4E1B-9AB8-D0264A1EFD1D}" dt="2022-01-21T22:18:54.466" v="2336" actId="1076"/>
          <ac:picMkLst>
            <pc:docMk/>
            <pc:sldMk cId="1437848837" sldId="276"/>
            <ac:picMk id="9" creationId="{0A025210-E202-4911-B5E5-95895F3D51DD}"/>
          </ac:picMkLst>
        </pc:picChg>
        <pc:cxnChg chg="add del mod">
          <ac:chgData name="Buket KILIÇ" userId="04493ed1facbc90e" providerId="LiveId" clId="{C35C9FA3-80BF-4E1B-9AB8-D0264A1EFD1D}" dt="2022-01-21T22:18:35.285" v="2328" actId="478"/>
          <ac:cxnSpMkLst>
            <pc:docMk/>
            <pc:sldMk cId="1437848837" sldId="276"/>
            <ac:cxnSpMk id="5" creationId="{D439BD67-15D4-42FF-A624-503083B18BCB}"/>
          </ac:cxnSpMkLst>
        </pc:cxnChg>
      </pc:sldChg>
      <pc:sldChg chg="addSp modSp new mod">
        <pc:chgData name="Buket KILIÇ" userId="04493ed1facbc90e" providerId="LiveId" clId="{C35C9FA3-80BF-4E1B-9AB8-D0264A1EFD1D}" dt="2022-01-21T22:24:26.384" v="2570" actId="1076"/>
        <pc:sldMkLst>
          <pc:docMk/>
          <pc:sldMk cId="3822236908" sldId="277"/>
        </pc:sldMkLst>
        <pc:spChg chg="mod">
          <ac:chgData name="Buket KILIÇ" userId="04493ed1facbc90e" providerId="LiveId" clId="{C35C9FA3-80BF-4E1B-9AB8-D0264A1EFD1D}" dt="2022-01-21T22:19:47.681" v="2342" actId="20577"/>
          <ac:spMkLst>
            <pc:docMk/>
            <pc:sldMk cId="3822236908" sldId="277"/>
            <ac:spMk id="2" creationId="{09F15AAE-9929-4831-83A8-B7509383C60A}"/>
          </ac:spMkLst>
        </pc:spChg>
        <pc:spChg chg="mod">
          <ac:chgData name="Buket KILIÇ" userId="04493ed1facbc90e" providerId="LiveId" clId="{C35C9FA3-80BF-4E1B-9AB8-D0264A1EFD1D}" dt="2022-01-21T22:24:26.384" v="2570" actId="1076"/>
          <ac:spMkLst>
            <pc:docMk/>
            <pc:sldMk cId="3822236908" sldId="277"/>
            <ac:spMk id="3" creationId="{45A603BD-3909-47F4-9834-FAC9E6298705}"/>
          </ac:spMkLst>
        </pc:spChg>
        <pc:picChg chg="add mod">
          <ac:chgData name="Buket KILIÇ" userId="04493ed1facbc90e" providerId="LiveId" clId="{C35C9FA3-80BF-4E1B-9AB8-D0264A1EFD1D}" dt="2022-01-21T22:24:20.193" v="2568" actId="1076"/>
          <ac:picMkLst>
            <pc:docMk/>
            <pc:sldMk cId="3822236908" sldId="277"/>
            <ac:picMk id="5" creationId="{FABCAB99-D0C9-41C1-87DA-864AB9217B85}"/>
          </ac:picMkLst>
        </pc:picChg>
      </pc:sldChg>
      <pc:sldChg chg="modSp new mod">
        <pc:chgData name="Buket KILIÇ" userId="04493ed1facbc90e" providerId="LiveId" clId="{C35C9FA3-80BF-4E1B-9AB8-D0264A1EFD1D}" dt="2022-01-21T22:26:51.550" v="2602" actId="255"/>
        <pc:sldMkLst>
          <pc:docMk/>
          <pc:sldMk cId="2170088707" sldId="278"/>
        </pc:sldMkLst>
        <pc:spChg chg="mod">
          <ac:chgData name="Buket KILIÇ" userId="04493ed1facbc90e" providerId="LiveId" clId="{C35C9FA3-80BF-4E1B-9AB8-D0264A1EFD1D}" dt="2022-01-21T22:25:44.301" v="2576" actId="113"/>
          <ac:spMkLst>
            <pc:docMk/>
            <pc:sldMk cId="2170088707" sldId="278"/>
            <ac:spMk id="2" creationId="{6762DB4F-EC8A-43DC-B167-7ED16CAF8F86}"/>
          </ac:spMkLst>
        </pc:spChg>
        <pc:spChg chg="mod">
          <ac:chgData name="Buket KILIÇ" userId="04493ed1facbc90e" providerId="LiveId" clId="{C35C9FA3-80BF-4E1B-9AB8-D0264A1EFD1D}" dt="2022-01-21T22:26:51.550" v="2602" actId="255"/>
          <ac:spMkLst>
            <pc:docMk/>
            <pc:sldMk cId="2170088707" sldId="278"/>
            <ac:spMk id="3" creationId="{6447A1CF-61B3-4272-98D7-54EC49ABF269}"/>
          </ac:spMkLst>
        </pc:spChg>
      </pc:sldChg>
      <pc:sldChg chg="addSp delSp modSp new mod">
        <pc:chgData name="Buket KILIÇ" userId="04493ed1facbc90e" providerId="LiveId" clId="{C35C9FA3-80BF-4E1B-9AB8-D0264A1EFD1D}" dt="2022-01-21T22:29:13.170" v="2625" actId="14100"/>
        <pc:sldMkLst>
          <pc:docMk/>
          <pc:sldMk cId="1115086163" sldId="279"/>
        </pc:sldMkLst>
        <pc:spChg chg="mod">
          <ac:chgData name="Buket KILIÇ" userId="04493ed1facbc90e" providerId="LiveId" clId="{C35C9FA3-80BF-4E1B-9AB8-D0264A1EFD1D}" dt="2022-01-21T22:27:16.239" v="2611" actId="113"/>
          <ac:spMkLst>
            <pc:docMk/>
            <pc:sldMk cId="1115086163" sldId="279"/>
            <ac:spMk id="2" creationId="{B8A91440-33DF-444F-B920-63759B74B750}"/>
          </ac:spMkLst>
        </pc:spChg>
        <pc:spChg chg="del">
          <ac:chgData name="Buket KILIÇ" userId="04493ed1facbc90e" providerId="LiveId" clId="{C35C9FA3-80BF-4E1B-9AB8-D0264A1EFD1D}" dt="2022-01-21T22:27:55.163" v="2612"/>
          <ac:spMkLst>
            <pc:docMk/>
            <pc:sldMk cId="1115086163" sldId="279"/>
            <ac:spMk id="3" creationId="{C65504BE-EB66-4176-922A-3C9E55898823}"/>
          </ac:spMkLst>
        </pc:spChg>
        <pc:picChg chg="add mod">
          <ac:chgData name="Buket KILIÇ" userId="04493ed1facbc90e" providerId="LiveId" clId="{C35C9FA3-80BF-4E1B-9AB8-D0264A1EFD1D}" dt="2022-01-21T22:29:13.170" v="2625" actId="14100"/>
          <ac:picMkLst>
            <pc:docMk/>
            <pc:sldMk cId="1115086163" sldId="279"/>
            <ac:picMk id="5" creationId="{E4C5886C-512C-4949-8610-1060B8B613B0}"/>
          </ac:picMkLst>
        </pc:picChg>
      </pc:sldChg>
      <pc:sldChg chg="addSp delSp modSp new mod">
        <pc:chgData name="Buket KILIÇ" userId="04493ed1facbc90e" providerId="LiveId" clId="{C35C9FA3-80BF-4E1B-9AB8-D0264A1EFD1D}" dt="2022-01-21T22:29:21.516" v="2627" actId="1076"/>
        <pc:sldMkLst>
          <pc:docMk/>
          <pc:sldMk cId="1264328451" sldId="280"/>
        </pc:sldMkLst>
        <pc:spChg chg="mod">
          <ac:chgData name="Buket KILIÇ" userId="04493ed1facbc90e" providerId="LiveId" clId="{C35C9FA3-80BF-4E1B-9AB8-D0264A1EFD1D}" dt="2022-01-21T22:28:29.821" v="2621" actId="113"/>
          <ac:spMkLst>
            <pc:docMk/>
            <pc:sldMk cId="1264328451" sldId="280"/>
            <ac:spMk id="2" creationId="{BDAC9DD4-6268-4563-BAAA-0A3E864B13CF}"/>
          </ac:spMkLst>
        </pc:spChg>
        <pc:spChg chg="del">
          <ac:chgData name="Buket KILIÇ" userId="04493ed1facbc90e" providerId="LiveId" clId="{C35C9FA3-80BF-4E1B-9AB8-D0264A1EFD1D}" dt="2022-01-21T22:28:59.939" v="2622"/>
          <ac:spMkLst>
            <pc:docMk/>
            <pc:sldMk cId="1264328451" sldId="280"/>
            <ac:spMk id="3" creationId="{6630D82D-9C42-49CA-AF8F-AE90D9A26F8B}"/>
          </ac:spMkLst>
        </pc:spChg>
        <pc:picChg chg="add mod">
          <ac:chgData name="Buket KILIÇ" userId="04493ed1facbc90e" providerId="LiveId" clId="{C35C9FA3-80BF-4E1B-9AB8-D0264A1EFD1D}" dt="2022-01-21T22:29:21.516" v="2627" actId="1076"/>
          <ac:picMkLst>
            <pc:docMk/>
            <pc:sldMk cId="1264328451" sldId="280"/>
            <ac:picMk id="5" creationId="{966C2530-3397-4656-8673-12A9F18BD699}"/>
          </ac:picMkLst>
        </pc:picChg>
      </pc:sldChg>
      <pc:sldChg chg="addSp modSp new mod">
        <pc:chgData name="Buket KILIÇ" userId="04493ed1facbc90e" providerId="LiveId" clId="{C35C9FA3-80BF-4E1B-9AB8-D0264A1EFD1D}" dt="2022-01-21T22:31:35.504" v="2636" actId="14100"/>
        <pc:sldMkLst>
          <pc:docMk/>
          <pc:sldMk cId="1252267480" sldId="281"/>
        </pc:sldMkLst>
        <pc:spChg chg="mod">
          <ac:chgData name="Buket KILIÇ" userId="04493ed1facbc90e" providerId="LiveId" clId="{C35C9FA3-80BF-4E1B-9AB8-D0264A1EFD1D}" dt="2022-01-21T22:29:49.674" v="2631" actId="113"/>
          <ac:spMkLst>
            <pc:docMk/>
            <pc:sldMk cId="1252267480" sldId="281"/>
            <ac:spMk id="2" creationId="{0F7F3321-5DDD-45E3-BEAF-19AA47B38359}"/>
          </ac:spMkLst>
        </pc:spChg>
        <pc:spChg chg="mod">
          <ac:chgData name="Buket KILIÇ" userId="04493ed1facbc90e" providerId="LiveId" clId="{C35C9FA3-80BF-4E1B-9AB8-D0264A1EFD1D}" dt="2022-01-21T22:30:11.980" v="2633" actId="255"/>
          <ac:spMkLst>
            <pc:docMk/>
            <pc:sldMk cId="1252267480" sldId="281"/>
            <ac:spMk id="3" creationId="{30A897CD-D128-42C2-B457-8F0013489CC6}"/>
          </ac:spMkLst>
        </pc:spChg>
        <pc:picChg chg="add mod">
          <ac:chgData name="Buket KILIÇ" userId="04493ed1facbc90e" providerId="LiveId" clId="{C35C9FA3-80BF-4E1B-9AB8-D0264A1EFD1D}" dt="2022-01-21T22:31:35.504" v="2636" actId="14100"/>
          <ac:picMkLst>
            <pc:docMk/>
            <pc:sldMk cId="1252267480" sldId="281"/>
            <ac:picMk id="5" creationId="{44CA32D6-908F-4FF1-9658-9F4B23897663}"/>
          </ac:picMkLst>
        </pc:picChg>
      </pc:sldChg>
      <pc:sldChg chg="addSp delSp modSp new mod">
        <pc:chgData name="Buket KILIÇ" userId="04493ed1facbc90e" providerId="LiveId" clId="{C35C9FA3-80BF-4E1B-9AB8-D0264A1EFD1D}" dt="2022-01-24T07:32:46.747" v="2675" actId="20577"/>
        <pc:sldMkLst>
          <pc:docMk/>
          <pc:sldMk cId="518282664" sldId="282"/>
        </pc:sldMkLst>
        <pc:spChg chg="mod">
          <ac:chgData name="Buket KILIÇ" userId="04493ed1facbc90e" providerId="LiveId" clId="{C35C9FA3-80BF-4E1B-9AB8-D0264A1EFD1D}" dt="2022-01-24T06:31:53.476" v="2660" actId="113"/>
          <ac:spMkLst>
            <pc:docMk/>
            <pc:sldMk cId="518282664" sldId="282"/>
            <ac:spMk id="2" creationId="{31140B7E-4116-4173-B422-513771EFA488}"/>
          </ac:spMkLst>
        </pc:spChg>
        <pc:spChg chg="del">
          <ac:chgData name="Buket KILIÇ" userId="04493ed1facbc90e" providerId="LiveId" clId="{C35C9FA3-80BF-4E1B-9AB8-D0264A1EFD1D}" dt="2022-01-24T07:31:25.256" v="2661" actId="478"/>
          <ac:spMkLst>
            <pc:docMk/>
            <pc:sldMk cId="518282664" sldId="282"/>
            <ac:spMk id="3" creationId="{C67D52D8-3E8B-4B8B-9227-CAB50D40CA4E}"/>
          </ac:spMkLst>
        </pc:spChg>
        <pc:spChg chg="add mod">
          <ac:chgData name="Buket KILIÇ" userId="04493ed1facbc90e" providerId="LiveId" clId="{C35C9FA3-80BF-4E1B-9AB8-D0264A1EFD1D}" dt="2022-01-24T07:32:46.747" v="2675" actId="20577"/>
          <ac:spMkLst>
            <pc:docMk/>
            <pc:sldMk cId="518282664" sldId="282"/>
            <ac:spMk id="6" creationId="{2BA3B699-ACD8-4487-AAA6-8C2E50A26B22}"/>
          </ac:spMkLst>
        </pc:spChg>
        <pc:picChg chg="add mod">
          <ac:chgData name="Buket KILIÇ" userId="04493ed1facbc90e" providerId="LiveId" clId="{C35C9FA3-80BF-4E1B-9AB8-D0264A1EFD1D}" dt="2022-01-24T07:32:11.260" v="2665" actId="1076"/>
          <ac:picMkLst>
            <pc:docMk/>
            <pc:sldMk cId="518282664" sldId="282"/>
            <ac:picMk id="5" creationId="{E26D3AC4-16CC-4F2C-A1AE-9978401F52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6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2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82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37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74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67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2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61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64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33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74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1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7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9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8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5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C36B73-F9C2-4102-B390-1720D76C0FA8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42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lutla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C0C619-2A19-4F0C-83C7-DBB36CA05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000" dirty="0"/>
              <a:t>Mobil Programlama- Standart Programlama Yapıları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D2C9C2-330E-4E9D-8358-EA430C1A1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Buket işler </a:t>
            </a:r>
          </a:p>
        </p:txBody>
      </p:sp>
    </p:spTree>
    <p:extLst>
      <p:ext uri="{BB962C8B-B14F-4D97-AF65-F5344CB8AC3E}">
        <p14:creationId xmlns:p14="http://schemas.microsoft.com/office/powerpoint/2010/main" val="1652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0B4200-B005-4ED3-A2D2-B4476F9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 </a:t>
            </a:r>
            <a:r>
              <a:rPr lang="tr-TR" dirty="0" err="1"/>
              <a:t>Satatefull</a:t>
            </a:r>
            <a:r>
              <a:rPr lang="tr-TR" dirty="0"/>
              <a:t> Örnek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380A47E-6F14-4B91-B57C-E880F5BAA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2" y="1206814"/>
            <a:ext cx="6493720" cy="444437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25CCF9D-E194-40B5-A47D-B7BA9EC3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89" y="1152983"/>
            <a:ext cx="3670489" cy="236867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19AB586-98B0-49BE-8E41-0221D6813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90" y="2139708"/>
            <a:ext cx="2533780" cy="471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4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C4A003-6E7D-4E74-BDCE-747D73A4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8F1938B-4F53-47B9-8C4F-7C67687C6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999"/>
            <a:ext cx="7211528" cy="451962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4F3488E-EEE8-4B02-B334-7206DD24C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7075"/>
            <a:ext cx="4394426" cy="325771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EE127CE-F4F1-4440-B1E8-0AFEB7924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48" y="1079378"/>
            <a:ext cx="2508379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649767-F77C-4E12-B09A-7D13ACA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Örnek-3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20FD2A7-2F45-4B10-B346-C5916D945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64687"/>
            <a:ext cx="6501999" cy="509331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8D58975-4F0E-43DC-88AF-BF951535E4A0}"/>
              </a:ext>
            </a:extLst>
          </p:cNvPr>
          <p:cNvSpPr txBox="1"/>
          <p:nvPr/>
        </p:nvSpPr>
        <p:spPr>
          <a:xfrm>
            <a:off x="8217074" y="19227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Dairenin alanını bulunuz</a:t>
            </a:r>
          </a:p>
        </p:txBody>
      </p:sp>
    </p:spTree>
    <p:extLst>
      <p:ext uri="{BB962C8B-B14F-4D97-AF65-F5344CB8AC3E}">
        <p14:creationId xmlns:p14="http://schemas.microsoft.com/office/powerpoint/2010/main" val="19065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1AF0AD-8A9D-4125-B53E-16460758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IF (Çoklu Şart)- Devam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272F5CFF-C533-4A0C-B9CD-4564BC2AA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88" y="1610846"/>
            <a:ext cx="5909530" cy="44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66D062-5F63-4934-B863-329E5C2E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IF (Çoklu Şart)- Devam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C58041F-7A6A-43EA-8601-B7E12549A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42" y="1680819"/>
            <a:ext cx="5488715" cy="4724463"/>
          </a:xfrm>
        </p:spPr>
      </p:pic>
    </p:spTree>
    <p:extLst>
      <p:ext uri="{BB962C8B-B14F-4D97-AF65-F5344CB8AC3E}">
        <p14:creationId xmlns:p14="http://schemas.microsoft.com/office/powerpoint/2010/main" val="44173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FFADC3-2669-4D7E-BDCE-43717192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68E68D-A3CA-470B-92D2-5B3371BF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dirty="0"/>
              <a:t>Kullanıcıdan alınan seçime göre dikdörtgen ve çember alanını hesaplayan programı yazınız.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A05166-CD86-4E43-8182-30133A840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50" y="2924504"/>
            <a:ext cx="7583887" cy="27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598BBE-67A3-4C73-9224-CAA65574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2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07D39BA-68F7-4CC1-B2C5-B6B8E8597E0C}"/>
              </a:ext>
            </a:extLst>
          </p:cNvPr>
          <p:cNvSpPr txBox="1"/>
          <p:nvPr/>
        </p:nvSpPr>
        <p:spPr>
          <a:xfrm>
            <a:off x="1696720" y="1622475"/>
            <a:ext cx="84531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Kullanıcıdan alınan seçime göre hesap yapan programı yazınız.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44B3764-CF6A-45D9-BA67-888AAD14F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44" y="2881334"/>
            <a:ext cx="8819924" cy="2518556"/>
          </a:xfrm>
        </p:spPr>
      </p:pic>
    </p:spTree>
    <p:extLst>
      <p:ext uri="{BB962C8B-B14F-4D97-AF65-F5344CB8AC3E}">
        <p14:creationId xmlns:p14="http://schemas.microsoft.com/office/powerpoint/2010/main" val="364022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D4FABA-DD40-40BC-9386-E7F9BEA6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Switch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4F2424-2513-4983-8A98-0DE02562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160575" cy="4195481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else	</a:t>
            </a:r>
            <a:r>
              <a:rPr lang="tr-TR" sz="2400" dirty="0" err="1"/>
              <a:t>if</a:t>
            </a:r>
            <a:r>
              <a:rPr lang="tr-TR" sz="2400" dirty="0"/>
              <a:t> yapısının	daha	pratik	kullanımıdır.</a:t>
            </a:r>
          </a:p>
          <a:p>
            <a:pPr algn="just"/>
            <a:r>
              <a:rPr lang="tr-TR" sz="2400" dirty="0"/>
              <a:t>Case	denilen	durumlar	sağlanırsa	kod	çalışır.		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012B29-FFA7-4C21-829C-1776581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81" y="1648727"/>
            <a:ext cx="5992016" cy="44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1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D9BBE-D6B9-4055-89CC-9C69BAB9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3E5E25-2763-4444-981D-FCE5A1F9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65836" cy="4195481"/>
          </a:xfrm>
        </p:spPr>
        <p:txBody>
          <a:bodyPr/>
          <a:lstStyle/>
          <a:p>
            <a:r>
              <a:rPr lang="tr-TR" sz="2400" dirty="0"/>
              <a:t>Döngüler	belirli	kodları	tekrarlı	çalıştırma	amaçlı	yapılardır.</a:t>
            </a:r>
          </a:p>
          <a:p>
            <a:pPr marL="0" indent="0" algn="ctr">
              <a:buNone/>
            </a:pPr>
            <a:r>
              <a:rPr lang="tr-TR" sz="2400" dirty="0"/>
              <a:t> Örneğin	;	veri	tabanından	gelen	verileri	işlemek	gibi.</a:t>
            </a:r>
          </a:p>
          <a:p>
            <a:pPr marL="0" indent="0" algn="ctr">
              <a:buNone/>
            </a:pPr>
            <a:r>
              <a:rPr lang="tr-TR" sz="2400" dirty="0"/>
              <a:t> </a:t>
            </a:r>
          </a:p>
          <a:p>
            <a:pPr marL="0" indent="0" algn="ctr">
              <a:buNone/>
            </a:pPr>
            <a:r>
              <a:rPr lang="tr-TR" sz="2400" dirty="0"/>
              <a:t>Döngü	türleri	;</a:t>
            </a:r>
          </a:p>
          <a:p>
            <a:pPr marL="0" indent="0" algn="ctr">
              <a:buNone/>
            </a:pPr>
            <a:r>
              <a:rPr lang="tr-TR" sz="2400" dirty="0" err="1"/>
              <a:t>for</a:t>
            </a:r>
            <a:endParaRPr lang="tr-TR" sz="2400" dirty="0"/>
          </a:p>
          <a:p>
            <a:pPr marL="0" indent="0" algn="ctr">
              <a:buNone/>
            </a:pPr>
            <a:r>
              <a:rPr lang="tr-TR" sz="2400" dirty="0" err="1"/>
              <a:t>while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3561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F875E5-4D65-47E9-979F-09FE35F0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90519AF-59FA-42CF-8FDB-F20A9C1C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26" y="1380171"/>
            <a:ext cx="8390347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6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922DF0-FCF7-43DC-9F25-1B331FE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9BBE1A-03E2-465F-A577-C429427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800" dirty="0" err="1"/>
              <a:t>Flutter</a:t>
            </a:r>
            <a:r>
              <a:rPr lang="tr-TR" sz="2800" dirty="0"/>
              <a:t> ana sayda anlatımı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Karşılaştırma Operatörleri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Kontroller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İf</a:t>
            </a:r>
            <a:r>
              <a:rPr lang="tr-TR" sz="2800" dirty="0"/>
              <a:t> &amp;	Switch yapısı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Döngüler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For</a:t>
            </a:r>
            <a:endParaRPr lang="tr-TR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While</a:t>
            </a:r>
            <a:endParaRPr lang="tr-TR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Diziler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Bazı hazır komutlar</a:t>
            </a:r>
          </a:p>
        </p:txBody>
      </p:sp>
    </p:spTree>
    <p:extLst>
      <p:ext uri="{BB962C8B-B14F-4D97-AF65-F5344CB8AC3E}">
        <p14:creationId xmlns:p14="http://schemas.microsoft.com/office/powerpoint/2010/main" val="19833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1B121A-45C3-48CA-969B-61F77312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2E0B92B-C0DA-408B-B32A-4009D020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12" y="1616348"/>
            <a:ext cx="7897222" cy="4788934"/>
          </a:xfrm>
        </p:spPr>
      </p:pic>
    </p:spTree>
    <p:extLst>
      <p:ext uri="{BB962C8B-B14F-4D97-AF65-F5344CB8AC3E}">
        <p14:creationId xmlns:p14="http://schemas.microsoft.com/office/powerpoint/2010/main" val="202408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CACE96-5F3A-4236-9586-7C9496B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8914314-075B-44EC-84A3-DFCB4BAA8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45" y="1593330"/>
            <a:ext cx="5395885" cy="5039553"/>
          </a:xfrm>
        </p:spPr>
      </p:pic>
    </p:spTree>
    <p:extLst>
      <p:ext uri="{BB962C8B-B14F-4D97-AF65-F5344CB8AC3E}">
        <p14:creationId xmlns:p14="http://schemas.microsoft.com/office/powerpoint/2010/main" val="401948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4B38F3-345D-421D-BF55-BB53BC98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03552C-968F-454D-B4C6-0F0F620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33384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200" dirty="0"/>
              <a:t>Konsoldan girilen sayının tek mi çift mi olduğunu bulan programı yazınız. (Sonsuz Döngü)</a:t>
            </a:r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49021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585EBB-CBF1-473E-A197-2A7A36CD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1 -Kodlar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6D9F1A2-6C69-4948-8380-BB301E4D6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77" y="1149999"/>
            <a:ext cx="4282362" cy="5584432"/>
          </a:xfrm>
        </p:spPr>
      </p:pic>
    </p:spTree>
    <p:extLst>
      <p:ext uri="{BB962C8B-B14F-4D97-AF65-F5344CB8AC3E}">
        <p14:creationId xmlns:p14="http://schemas.microsoft.com/office/powerpoint/2010/main" val="41579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2870C6-40C9-4EEA-B47D-AA1D7F51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2- Kodlar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1FF360-1F88-47F2-A428-634956F7E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58" y="1123121"/>
            <a:ext cx="4965591" cy="55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5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42A249-88CC-46F2-A1F2-5BFD25DF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3- Kodlar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8BA80C4-ABFF-4D24-ABF5-783AE719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201" y="1369470"/>
            <a:ext cx="3682113" cy="5375886"/>
          </a:xfrm>
        </p:spPr>
      </p:pic>
    </p:spTree>
    <p:extLst>
      <p:ext uri="{BB962C8B-B14F-4D97-AF65-F5344CB8AC3E}">
        <p14:creationId xmlns:p14="http://schemas.microsoft.com/office/powerpoint/2010/main" val="369329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39B260-D42A-403A-8755-CD494FC4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Widget</a:t>
            </a:r>
            <a:r>
              <a:rPr lang="tr-TR" dirty="0"/>
              <a:t> nedir?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9B5E65-E4AA-41C4-801E-70BFDEF7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509361" cy="4195481"/>
          </a:xfrm>
        </p:spPr>
        <p:txBody>
          <a:bodyPr/>
          <a:lstStyle/>
          <a:p>
            <a:r>
              <a:rPr lang="tr-TR" dirty="0" err="1"/>
              <a:t>Widgetlar</a:t>
            </a:r>
            <a:r>
              <a:rPr lang="tr-TR" dirty="0"/>
              <a:t>, kullanıcıya sunulan grafik öğelerin (butonlar, metin kutuları, resimler vb.) temel yapı taşlarıdır.</a:t>
            </a:r>
          </a:p>
          <a:p>
            <a:endParaRPr lang="tr-TR" dirty="0"/>
          </a:p>
          <a:p>
            <a:r>
              <a:rPr lang="tr-TR" dirty="0"/>
              <a:t>Üstteki banner ı kaldırmak için;</a:t>
            </a:r>
            <a:r>
              <a:rPr lang="tr-T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tr-T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debugShowCheckedModeBanner</a:t>
            </a:r>
            <a:r>
              <a:rPr lang="tr-T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tr-TR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hlinkClick r:id="rId2"/>
              </a:rPr>
              <a:t>https://flutlab.io/</a:t>
            </a:r>
            <a:endParaRPr lang="tr-T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https://dartpad.dev/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9425ECD-9405-4941-996C-DE0D908F5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94" y="255897"/>
            <a:ext cx="3462674" cy="65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0B9D4E-2DC5-499E-A01D-4144145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/>
              <a:t>Flutter</a:t>
            </a:r>
            <a:r>
              <a:rPr lang="tr-TR" sz="4400" dirty="0"/>
              <a:t> ana sayda anlatımı</a:t>
            </a:r>
            <a:br>
              <a:rPr lang="tr-TR" sz="4400" dirty="0"/>
            </a:b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C3EB6A7-5155-49A0-8939-6C5F4C63B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2638"/>
            <a:ext cx="6926047" cy="419576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06266C3-F385-4E46-95E4-81ECEAF27242}"/>
              </a:ext>
            </a:extLst>
          </p:cNvPr>
          <p:cNvSpPr txBox="1"/>
          <p:nvPr/>
        </p:nvSpPr>
        <p:spPr>
          <a:xfrm>
            <a:off x="7709689" y="2148612"/>
            <a:ext cx="44823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Flutter’da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MaterialApp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uygulamanın dış çerçevesini oluşturur. Her ne kadar çok önemli bir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olsa da, kullanıcı tarafından hiçbir zaman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MaterialApp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widget’ı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görülemez çünkü teknik olarak hiçbir kısmı görünür değildir.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6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9B99E-1F39-4AB9-AC6D-B33FEB41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/>
              <a:t>Flutter</a:t>
            </a:r>
            <a:r>
              <a:rPr lang="tr-TR" sz="4400" dirty="0"/>
              <a:t> ana sayda anlatımı</a:t>
            </a:r>
            <a:br>
              <a:rPr lang="tr-TR" sz="4400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48CF8DA-E390-492B-8DDE-F032A029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" y="2377480"/>
            <a:ext cx="5092962" cy="2787793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1A77FC7C-416F-4D51-8CD0-2F4F1ED09A9D}"/>
              </a:ext>
            </a:extLst>
          </p:cNvPr>
          <p:cNvSpPr txBox="1"/>
          <p:nvPr/>
        </p:nvSpPr>
        <p:spPr>
          <a:xfrm>
            <a:off x="5790271" y="2377480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effectLst/>
                <a:latin typeface="source-serif-pro"/>
              </a:rPr>
              <a:t>Stateless</a:t>
            </a:r>
            <a:r>
              <a:rPr lang="tr-TR" b="0" i="0" dirty="0">
                <a:effectLst/>
                <a:latin typeface="source-serif-pro"/>
              </a:rPr>
              <a:t> </a:t>
            </a:r>
            <a:r>
              <a:rPr lang="tr-TR" b="0" i="0" dirty="0" err="1">
                <a:effectLst/>
                <a:latin typeface="source-serif-pro"/>
              </a:rPr>
              <a:t>widgetlar</a:t>
            </a:r>
            <a:r>
              <a:rPr lang="tr-TR" b="0" i="0" dirty="0">
                <a:effectLst/>
                <a:latin typeface="source-serif-pro"/>
              </a:rPr>
              <a:t> bir kez oluşturduktan sonra içeriği ve durumu güncellenemeyen </a:t>
            </a:r>
            <a:r>
              <a:rPr lang="tr-TR" b="0" i="0" dirty="0" err="1">
                <a:effectLst/>
                <a:latin typeface="source-serif-pro"/>
              </a:rPr>
              <a:t>widgetlar</a:t>
            </a:r>
            <a:r>
              <a:rPr lang="tr-TR" b="0" i="0" dirty="0">
                <a:effectLst/>
                <a:latin typeface="source-serif-pro"/>
              </a:rPr>
              <a:t> olarak çalışır.</a:t>
            </a:r>
          </a:p>
          <a:p>
            <a:endParaRPr lang="tr-TR" dirty="0">
              <a:latin typeface="source-serif-pro"/>
            </a:endParaRPr>
          </a:p>
          <a:p>
            <a:r>
              <a:rPr lang="tr-TR" b="0" i="0" dirty="0" err="1">
                <a:effectLst/>
                <a:latin typeface="source-serif-pro"/>
              </a:rPr>
              <a:t>Stateful</a:t>
            </a:r>
            <a:r>
              <a:rPr lang="tr-TR" b="0" i="0" dirty="0">
                <a:effectLst/>
                <a:latin typeface="source-serif-pro"/>
              </a:rPr>
              <a:t> </a:t>
            </a:r>
            <a:r>
              <a:rPr lang="tr-TR" b="0" i="0" dirty="0" err="1">
                <a:effectLst/>
                <a:latin typeface="source-serif-pro"/>
              </a:rPr>
              <a:t>widgetlar</a:t>
            </a:r>
            <a:r>
              <a:rPr lang="tr-TR" b="0" i="0" dirty="0">
                <a:effectLst/>
                <a:latin typeface="source-serif-pro"/>
              </a:rPr>
              <a:t>, </a:t>
            </a:r>
            <a:r>
              <a:rPr lang="tr-TR" dirty="0" err="1"/>
              <a:t>State</a:t>
            </a:r>
            <a:r>
              <a:rPr lang="tr-TR" dirty="0"/>
              <a:t> i yineleme kabiliyetine sahip olan </a:t>
            </a:r>
            <a:r>
              <a:rPr lang="tr-TR" dirty="0" err="1"/>
              <a:t>widget’tır</a:t>
            </a:r>
            <a:r>
              <a:rPr lang="tr-TR" dirty="0"/>
              <a:t>. Görüntüyü tekrar oluşturabiliriz. Bir nevi sayfamızı </a:t>
            </a:r>
            <a:r>
              <a:rPr lang="tr-TR" dirty="0" err="1"/>
              <a:t>refresh</a:t>
            </a:r>
            <a:r>
              <a:rPr lang="tr-TR" dirty="0"/>
              <a:t> ederiz.</a:t>
            </a:r>
          </a:p>
        </p:txBody>
      </p:sp>
    </p:spTree>
    <p:extLst>
      <p:ext uri="{BB962C8B-B14F-4D97-AF65-F5344CB8AC3E}">
        <p14:creationId xmlns:p14="http://schemas.microsoft.com/office/powerpoint/2010/main" val="16046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707606-0E36-492D-AF14-BA689B6F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Karar</a:t>
            </a:r>
            <a:r>
              <a:rPr lang="tr-TR" b="1" dirty="0"/>
              <a:t> </a:t>
            </a:r>
            <a:r>
              <a:rPr lang="en-US" b="1" dirty="0"/>
              <a:t>Alma</a:t>
            </a:r>
            <a:r>
              <a:rPr lang="tr-TR" b="1" dirty="0"/>
              <a:t> </a:t>
            </a:r>
            <a:r>
              <a:rPr lang="en-US" b="1" dirty="0"/>
              <a:t>Yapıları</a:t>
            </a:r>
            <a:r>
              <a:rPr lang="tr-TR" b="1" dirty="0"/>
              <a:t> </a:t>
            </a:r>
            <a:r>
              <a:rPr lang="en-US" b="1" dirty="0"/>
              <a:t>	(if - when)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0DE047-CDE7-49A6-9D5A-6CE1035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919801" cy="4195481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Belirlenen	şartlara göre karar	alan yapılardır.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Kararlar,	şartın	</a:t>
            </a:r>
            <a:r>
              <a:rPr lang="tr-TR" sz="2400" dirty="0" err="1"/>
              <a:t>true</a:t>
            </a:r>
            <a:r>
              <a:rPr lang="tr-TR" sz="2400" dirty="0"/>
              <a:t> veya </a:t>
            </a:r>
            <a:r>
              <a:rPr lang="tr-TR" sz="2400" dirty="0" err="1"/>
              <a:t>false</a:t>
            </a:r>
            <a:r>
              <a:rPr lang="tr-TR" sz="2400" dirty="0"/>
              <a:t> olmasına göre alınır.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B6258E-7935-4ECB-AE0C-E0B4C1274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62" y="1606312"/>
            <a:ext cx="3787780" cy="48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2D73E-D9A2-4077-AFF7-F566994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Karşılaştırma Operatörü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87D55BC-F60E-46D0-90BE-0B43B157D7AA}"/>
              </a:ext>
            </a:extLst>
          </p:cNvPr>
          <p:cNvSpPr txBox="1"/>
          <p:nvPr/>
        </p:nvSpPr>
        <p:spPr>
          <a:xfrm>
            <a:off x="1110697" y="1749951"/>
            <a:ext cx="8609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Koşul gereken yerlerde kullanılır. </a:t>
            </a:r>
            <a:r>
              <a:rPr lang="tr-TR" sz="2400" dirty="0" err="1"/>
              <a:t>Örn</a:t>
            </a:r>
            <a:r>
              <a:rPr lang="tr-TR" sz="2400" dirty="0"/>
              <a:t> : </a:t>
            </a:r>
            <a:r>
              <a:rPr lang="tr-TR" sz="2400" dirty="0" err="1"/>
              <a:t>if</a:t>
            </a:r>
            <a:r>
              <a:rPr lang="tr-TR" sz="2400" dirty="0"/>
              <a:t> , </a:t>
            </a:r>
            <a:r>
              <a:rPr lang="tr-TR" sz="2400" dirty="0" err="1"/>
              <a:t>while</a:t>
            </a:r>
            <a:r>
              <a:rPr lang="tr-TR" sz="2400" dirty="0"/>
              <a:t> vb.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3FBD95F-EB00-49BC-BD5F-87DAA4FBAF81}"/>
              </a:ext>
            </a:extLst>
          </p:cNvPr>
          <p:cNvSpPr txBox="1"/>
          <p:nvPr/>
        </p:nvSpPr>
        <p:spPr>
          <a:xfrm>
            <a:off x="3953178" y="224968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Örn :	A=	1</a:t>
            </a:r>
            <a:r>
              <a:rPr lang="tr-TR" sz="2400" dirty="0"/>
              <a:t>5</a:t>
            </a:r>
            <a:r>
              <a:rPr lang="es-ES" sz="2400" dirty="0"/>
              <a:t>	ve	B=	2</a:t>
            </a:r>
            <a:r>
              <a:rPr lang="tr-TR" sz="2400" dirty="0"/>
              <a:t>5</a:t>
            </a:r>
            <a:r>
              <a:rPr lang="es-ES" sz="2400" dirty="0"/>
              <a:t>	</a:t>
            </a:r>
            <a:endParaRPr lang="tr-TR" sz="2400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665370E9-AC0A-4EB8-9FD4-DFF77F7BC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75" y="2749419"/>
            <a:ext cx="5333050" cy="39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0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D28906-D382-4C1D-937D-38FBFAC2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Mantıksal Operatörler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E773A5-935A-4169-98EE-EA9B1581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192" cy="4195481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Mantıksal	işlemleri	bu	operatörler	ile yaparız. </a:t>
            </a:r>
          </a:p>
          <a:p>
            <a:pPr marL="457200" lvl="1" indent="0" algn="ctr">
              <a:buNone/>
            </a:pPr>
            <a:r>
              <a:rPr lang="tr-TR" sz="2400" dirty="0"/>
              <a:t>		 </a:t>
            </a:r>
          </a:p>
          <a:p>
            <a:pPr marL="457200" lvl="1" indent="0" algn="ctr">
              <a:buNone/>
            </a:pPr>
            <a:r>
              <a:rPr lang="tr-TR" sz="2400" dirty="0" err="1"/>
              <a:t>Örn</a:t>
            </a:r>
            <a:r>
              <a:rPr lang="tr-TR" sz="2400" dirty="0"/>
              <a:t> :	A	=	</a:t>
            </a:r>
            <a:r>
              <a:rPr lang="tr-TR" sz="2400" dirty="0" err="1"/>
              <a:t>true</a:t>
            </a:r>
            <a:r>
              <a:rPr lang="tr-TR" sz="2400" dirty="0"/>
              <a:t> ve	B	=	</a:t>
            </a:r>
            <a:r>
              <a:rPr lang="tr-TR" sz="2400" dirty="0" err="1"/>
              <a:t>false</a:t>
            </a:r>
            <a:endParaRPr lang="tr-TR" sz="24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036EF72-CA54-4C40-92A5-9138A98D6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871" y="3593333"/>
            <a:ext cx="6855363" cy="26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5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13E880-749C-4E35-8582-C2778A90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IF yapısı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76ADB24-27B8-4DEE-B320-D28CA19A1B90}"/>
              </a:ext>
            </a:extLst>
          </p:cNvPr>
          <p:cNvSpPr txBox="1"/>
          <p:nvPr/>
        </p:nvSpPr>
        <p:spPr>
          <a:xfrm>
            <a:off x="5016776" y="1603968"/>
            <a:ext cx="61771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import</a:t>
            </a:r>
            <a:r>
              <a:rPr lang="tr-TR" dirty="0"/>
              <a:t> '</a:t>
            </a:r>
            <a:r>
              <a:rPr lang="tr-TR" dirty="0" err="1"/>
              <a:t>dart:io</a:t>
            </a:r>
            <a:r>
              <a:rPr lang="tr-TR" dirty="0"/>
              <a:t>';</a:t>
            </a:r>
          </a:p>
          <a:p>
            <a:endParaRPr lang="tr-TR" dirty="0"/>
          </a:p>
          <a:p>
            <a:r>
              <a:rPr lang="tr-TR" dirty="0" err="1"/>
              <a:t>void</a:t>
            </a:r>
            <a:r>
              <a:rPr lang="tr-TR" dirty="0"/>
              <a:t> main()</a:t>
            </a:r>
          </a:p>
          <a:p>
            <a:r>
              <a:rPr lang="tr-TR" dirty="0"/>
              <a:t>{</a:t>
            </a:r>
          </a:p>
          <a:p>
            <a:endParaRPr lang="tr-TR" dirty="0"/>
          </a:p>
          <a:p>
            <a:r>
              <a:rPr lang="tr-TR" dirty="0"/>
              <a:t>  print("Yaşınızı Giriniz");</a:t>
            </a:r>
          </a:p>
          <a:p>
            <a:r>
              <a:rPr lang="tr-TR" dirty="0"/>
              <a:t>  int? yas=</a:t>
            </a:r>
            <a:r>
              <a:rPr lang="tr-TR" dirty="0" err="1"/>
              <a:t>int.parse</a:t>
            </a:r>
            <a:r>
              <a:rPr lang="tr-TR" dirty="0"/>
              <a:t>(</a:t>
            </a:r>
            <a:r>
              <a:rPr lang="tr-TR" dirty="0" err="1"/>
              <a:t>stdin.readLineSync</a:t>
            </a:r>
            <a:r>
              <a:rPr lang="tr-TR" dirty="0"/>
              <a:t>()!);</a:t>
            </a:r>
          </a:p>
          <a:p>
            <a:endParaRPr lang="tr-TR" dirty="0"/>
          </a:p>
          <a:p>
            <a:r>
              <a:rPr lang="tr-TR" dirty="0"/>
              <a:t>  </a:t>
            </a:r>
            <a:r>
              <a:rPr lang="tr-TR" dirty="0" err="1"/>
              <a:t>if</a:t>
            </a:r>
            <a:r>
              <a:rPr lang="tr-TR" dirty="0"/>
              <a:t>(yas!&gt;=18)</a:t>
            </a:r>
          </a:p>
          <a:p>
            <a:r>
              <a:rPr lang="tr-TR" dirty="0"/>
              <a:t>  {</a:t>
            </a:r>
          </a:p>
          <a:p>
            <a:r>
              <a:rPr lang="tr-TR" dirty="0"/>
              <a:t>    print("Reşitsiniz!");</a:t>
            </a:r>
          </a:p>
          <a:p>
            <a:r>
              <a:rPr lang="tr-TR" dirty="0"/>
              <a:t>  }</a:t>
            </a:r>
          </a:p>
          <a:p>
            <a:r>
              <a:rPr lang="tr-TR" dirty="0"/>
              <a:t>  else {</a:t>
            </a:r>
          </a:p>
          <a:p>
            <a:r>
              <a:rPr lang="tr-TR" dirty="0"/>
              <a:t>    print("Reşit değilsiniz");</a:t>
            </a:r>
          </a:p>
          <a:p>
            <a:r>
              <a:rPr lang="tr-TR" dirty="0"/>
              <a:t>  }</a:t>
            </a:r>
          </a:p>
          <a:p>
            <a:endParaRPr lang="tr-TR" dirty="0"/>
          </a:p>
          <a:p>
            <a:r>
              <a:rPr lang="tr-TR" dirty="0"/>
              <a:t>}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852A7C4-591A-46C8-B925-02574733ED29}"/>
              </a:ext>
            </a:extLst>
          </p:cNvPr>
          <p:cNvSpPr txBox="1"/>
          <p:nvPr/>
        </p:nvSpPr>
        <p:spPr>
          <a:xfrm>
            <a:off x="725625" y="1938130"/>
            <a:ext cx="2812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err="1"/>
              <a:t>Örn</a:t>
            </a:r>
            <a:r>
              <a:rPr lang="tr-TR" sz="2800" dirty="0"/>
              <a:t>; Konsoldan yaşınızı girdiğinizde Reşitsiniz veya Reşit değilsiniz sonucu dönsün.</a:t>
            </a:r>
          </a:p>
        </p:txBody>
      </p:sp>
    </p:spTree>
    <p:extLst>
      <p:ext uri="{BB962C8B-B14F-4D97-AF65-F5344CB8AC3E}">
        <p14:creationId xmlns:p14="http://schemas.microsoft.com/office/powerpoint/2010/main" val="818624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2661</TotalTime>
  <Words>458</Words>
  <Application>Microsoft Office PowerPoint</Application>
  <PresentationFormat>Geniş ekran</PresentationFormat>
  <Paragraphs>85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3" baseType="lpstr">
      <vt:lpstr>Arial</vt:lpstr>
      <vt:lpstr>Century Gothic</vt:lpstr>
      <vt:lpstr>Consolas</vt:lpstr>
      <vt:lpstr>source-serif-pro</vt:lpstr>
      <vt:lpstr>Times New Roman</vt:lpstr>
      <vt:lpstr>Wingdings</vt:lpstr>
      <vt:lpstr>Wingdings 3</vt:lpstr>
      <vt:lpstr>İyon</vt:lpstr>
      <vt:lpstr>Mobil Programlama- Standart Programlama Yapıları</vt:lpstr>
      <vt:lpstr>İçerik</vt:lpstr>
      <vt:lpstr>Widget nedir? </vt:lpstr>
      <vt:lpstr>Flutter ana sayda anlatımı </vt:lpstr>
      <vt:lpstr>Flutter ana sayda anlatımı </vt:lpstr>
      <vt:lpstr>Karar Alma Yapıları  (if - when)</vt:lpstr>
      <vt:lpstr>Karşılaştırma Operatörü</vt:lpstr>
      <vt:lpstr>Mantıksal Operatörler</vt:lpstr>
      <vt:lpstr>IF yapısı</vt:lpstr>
      <vt:lpstr>Örnek- Satatefull Örnek</vt:lpstr>
      <vt:lpstr>Örnek 2</vt:lpstr>
      <vt:lpstr>Örnek-3</vt:lpstr>
      <vt:lpstr>IF (Çoklu Şart)- Devam</vt:lpstr>
      <vt:lpstr>IF (Çoklu Şart)- Devam</vt:lpstr>
      <vt:lpstr>Örnek 1</vt:lpstr>
      <vt:lpstr>Örnek 2</vt:lpstr>
      <vt:lpstr>Switch</vt:lpstr>
      <vt:lpstr>Döngüler</vt:lpstr>
      <vt:lpstr>Döngüler</vt:lpstr>
      <vt:lpstr>Döngüler</vt:lpstr>
      <vt:lpstr>Döngüler</vt:lpstr>
      <vt:lpstr>Örnek 3</vt:lpstr>
      <vt:lpstr>Örnek 1 -Kodlar</vt:lpstr>
      <vt:lpstr>Örnek 2- Kodlar</vt:lpstr>
      <vt:lpstr>Örnek 3- Kodlar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Programlama</dc:title>
  <dc:creator>Buket KILIÇ</dc:creator>
  <cp:lastModifiedBy>Buket KILIÇ</cp:lastModifiedBy>
  <cp:revision>38</cp:revision>
  <dcterms:created xsi:type="dcterms:W3CDTF">2022-01-17T13:47:27Z</dcterms:created>
  <dcterms:modified xsi:type="dcterms:W3CDTF">2025-02-26T08:37:34Z</dcterms:modified>
</cp:coreProperties>
</file>