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072" autoAdjust="0"/>
  </p:normalViewPr>
  <p:slideViewPr>
    <p:cSldViewPr snapToGrid="0">
      <p:cViewPr>
        <p:scale>
          <a:sx n="100" d="100"/>
          <a:sy n="100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et KILIÇ" userId="04493ed1facbc90e" providerId="LiveId" clId="{96C4F3AB-FB08-43DC-8D52-013546A21A46}"/>
    <pc:docChg chg="custSel modSld">
      <pc:chgData name="Buket KILIÇ" userId="04493ed1facbc90e" providerId="LiveId" clId="{96C4F3AB-FB08-43DC-8D52-013546A21A46}" dt="2022-03-22T11:22:03.366" v="396" actId="14100"/>
      <pc:docMkLst>
        <pc:docMk/>
      </pc:docMkLst>
      <pc:sldChg chg="addSp modSp mod">
        <pc:chgData name="Buket KILIÇ" userId="04493ed1facbc90e" providerId="LiveId" clId="{96C4F3AB-FB08-43DC-8D52-013546A21A46}" dt="2022-03-22T09:42:57.714" v="178" actId="313"/>
        <pc:sldMkLst>
          <pc:docMk/>
          <pc:sldMk cId="3703905075" sldId="261"/>
        </pc:sldMkLst>
        <pc:spChg chg="mod">
          <ac:chgData name="Buket KILIÇ" userId="04493ed1facbc90e" providerId="LiveId" clId="{96C4F3AB-FB08-43DC-8D52-013546A21A46}" dt="2022-03-22T09:38:45.855" v="0" actId="20577"/>
          <ac:spMkLst>
            <pc:docMk/>
            <pc:sldMk cId="3703905075" sldId="261"/>
            <ac:spMk id="2" creationId="{5C544A6F-79A2-426E-A570-68A4C89446CD}"/>
          </ac:spMkLst>
        </pc:spChg>
        <pc:spChg chg="add mod">
          <ac:chgData name="Buket KILIÇ" userId="04493ed1facbc90e" providerId="LiveId" clId="{96C4F3AB-FB08-43DC-8D52-013546A21A46}" dt="2022-03-22T09:39:41.520" v="59" actId="1076"/>
          <ac:spMkLst>
            <pc:docMk/>
            <pc:sldMk cId="3703905075" sldId="261"/>
            <ac:spMk id="3" creationId="{64BD8464-B8A0-46FF-A390-7927CB49C5A4}"/>
          </ac:spMkLst>
        </pc:spChg>
        <pc:spChg chg="add mod">
          <ac:chgData name="Buket KILIÇ" userId="04493ed1facbc90e" providerId="LiveId" clId="{96C4F3AB-FB08-43DC-8D52-013546A21A46}" dt="2022-03-22T09:41:39.391" v="108" actId="1076"/>
          <ac:spMkLst>
            <pc:docMk/>
            <pc:sldMk cId="3703905075" sldId="261"/>
            <ac:spMk id="4" creationId="{1BF892A7-DC7D-4A39-8953-8D99D7B520C6}"/>
          </ac:spMkLst>
        </pc:spChg>
        <pc:spChg chg="add mod">
          <ac:chgData name="Buket KILIÇ" userId="04493ed1facbc90e" providerId="LiveId" clId="{96C4F3AB-FB08-43DC-8D52-013546A21A46}" dt="2022-03-22T09:42:09.343" v="127" actId="1076"/>
          <ac:spMkLst>
            <pc:docMk/>
            <pc:sldMk cId="3703905075" sldId="261"/>
            <ac:spMk id="7" creationId="{EECD5D68-8DA6-406A-AB6C-017F6C6192AF}"/>
          </ac:spMkLst>
        </pc:spChg>
        <pc:spChg chg="add mod">
          <ac:chgData name="Buket KILIÇ" userId="04493ed1facbc90e" providerId="LiveId" clId="{96C4F3AB-FB08-43DC-8D52-013546A21A46}" dt="2022-03-22T09:42:57.714" v="178" actId="313"/>
          <ac:spMkLst>
            <pc:docMk/>
            <pc:sldMk cId="3703905075" sldId="261"/>
            <ac:spMk id="8" creationId="{6CA6EBCC-F400-4F76-8996-7A711392B3A7}"/>
          </ac:spMkLst>
        </pc:spChg>
        <pc:picChg chg="mod">
          <ac:chgData name="Buket KILIÇ" userId="04493ed1facbc90e" providerId="LiveId" clId="{96C4F3AB-FB08-43DC-8D52-013546A21A46}" dt="2022-03-22T09:39:33.944" v="58" actId="1076"/>
          <ac:picMkLst>
            <pc:docMk/>
            <pc:sldMk cId="3703905075" sldId="261"/>
            <ac:picMk id="5" creationId="{954F2A42-B129-416E-809D-4C8B561D335D}"/>
          </ac:picMkLst>
        </pc:picChg>
      </pc:sldChg>
      <pc:sldChg chg="addSp modSp mod">
        <pc:chgData name="Buket KILIÇ" userId="04493ed1facbc90e" providerId="LiveId" clId="{96C4F3AB-FB08-43DC-8D52-013546A21A46}" dt="2022-03-22T11:19:30.998" v="331" actId="1076"/>
        <pc:sldMkLst>
          <pc:docMk/>
          <pc:sldMk cId="473110546" sldId="272"/>
        </pc:sldMkLst>
        <pc:spChg chg="add mod">
          <ac:chgData name="Buket KILIÇ" userId="04493ed1facbc90e" providerId="LiveId" clId="{96C4F3AB-FB08-43DC-8D52-013546A21A46}" dt="2022-03-22T11:19:28.450" v="330" actId="12"/>
          <ac:spMkLst>
            <pc:docMk/>
            <pc:sldMk cId="473110546" sldId="272"/>
            <ac:spMk id="3" creationId="{1F0B6949-0C6B-408A-ACA2-9CF14D74449E}"/>
          </ac:spMkLst>
        </pc:spChg>
        <pc:picChg chg="mod">
          <ac:chgData name="Buket KILIÇ" userId="04493ed1facbc90e" providerId="LiveId" clId="{96C4F3AB-FB08-43DC-8D52-013546A21A46}" dt="2022-03-22T11:19:30.998" v="331" actId="1076"/>
          <ac:picMkLst>
            <pc:docMk/>
            <pc:sldMk cId="473110546" sldId="272"/>
            <ac:picMk id="9" creationId="{EAB3C46D-00F6-42BA-9D7A-30FBC1121EB9}"/>
          </ac:picMkLst>
        </pc:picChg>
      </pc:sldChg>
      <pc:sldChg chg="addSp modSp mod">
        <pc:chgData name="Buket KILIÇ" userId="04493ed1facbc90e" providerId="LiveId" clId="{96C4F3AB-FB08-43DC-8D52-013546A21A46}" dt="2022-03-22T11:22:03.366" v="396" actId="14100"/>
        <pc:sldMkLst>
          <pc:docMk/>
          <pc:sldMk cId="1646327988" sldId="273"/>
        </pc:sldMkLst>
        <pc:spChg chg="add mod">
          <ac:chgData name="Buket KILIÇ" userId="04493ed1facbc90e" providerId="LiveId" clId="{96C4F3AB-FB08-43DC-8D52-013546A21A46}" dt="2022-03-22T11:22:03.366" v="396" actId="14100"/>
          <ac:spMkLst>
            <pc:docMk/>
            <pc:sldMk cId="1646327988" sldId="273"/>
            <ac:spMk id="3" creationId="{F4285137-9063-4701-A153-9CB7CAEFDB7C}"/>
          </ac:spMkLst>
        </pc:spChg>
        <pc:picChg chg="mod">
          <ac:chgData name="Buket KILIÇ" userId="04493ed1facbc90e" providerId="LiveId" clId="{96C4F3AB-FB08-43DC-8D52-013546A21A46}" dt="2022-03-22T11:20:46.926" v="334" actId="1076"/>
          <ac:picMkLst>
            <pc:docMk/>
            <pc:sldMk cId="1646327988" sldId="273"/>
            <ac:picMk id="5" creationId="{92DD1A4F-2D26-4DCC-86B5-AAD00C5A8A69}"/>
          </ac:picMkLst>
        </pc:picChg>
      </pc:sldChg>
    </pc:docChg>
  </pc:docChgLst>
  <pc:docChgLst>
    <pc:chgData name="Buket KILIÇ" userId="04493ed1facbc90e" providerId="LiveId" clId="{7887D417-0429-4F80-B44A-21801592C430}"/>
    <pc:docChg chg="undo custSel addSld delSld modSld">
      <pc:chgData name="Buket KILIÇ" userId="04493ed1facbc90e" providerId="LiveId" clId="{7887D417-0429-4F80-B44A-21801592C430}" dt="2022-02-15T06:07:11.180" v="574" actId="20577"/>
      <pc:docMkLst>
        <pc:docMk/>
      </pc:docMkLst>
      <pc:sldChg chg="del">
        <pc:chgData name="Buket KILIÇ" userId="04493ed1facbc90e" providerId="LiveId" clId="{7887D417-0429-4F80-B44A-21801592C430}" dt="2022-02-14T11:13:08.590" v="241" actId="2696"/>
        <pc:sldMkLst>
          <pc:docMk/>
          <pc:sldMk cId="2833203222" sldId="271"/>
        </pc:sldMkLst>
      </pc:sldChg>
      <pc:sldChg chg="addSp modSp new mod">
        <pc:chgData name="Buket KILIÇ" userId="04493ed1facbc90e" providerId="LiveId" clId="{7887D417-0429-4F80-B44A-21801592C430}" dt="2022-02-14T10:50:06.569" v="52" actId="1076"/>
        <pc:sldMkLst>
          <pc:docMk/>
          <pc:sldMk cId="2666620805" sldId="272"/>
        </pc:sldMkLst>
        <pc:spChg chg="mod">
          <ac:chgData name="Buket KILIÇ" userId="04493ed1facbc90e" providerId="LiveId" clId="{7887D417-0429-4F80-B44A-21801592C430}" dt="2022-02-14T10:44:38.483" v="1"/>
          <ac:spMkLst>
            <pc:docMk/>
            <pc:sldMk cId="2666620805" sldId="272"/>
            <ac:spMk id="2" creationId="{A7E65F79-F759-4146-95E9-051C6A72C6C0}"/>
          </ac:spMkLst>
        </pc:spChg>
        <pc:spChg chg="mod">
          <ac:chgData name="Buket KILIÇ" userId="04493ed1facbc90e" providerId="LiveId" clId="{7887D417-0429-4F80-B44A-21801592C430}" dt="2022-02-14T10:45:50.816" v="49" actId="14100"/>
          <ac:spMkLst>
            <pc:docMk/>
            <pc:sldMk cId="2666620805" sldId="272"/>
            <ac:spMk id="3" creationId="{5D7D077A-CA4F-4823-957C-4AF7F290FFD0}"/>
          </ac:spMkLst>
        </pc:spChg>
        <pc:picChg chg="add mod">
          <ac:chgData name="Buket KILIÇ" userId="04493ed1facbc90e" providerId="LiveId" clId="{7887D417-0429-4F80-B44A-21801592C430}" dt="2022-02-14T10:50:06.569" v="52" actId="1076"/>
          <ac:picMkLst>
            <pc:docMk/>
            <pc:sldMk cId="2666620805" sldId="272"/>
            <ac:picMk id="5" creationId="{DC7487FE-FD94-466C-81F1-3ED01F89E871}"/>
          </ac:picMkLst>
        </pc:picChg>
      </pc:sldChg>
      <pc:sldChg chg="addSp delSp modSp new mod">
        <pc:chgData name="Buket KILIÇ" userId="04493ed1facbc90e" providerId="LiveId" clId="{7887D417-0429-4F80-B44A-21801592C430}" dt="2022-02-14T10:55:15.756" v="194" actId="14100"/>
        <pc:sldMkLst>
          <pc:docMk/>
          <pc:sldMk cId="2587213700" sldId="273"/>
        </pc:sldMkLst>
        <pc:spChg chg="del">
          <ac:chgData name="Buket KILIÇ" userId="04493ed1facbc90e" providerId="LiveId" clId="{7887D417-0429-4F80-B44A-21801592C430}" dt="2022-02-14T10:51:39.140" v="55" actId="478"/>
          <ac:spMkLst>
            <pc:docMk/>
            <pc:sldMk cId="2587213700" sldId="273"/>
            <ac:spMk id="2" creationId="{0A2089B0-5D9B-4551-AB09-756421A3AEE4}"/>
          </ac:spMkLst>
        </pc:spChg>
        <pc:spChg chg="del">
          <ac:chgData name="Buket KILIÇ" userId="04493ed1facbc90e" providerId="LiveId" clId="{7887D417-0429-4F80-B44A-21801592C430}" dt="2022-02-14T10:51:27.517" v="54"/>
          <ac:spMkLst>
            <pc:docMk/>
            <pc:sldMk cId="2587213700" sldId="273"/>
            <ac:spMk id="3" creationId="{355DC90A-9969-41AC-9891-F8A422599E8D}"/>
          </ac:spMkLst>
        </pc:spChg>
        <pc:spChg chg="add mod">
          <ac:chgData name="Buket KILIÇ" userId="04493ed1facbc90e" providerId="LiveId" clId="{7887D417-0429-4F80-B44A-21801592C430}" dt="2022-02-14T10:52:28.827" v="61" actId="208"/>
          <ac:spMkLst>
            <pc:docMk/>
            <pc:sldMk cId="2587213700" sldId="273"/>
            <ac:spMk id="6" creationId="{2E104036-8CC2-4CF6-8C0F-6BD3FE0E9957}"/>
          </ac:spMkLst>
        </pc:spChg>
        <pc:spChg chg="add mod">
          <ac:chgData name="Buket KILIÇ" userId="04493ed1facbc90e" providerId="LiveId" clId="{7887D417-0429-4F80-B44A-21801592C430}" dt="2022-02-14T10:53:00.977" v="65" actId="1076"/>
          <ac:spMkLst>
            <pc:docMk/>
            <pc:sldMk cId="2587213700" sldId="273"/>
            <ac:spMk id="7" creationId="{E7A90727-0419-456C-BE86-350F2424BF1D}"/>
          </ac:spMkLst>
        </pc:spChg>
        <pc:spChg chg="add mod">
          <ac:chgData name="Buket KILIÇ" userId="04493ed1facbc90e" providerId="LiveId" clId="{7887D417-0429-4F80-B44A-21801592C430}" dt="2022-02-14T10:53:58.204" v="132" actId="1076"/>
          <ac:spMkLst>
            <pc:docMk/>
            <pc:sldMk cId="2587213700" sldId="273"/>
            <ac:spMk id="10" creationId="{6A30007C-6A38-47EC-BC43-ED68E46D31AD}"/>
          </ac:spMkLst>
        </pc:spChg>
        <pc:spChg chg="add mod">
          <ac:chgData name="Buket KILIÇ" userId="04493ed1facbc90e" providerId="LiveId" clId="{7887D417-0429-4F80-B44A-21801592C430}" dt="2022-02-14T10:54:31.862" v="137" actId="207"/>
          <ac:spMkLst>
            <pc:docMk/>
            <pc:sldMk cId="2587213700" sldId="273"/>
            <ac:spMk id="11" creationId="{619A8D90-B0D5-4677-80AD-61ECDF372DBD}"/>
          </ac:spMkLst>
        </pc:spChg>
        <pc:spChg chg="add mod">
          <ac:chgData name="Buket KILIÇ" userId="04493ed1facbc90e" providerId="LiveId" clId="{7887D417-0429-4F80-B44A-21801592C430}" dt="2022-02-14T10:55:11.732" v="193" actId="1076"/>
          <ac:spMkLst>
            <pc:docMk/>
            <pc:sldMk cId="2587213700" sldId="273"/>
            <ac:spMk id="14" creationId="{DF84B3A1-C0B6-427B-80B9-0C10FE85BE9E}"/>
          </ac:spMkLst>
        </pc:spChg>
        <pc:picChg chg="add mod">
          <ac:chgData name="Buket KILIÇ" userId="04493ed1facbc90e" providerId="LiveId" clId="{7887D417-0429-4F80-B44A-21801592C430}" dt="2022-02-14T10:55:08.015" v="192" actId="1076"/>
          <ac:picMkLst>
            <pc:docMk/>
            <pc:sldMk cId="2587213700" sldId="273"/>
            <ac:picMk id="5" creationId="{94F6426F-DD29-4850-8ED2-4769E67070C5}"/>
          </ac:picMkLst>
        </pc:picChg>
        <pc:cxnChg chg="add">
          <ac:chgData name="Buket KILIÇ" userId="04493ed1facbc90e" providerId="LiveId" clId="{7887D417-0429-4F80-B44A-21801592C430}" dt="2022-02-14T10:53:13.529" v="66" actId="11529"/>
          <ac:cxnSpMkLst>
            <pc:docMk/>
            <pc:sldMk cId="2587213700" sldId="273"/>
            <ac:cxnSpMk id="9" creationId="{2EE2420B-DF66-4E8A-B3AE-46891A20F0F9}"/>
          </ac:cxnSpMkLst>
        </pc:cxnChg>
        <pc:cxnChg chg="add mod">
          <ac:chgData name="Buket KILIÇ" userId="04493ed1facbc90e" providerId="LiveId" clId="{7887D417-0429-4F80-B44A-21801592C430}" dt="2022-02-14T10:55:15.756" v="194" actId="14100"/>
          <ac:cxnSpMkLst>
            <pc:docMk/>
            <pc:sldMk cId="2587213700" sldId="273"/>
            <ac:cxnSpMk id="13" creationId="{9B9FDA47-F808-4C1C-A6AD-3689D7D75390}"/>
          </ac:cxnSpMkLst>
        </pc:cxnChg>
      </pc:sldChg>
      <pc:sldChg chg="addSp modSp new mod">
        <pc:chgData name="Buket KILIÇ" userId="04493ed1facbc90e" providerId="LiveId" clId="{7887D417-0429-4F80-B44A-21801592C430}" dt="2022-02-14T10:57:52.646" v="200" actId="1076"/>
        <pc:sldMkLst>
          <pc:docMk/>
          <pc:sldMk cId="3141759542" sldId="274"/>
        </pc:sldMkLst>
        <pc:spChg chg="mod">
          <ac:chgData name="Buket KILIÇ" userId="04493ed1facbc90e" providerId="LiveId" clId="{7887D417-0429-4F80-B44A-21801592C430}" dt="2022-02-14T10:55:48.453" v="196"/>
          <ac:spMkLst>
            <pc:docMk/>
            <pc:sldMk cId="3141759542" sldId="274"/>
            <ac:spMk id="2" creationId="{A620036C-FA08-42A8-BEBB-C91BB8DE0343}"/>
          </ac:spMkLst>
        </pc:spChg>
        <pc:spChg chg="mod">
          <ac:chgData name="Buket KILIÇ" userId="04493ed1facbc90e" providerId="LiveId" clId="{7887D417-0429-4F80-B44A-21801592C430}" dt="2022-02-14T10:55:55.659" v="197"/>
          <ac:spMkLst>
            <pc:docMk/>
            <pc:sldMk cId="3141759542" sldId="274"/>
            <ac:spMk id="3" creationId="{183FDE58-1272-4870-BF42-80A71FE24EA8}"/>
          </ac:spMkLst>
        </pc:spChg>
        <pc:picChg chg="add mod">
          <ac:chgData name="Buket KILIÇ" userId="04493ed1facbc90e" providerId="LiveId" clId="{7887D417-0429-4F80-B44A-21801592C430}" dt="2022-02-14T10:57:52.646" v="200" actId="1076"/>
          <ac:picMkLst>
            <pc:docMk/>
            <pc:sldMk cId="3141759542" sldId="274"/>
            <ac:picMk id="5" creationId="{DEE7F0AE-8A74-4249-BA51-43A1DC303249}"/>
          </ac:picMkLst>
        </pc:picChg>
      </pc:sldChg>
      <pc:sldChg chg="addSp delSp modSp new mod">
        <pc:chgData name="Buket KILIÇ" userId="04493ed1facbc90e" providerId="LiveId" clId="{7887D417-0429-4F80-B44A-21801592C430}" dt="2022-02-14T11:00:23.435" v="240" actId="20577"/>
        <pc:sldMkLst>
          <pc:docMk/>
          <pc:sldMk cId="2438333206" sldId="275"/>
        </pc:sldMkLst>
        <pc:spChg chg="mod">
          <ac:chgData name="Buket KILIÇ" userId="04493ed1facbc90e" providerId="LiveId" clId="{7887D417-0429-4F80-B44A-21801592C430}" dt="2022-02-14T10:59:45.935" v="207"/>
          <ac:spMkLst>
            <pc:docMk/>
            <pc:sldMk cId="2438333206" sldId="275"/>
            <ac:spMk id="2" creationId="{B62BBBE5-7B8C-4F8D-8E99-5F3C557DC0F7}"/>
          </ac:spMkLst>
        </pc:spChg>
        <pc:spChg chg="del">
          <ac:chgData name="Buket KILIÇ" userId="04493ed1facbc90e" providerId="LiveId" clId="{7887D417-0429-4F80-B44A-21801592C430}" dt="2022-02-14T10:59:17.890" v="202" actId="478"/>
          <ac:spMkLst>
            <pc:docMk/>
            <pc:sldMk cId="2438333206" sldId="275"/>
            <ac:spMk id="3" creationId="{17A5B2DF-E136-47D5-9643-16568D502F48}"/>
          </ac:spMkLst>
        </pc:spChg>
        <pc:spChg chg="add mod">
          <ac:chgData name="Buket KILIÇ" userId="04493ed1facbc90e" providerId="LiveId" clId="{7887D417-0429-4F80-B44A-21801592C430}" dt="2022-02-14T11:00:23.435" v="240" actId="20577"/>
          <ac:spMkLst>
            <pc:docMk/>
            <pc:sldMk cId="2438333206" sldId="275"/>
            <ac:spMk id="7" creationId="{5A5362EF-B293-4164-9EE8-8001CC7A8463}"/>
          </ac:spMkLst>
        </pc:spChg>
        <pc:picChg chg="add mod">
          <ac:chgData name="Buket KILIÇ" userId="04493ed1facbc90e" providerId="LiveId" clId="{7887D417-0429-4F80-B44A-21801592C430}" dt="2022-02-14T10:59:35.781" v="206" actId="1076"/>
          <ac:picMkLst>
            <pc:docMk/>
            <pc:sldMk cId="2438333206" sldId="275"/>
            <ac:picMk id="5" creationId="{CED7FD90-5C55-406E-A0E3-4B7E1BD87CBD}"/>
          </ac:picMkLst>
        </pc:picChg>
      </pc:sldChg>
      <pc:sldChg chg="addSp delSp modSp new mod">
        <pc:chgData name="Buket KILIÇ" userId="04493ed1facbc90e" providerId="LiveId" clId="{7887D417-0429-4F80-B44A-21801592C430}" dt="2022-02-14T12:03:36.353" v="396" actId="20577"/>
        <pc:sldMkLst>
          <pc:docMk/>
          <pc:sldMk cId="1406081365" sldId="276"/>
        </pc:sldMkLst>
        <pc:spChg chg="mod">
          <ac:chgData name="Buket KILIÇ" userId="04493ed1facbc90e" providerId="LiveId" clId="{7887D417-0429-4F80-B44A-21801592C430}" dt="2022-02-14T12:00:50.748" v="273" actId="20577"/>
          <ac:spMkLst>
            <pc:docMk/>
            <pc:sldMk cId="1406081365" sldId="276"/>
            <ac:spMk id="2" creationId="{2338B2AE-E85E-4878-AD36-E076E7CF73FB}"/>
          </ac:spMkLst>
        </pc:spChg>
        <pc:spChg chg="del">
          <ac:chgData name="Buket KILIÇ" userId="04493ed1facbc90e" providerId="LiveId" clId="{7887D417-0429-4F80-B44A-21801592C430}" dt="2022-02-14T12:02:09.529" v="274" actId="478"/>
          <ac:spMkLst>
            <pc:docMk/>
            <pc:sldMk cId="1406081365" sldId="276"/>
            <ac:spMk id="3" creationId="{8404B30B-782E-4BC8-877D-461E1B1DE9AD}"/>
          </ac:spMkLst>
        </pc:spChg>
        <pc:spChg chg="add mod">
          <ac:chgData name="Buket KILIÇ" userId="04493ed1facbc90e" providerId="LiveId" clId="{7887D417-0429-4F80-B44A-21801592C430}" dt="2022-02-14T12:03:36.353" v="396" actId="20577"/>
          <ac:spMkLst>
            <pc:docMk/>
            <pc:sldMk cId="1406081365" sldId="276"/>
            <ac:spMk id="6" creationId="{08EA04AB-A9A7-42F3-A8D8-B67EBBFA01C0}"/>
          </ac:spMkLst>
        </pc:spChg>
        <pc:picChg chg="add mod">
          <ac:chgData name="Buket KILIÇ" userId="04493ed1facbc90e" providerId="LiveId" clId="{7887D417-0429-4F80-B44A-21801592C430}" dt="2022-02-14T12:02:13.653" v="276" actId="1076"/>
          <ac:picMkLst>
            <pc:docMk/>
            <pc:sldMk cId="1406081365" sldId="276"/>
            <ac:picMk id="5" creationId="{5497525F-3F66-4932-A2EC-36F90ED2BBBC}"/>
          </ac:picMkLst>
        </pc:picChg>
      </pc:sldChg>
      <pc:sldChg chg="addSp delSp modSp new mod">
        <pc:chgData name="Buket KILIÇ" userId="04493ed1facbc90e" providerId="LiveId" clId="{7887D417-0429-4F80-B44A-21801592C430}" dt="2022-02-14T12:18:21.830" v="401" actId="478"/>
        <pc:sldMkLst>
          <pc:docMk/>
          <pc:sldMk cId="2490662886" sldId="277"/>
        </pc:sldMkLst>
        <pc:spChg chg="del">
          <ac:chgData name="Buket KILIÇ" userId="04493ed1facbc90e" providerId="LiveId" clId="{7887D417-0429-4F80-B44A-21801592C430}" dt="2022-02-14T12:18:21.830" v="401" actId="478"/>
          <ac:spMkLst>
            <pc:docMk/>
            <pc:sldMk cId="2490662886" sldId="277"/>
            <ac:spMk id="2" creationId="{11C4F4D0-57B6-4C48-BD00-F8DDE7DC8743}"/>
          </ac:spMkLst>
        </pc:spChg>
        <pc:spChg chg="del">
          <ac:chgData name="Buket KILIÇ" userId="04493ed1facbc90e" providerId="LiveId" clId="{7887D417-0429-4F80-B44A-21801592C430}" dt="2022-02-14T12:18:15.839" v="398" actId="478"/>
          <ac:spMkLst>
            <pc:docMk/>
            <pc:sldMk cId="2490662886" sldId="277"/>
            <ac:spMk id="3" creationId="{F3A1C60E-299B-4C6E-8D1B-F45E194EFF54}"/>
          </ac:spMkLst>
        </pc:spChg>
        <pc:picChg chg="add mod">
          <ac:chgData name="Buket KILIÇ" userId="04493ed1facbc90e" providerId="LiveId" clId="{7887D417-0429-4F80-B44A-21801592C430}" dt="2022-02-14T12:18:19.540" v="400" actId="1076"/>
          <ac:picMkLst>
            <pc:docMk/>
            <pc:sldMk cId="2490662886" sldId="277"/>
            <ac:picMk id="5" creationId="{6889DDDC-B4BA-45F1-B5D2-234538363A91}"/>
          </ac:picMkLst>
        </pc:picChg>
      </pc:sldChg>
      <pc:sldChg chg="addSp modSp new mod">
        <pc:chgData name="Buket KILIÇ" userId="04493ed1facbc90e" providerId="LiveId" clId="{7887D417-0429-4F80-B44A-21801592C430}" dt="2022-02-14T12:52:37.261" v="416" actId="14100"/>
        <pc:sldMkLst>
          <pc:docMk/>
          <pc:sldMk cId="1134194009" sldId="278"/>
        </pc:sldMkLst>
        <pc:spChg chg="mod">
          <ac:chgData name="Buket KILIÇ" userId="04493ed1facbc90e" providerId="LiveId" clId="{7887D417-0429-4F80-B44A-21801592C430}" dt="2022-02-14T12:50:42.380" v="403"/>
          <ac:spMkLst>
            <pc:docMk/>
            <pc:sldMk cId="1134194009" sldId="278"/>
            <ac:spMk id="2" creationId="{711753E2-D62D-4A1A-AE9E-6E2F8FF5AED6}"/>
          </ac:spMkLst>
        </pc:spChg>
        <pc:spChg chg="mod">
          <ac:chgData name="Buket KILIÇ" userId="04493ed1facbc90e" providerId="LiveId" clId="{7887D417-0429-4F80-B44A-21801592C430}" dt="2022-02-14T12:52:20.865" v="411" actId="20577"/>
          <ac:spMkLst>
            <pc:docMk/>
            <pc:sldMk cId="1134194009" sldId="278"/>
            <ac:spMk id="3" creationId="{A46A38A4-10CB-431E-B96F-FF79BDAD8797}"/>
          </ac:spMkLst>
        </pc:spChg>
        <pc:picChg chg="add mod">
          <ac:chgData name="Buket KILIÇ" userId="04493ed1facbc90e" providerId="LiveId" clId="{7887D417-0429-4F80-B44A-21801592C430}" dt="2022-02-14T12:52:37.261" v="416" actId="14100"/>
          <ac:picMkLst>
            <pc:docMk/>
            <pc:sldMk cId="1134194009" sldId="278"/>
            <ac:picMk id="5" creationId="{D0E0CABE-E264-4BA5-9733-059EB0D77D0D}"/>
          </ac:picMkLst>
        </pc:picChg>
      </pc:sldChg>
      <pc:sldChg chg="addSp delSp modSp new mod">
        <pc:chgData name="Buket KILIÇ" userId="04493ed1facbc90e" providerId="LiveId" clId="{7887D417-0429-4F80-B44A-21801592C430}" dt="2022-02-14T13:01:22.981" v="463" actId="1076"/>
        <pc:sldMkLst>
          <pc:docMk/>
          <pc:sldMk cId="871198263" sldId="279"/>
        </pc:sldMkLst>
        <pc:spChg chg="mod">
          <ac:chgData name="Buket KILIÇ" userId="04493ed1facbc90e" providerId="LiveId" clId="{7887D417-0429-4F80-B44A-21801592C430}" dt="2022-02-14T13:00:03.425" v="454" actId="20577"/>
          <ac:spMkLst>
            <pc:docMk/>
            <pc:sldMk cId="871198263" sldId="279"/>
            <ac:spMk id="2" creationId="{51AECC44-DA0F-4AB1-B86E-E53A61CF49BC}"/>
          </ac:spMkLst>
        </pc:spChg>
        <pc:spChg chg="del">
          <ac:chgData name="Buket KILIÇ" userId="04493ed1facbc90e" providerId="LiveId" clId="{7887D417-0429-4F80-B44A-21801592C430}" dt="2022-02-14T13:00:12.798" v="455" actId="478"/>
          <ac:spMkLst>
            <pc:docMk/>
            <pc:sldMk cId="871198263" sldId="279"/>
            <ac:spMk id="3" creationId="{23D508ED-1474-429D-8CEE-7891C120E0A2}"/>
          </ac:spMkLst>
        </pc:spChg>
        <pc:picChg chg="add del mod">
          <ac:chgData name="Buket KILIÇ" userId="04493ed1facbc90e" providerId="LiveId" clId="{7887D417-0429-4F80-B44A-21801592C430}" dt="2022-02-14T13:01:11.831" v="458" actId="478"/>
          <ac:picMkLst>
            <pc:docMk/>
            <pc:sldMk cId="871198263" sldId="279"/>
            <ac:picMk id="5" creationId="{F99179B0-D7AE-41C9-8473-BF58D3F65E4D}"/>
          </ac:picMkLst>
        </pc:picChg>
        <pc:picChg chg="add mod">
          <ac:chgData name="Buket KILIÇ" userId="04493ed1facbc90e" providerId="LiveId" clId="{7887D417-0429-4F80-B44A-21801592C430}" dt="2022-02-14T13:01:22.981" v="463" actId="1076"/>
          <ac:picMkLst>
            <pc:docMk/>
            <pc:sldMk cId="871198263" sldId="279"/>
            <ac:picMk id="7" creationId="{C4B6DD5F-1E8D-4FA2-AC5C-58D56DF0E28E}"/>
          </ac:picMkLst>
        </pc:picChg>
      </pc:sldChg>
      <pc:sldChg chg="addSp modSp new mod">
        <pc:chgData name="Buket KILIÇ" userId="04493ed1facbc90e" providerId="LiveId" clId="{7887D417-0429-4F80-B44A-21801592C430}" dt="2022-02-14T13:36:44.427" v="494" actId="1076"/>
        <pc:sldMkLst>
          <pc:docMk/>
          <pc:sldMk cId="4118250739" sldId="280"/>
        </pc:sldMkLst>
        <pc:spChg chg="mod">
          <ac:chgData name="Buket KILIÇ" userId="04493ed1facbc90e" providerId="LiveId" clId="{7887D417-0429-4F80-B44A-21801592C430}" dt="2022-02-14T13:34:21.651" v="465"/>
          <ac:spMkLst>
            <pc:docMk/>
            <pc:sldMk cId="4118250739" sldId="280"/>
            <ac:spMk id="2" creationId="{8205CDA0-ABBB-4EAB-8168-67DDDBBC0706}"/>
          </ac:spMkLst>
        </pc:spChg>
        <pc:spChg chg="mod">
          <ac:chgData name="Buket KILIÇ" userId="04493ed1facbc90e" providerId="LiveId" clId="{7887D417-0429-4F80-B44A-21801592C430}" dt="2022-02-14T13:36:41.679" v="492" actId="20577"/>
          <ac:spMkLst>
            <pc:docMk/>
            <pc:sldMk cId="4118250739" sldId="280"/>
            <ac:spMk id="3" creationId="{78222E67-3543-4BEA-9C3A-610775931EC0}"/>
          </ac:spMkLst>
        </pc:spChg>
        <pc:picChg chg="add mod">
          <ac:chgData name="Buket KILIÇ" userId="04493ed1facbc90e" providerId="LiveId" clId="{7887D417-0429-4F80-B44A-21801592C430}" dt="2022-02-14T13:36:44.427" v="494" actId="1076"/>
          <ac:picMkLst>
            <pc:docMk/>
            <pc:sldMk cId="4118250739" sldId="280"/>
            <ac:picMk id="5" creationId="{948E0212-A2CE-495D-A365-031A3CA3CA4A}"/>
          </ac:picMkLst>
        </pc:picChg>
      </pc:sldChg>
      <pc:sldChg chg="addSp delSp modSp new mod">
        <pc:chgData name="Buket KILIÇ" userId="04493ed1facbc90e" providerId="LiveId" clId="{7887D417-0429-4F80-B44A-21801592C430}" dt="2022-02-15T05:40:38.956" v="501" actId="1076"/>
        <pc:sldMkLst>
          <pc:docMk/>
          <pc:sldMk cId="497921831" sldId="281"/>
        </pc:sldMkLst>
        <pc:spChg chg="mod">
          <ac:chgData name="Buket KILIÇ" userId="04493ed1facbc90e" providerId="LiveId" clId="{7887D417-0429-4F80-B44A-21801592C430}" dt="2022-02-15T05:38:34.178" v="496"/>
          <ac:spMkLst>
            <pc:docMk/>
            <pc:sldMk cId="497921831" sldId="281"/>
            <ac:spMk id="2" creationId="{00547C66-3A8C-404B-A451-EB06C8B51DE1}"/>
          </ac:spMkLst>
        </pc:spChg>
        <pc:spChg chg="del">
          <ac:chgData name="Buket KILIÇ" userId="04493ed1facbc90e" providerId="LiveId" clId="{7887D417-0429-4F80-B44A-21801592C430}" dt="2022-02-15T05:40:30.923" v="497" actId="478"/>
          <ac:spMkLst>
            <pc:docMk/>
            <pc:sldMk cId="497921831" sldId="281"/>
            <ac:spMk id="3" creationId="{828C66DA-01D9-4F58-B978-CE15796F6992}"/>
          </ac:spMkLst>
        </pc:spChg>
        <pc:picChg chg="add mod">
          <ac:chgData name="Buket KILIÇ" userId="04493ed1facbc90e" providerId="LiveId" clId="{7887D417-0429-4F80-B44A-21801592C430}" dt="2022-02-15T05:40:38.956" v="501" actId="1076"/>
          <ac:picMkLst>
            <pc:docMk/>
            <pc:sldMk cId="497921831" sldId="281"/>
            <ac:picMk id="5" creationId="{8D33E093-B4BC-42CE-830E-6F39D03FB85A}"/>
          </ac:picMkLst>
        </pc:picChg>
      </pc:sldChg>
      <pc:sldChg chg="addSp delSp modSp new mod">
        <pc:chgData name="Buket KILIÇ" userId="04493ed1facbc90e" providerId="LiveId" clId="{7887D417-0429-4F80-B44A-21801592C430}" dt="2022-02-15T05:48:48.752" v="508" actId="1076"/>
        <pc:sldMkLst>
          <pc:docMk/>
          <pc:sldMk cId="3126985826" sldId="282"/>
        </pc:sldMkLst>
        <pc:spChg chg="mod">
          <ac:chgData name="Buket KILIÇ" userId="04493ed1facbc90e" providerId="LiveId" clId="{7887D417-0429-4F80-B44A-21801592C430}" dt="2022-02-15T05:48:05.800" v="503"/>
          <ac:spMkLst>
            <pc:docMk/>
            <pc:sldMk cId="3126985826" sldId="282"/>
            <ac:spMk id="2" creationId="{56FEAD2C-5BD4-4119-B445-0CB305E23FB1}"/>
          </ac:spMkLst>
        </pc:spChg>
        <pc:spChg chg="del">
          <ac:chgData name="Buket KILIÇ" userId="04493ed1facbc90e" providerId="LiveId" clId="{7887D417-0429-4F80-B44A-21801592C430}" dt="2022-02-15T05:48:41.661" v="504" actId="478"/>
          <ac:spMkLst>
            <pc:docMk/>
            <pc:sldMk cId="3126985826" sldId="282"/>
            <ac:spMk id="3" creationId="{D845280A-BEA7-4C80-B19B-82F50EF7AD3B}"/>
          </ac:spMkLst>
        </pc:spChg>
        <pc:picChg chg="add mod">
          <ac:chgData name="Buket KILIÇ" userId="04493ed1facbc90e" providerId="LiveId" clId="{7887D417-0429-4F80-B44A-21801592C430}" dt="2022-02-15T05:48:48.752" v="508" actId="1076"/>
          <ac:picMkLst>
            <pc:docMk/>
            <pc:sldMk cId="3126985826" sldId="282"/>
            <ac:picMk id="5" creationId="{9FD44468-3FEF-4A0B-BC9E-C5A68CE4DFEF}"/>
          </ac:picMkLst>
        </pc:picChg>
      </pc:sldChg>
      <pc:sldChg chg="addSp delSp modSp new mod">
        <pc:chgData name="Buket KILIÇ" userId="04493ed1facbc90e" providerId="LiveId" clId="{7887D417-0429-4F80-B44A-21801592C430}" dt="2022-02-15T06:07:11.180" v="574" actId="20577"/>
        <pc:sldMkLst>
          <pc:docMk/>
          <pc:sldMk cId="2313144094" sldId="283"/>
        </pc:sldMkLst>
        <pc:spChg chg="mod">
          <ac:chgData name="Buket KILIÇ" userId="04493ed1facbc90e" providerId="LiveId" clId="{7887D417-0429-4F80-B44A-21801592C430}" dt="2022-02-15T06:00:26.722" v="510"/>
          <ac:spMkLst>
            <pc:docMk/>
            <pc:sldMk cId="2313144094" sldId="283"/>
            <ac:spMk id="2" creationId="{00CFA814-15FC-4A7E-9C55-EF3C5D45FD1A}"/>
          </ac:spMkLst>
        </pc:spChg>
        <pc:spChg chg="del">
          <ac:chgData name="Buket KILIÇ" userId="04493ed1facbc90e" providerId="LiveId" clId="{7887D417-0429-4F80-B44A-21801592C430}" dt="2022-02-15T06:03:43.824" v="511" actId="478"/>
          <ac:spMkLst>
            <pc:docMk/>
            <pc:sldMk cId="2313144094" sldId="283"/>
            <ac:spMk id="3" creationId="{AA892C6E-1693-4C6C-BEDB-A740CD9FFBF7}"/>
          </ac:spMkLst>
        </pc:spChg>
        <pc:spChg chg="add mod">
          <ac:chgData name="Buket KILIÇ" userId="04493ed1facbc90e" providerId="LiveId" clId="{7887D417-0429-4F80-B44A-21801592C430}" dt="2022-02-15T06:07:11.180" v="574" actId="20577"/>
          <ac:spMkLst>
            <pc:docMk/>
            <pc:sldMk cId="2313144094" sldId="283"/>
            <ac:spMk id="8" creationId="{EE0AAFF0-65DF-459B-AB7B-6D7FD1E76B99}"/>
          </ac:spMkLst>
        </pc:spChg>
        <pc:picChg chg="add mod">
          <ac:chgData name="Buket KILIÇ" userId="04493ed1facbc90e" providerId="LiveId" clId="{7887D417-0429-4F80-B44A-21801592C430}" dt="2022-02-15T06:05:17.450" v="518" actId="1076"/>
          <ac:picMkLst>
            <pc:docMk/>
            <pc:sldMk cId="2313144094" sldId="283"/>
            <ac:picMk id="5" creationId="{5F28604A-C95E-431A-8F4C-1C8453CD675A}"/>
          </ac:picMkLst>
        </pc:picChg>
        <pc:picChg chg="add mod">
          <ac:chgData name="Buket KILIÇ" userId="04493ed1facbc90e" providerId="LiveId" clId="{7887D417-0429-4F80-B44A-21801592C430}" dt="2022-02-15T06:05:22.294" v="519" actId="1076"/>
          <ac:picMkLst>
            <pc:docMk/>
            <pc:sldMk cId="2313144094" sldId="283"/>
            <ac:picMk id="7" creationId="{2A822EEE-C9EC-4EE4-BA9C-6F906EB175AA}"/>
          </ac:picMkLst>
        </pc:picChg>
      </pc:sldChg>
    </pc:docChg>
  </pc:docChgLst>
  <pc:docChgLst>
    <pc:chgData name="Buket KILIÇ" userId="04493ed1facbc90e" providerId="LiveId" clId="{1EBE9996-244E-42C4-8C79-CA20676475BB}"/>
    <pc:docChg chg="undo redo custSel addSld delSld modSld sldOrd">
      <pc:chgData name="Buket KILIÇ" userId="04493ed1facbc90e" providerId="LiveId" clId="{1EBE9996-244E-42C4-8C79-CA20676475BB}" dt="2022-02-18T13:35:38.417" v="1023" actId="1076"/>
      <pc:docMkLst>
        <pc:docMk/>
      </pc:docMkLst>
      <pc:sldChg chg="modSp mod">
        <pc:chgData name="Buket KILIÇ" userId="04493ed1facbc90e" providerId="LiveId" clId="{1EBE9996-244E-42C4-8C79-CA20676475BB}" dt="2022-02-15T12:55:18.629" v="14" actId="20577"/>
        <pc:sldMkLst>
          <pc:docMk/>
          <pc:sldMk cId="165264226" sldId="256"/>
        </pc:sldMkLst>
        <pc:spChg chg="mod">
          <ac:chgData name="Buket KILIÇ" userId="04493ed1facbc90e" providerId="LiveId" clId="{1EBE9996-244E-42C4-8C79-CA20676475BB}" dt="2022-02-15T12:55:18.629" v="14" actId="20577"/>
          <ac:spMkLst>
            <pc:docMk/>
            <pc:sldMk cId="165264226" sldId="256"/>
            <ac:spMk id="2" creationId="{9FC0C619-2A19-4F0C-83C7-DBB36CA05B2F}"/>
          </ac:spMkLst>
        </pc:spChg>
      </pc:sldChg>
      <pc:sldChg chg="modSp mod">
        <pc:chgData name="Buket KILIÇ" userId="04493ed1facbc90e" providerId="LiveId" clId="{1EBE9996-244E-42C4-8C79-CA20676475BB}" dt="2022-02-16T12:20:53.360" v="611" actId="27636"/>
        <pc:sldMkLst>
          <pc:docMk/>
          <pc:sldMk cId="1983370070" sldId="257"/>
        </pc:sldMkLst>
        <pc:spChg chg="mod">
          <ac:chgData name="Buket KILIÇ" userId="04493ed1facbc90e" providerId="LiveId" clId="{1EBE9996-244E-42C4-8C79-CA20676475BB}" dt="2022-02-16T12:20:53.360" v="611" actId="27636"/>
          <ac:spMkLst>
            <pc:docMk/>
            <pc:sldMk cId="1983370070" sldId="257"/>
            <ac:spMk id="3" creationId="{FA9BBE1A-03E2-465F-A577-C4294275C887}"/>
          </ac:spMkLst>
        </pc:spChg>
      </pc:sldChg>
      <pc:sldChg chg="del ord">
        <pc:chgData name="Buket KILIÇ" userId="04493ed1facbc90e" providerId="LiveId" clId="{1EBE9996-244E-42C4-8C79-CA20676475BB}" dt="2022-02-15T13:16:19.698" v="120" actId="47"/>
        <pc:sldMkLst>
          <pc:docMk/>
          <pc:sldMk cId="1227392810" sldId="258"/>
        </pc:sldMkLst>
      </pc:sldChg>
      <pc:sldChg chg="addSp delSp modSp mod">
        <pc:chgData name="Buket KILIÇ" userId="04493ed1facbc90e" providerId="LiveId" clId="{1EBE9996-244E-42C4-8C79-CA20676475BB}" dt="2022-02-15T13:16:10.868" v="118" actId="1076"/>
        <pc:sldMkLst>
          <pc:docMk/>
          <pc:sldMk cId="71951652" sldId="259"/>
        </pc:sldMkLst>
        <pc:spChg chg="mod">
          <ac:chgData name="Buket KILIÇ" userId="04493ed1facbc90e" providerId="LiveId" clId="{1EBE9996-244E-42C4-8C79-CA20676475BB}" dt="2022-02-15T13:16:03.019" v="115" actId="20577"/>
          <ac:spMkLst>
            <pc:docMk/>
            <pc:sldMk cId="71951652" sldId="259"/>
            <ac:spMk id="2" creationId="{238CBD87-C41B-4B54-97B1-EC4019DA82F8}"/>
          </ac:spMkLst>
        </pc:spChg>
        <pc:spChg chg="del">
          <ac:chgData name="Buket KILIÇ" userId="04493ed1facbc90e" providerId="LiveId" clId="{1EBE9996-244E-42C4-8C79-CA20676475BB}" dt="2022-02-15T13:15:57.273" v="100" actId="478"/>
          <ac:spMkLst>
            <pc:docMk/>
            <pc:sldMk cId="71951652" sldId="259"/>
            <ac:spMk id="11" creationId="{D2F5AD86-9CD2-4E06-BB49-2D8DA5B4D7E9}"/>
          </ac:spMkLst>
        </pc:spChg>
        <pc:spChg chg="del">
          <ac:chgData name="Buket KILIÇ" userId="04493ed1facbc90e" providerId="LiveId" clId="{1EBE9996-244E-42C4-8C79-CA20676475BB}" dt="2022-02-15T13:15:54.830" v="99" actId="478"/>
          <ac:spMkLst>
            <pc:docMk/>
            <pc:sldMk cId="71951652" sldId="259"/>
            <ac:spMk id="12" creationId="{AF0432CD-DE40-4644-9F88-D2DD5B566B48}"/>
          </ac:spMkLst>
        </pc:spChg>
        <pc:picChg chg="add del mod">
          <ac:chgData name="Buket KILIÇ" userId="04493ed1facbc90e" providerId="LiveId" clId="{1EBE9996-244E-42C4-8C79-CA20676475BB}" dt="2022-02-15T13:15:51.139" v="98" actId="478"/>
          <ac:picMkLst>
            <pc:docMk/>
            <pc:sldMk cId="71951652" sldId="259"/>
            <ac:picMk id="4" creationId="{73DB3671-CCAF-46E5-A9E8-0F49F0F1C9D5}"/>
          </ac:picMkLst>
        </pc:picChg>
        <pc:picChg chg="add mod">
          <ac:chgData name="Buket KILIÇ" userId="04493ed1facbc90e" providerId="LiveId" clId="{1EBE9996-244E-42C4-8C79-CA20676475BB}" dt="2022-02-15T13:16:10.868" v="118" actId="1076"/>
          <ac:picMkLst>
            <pc:docMk/>
            <pc:sldMk cId="71951652" sldId="259"/>
            <ac:picMk id="6" creationId="{B654D033-7897-46D9-8060-AEF65D7BA1C0}"/>
          </ac:picMkLst>
        </pc:picChg>
        <pc:picChg chg="del">
          <ac:chgData name="Buket KILIÇ" userId="04493ed1facbc90e" providerId="LiveId" clId="{1EBE9996-244E-42C4-8C79-CA20676475BB}" dt="2022-02-15T13:15:45.588" v="95" actId="478"/>
          <ac:picMkLst>
            <pc:docMk/>
            <pc:sldMk cId="71951652" sldId="259"/>
            <ac:picMk id="10" creationId="{80580375-A6B9-4C1B-98FD-3FD41FD56A6A}"/>
          </ac:picMkLst>
        </pc:picChg>
        <pc:cxnChg chg="del">
          <ac:chgData name="Buket KILIÇ" userId="04493ed1facbc90e" providerId="LiveId" clId="{1EBE9996-244E-42C4-8C79-CA20676475BB}" dt="2022-02-15T13:15:54.830" v="99" actId="478"/>
          <ac:cxnSpMkLst>
            <pc:docMk/>
            <pc:sldMk cId="71951652" sldId="259"/>
            <ac:cxnSpMk id="14" creationId="{F42DCAE7-3E76-43F4-A33A-721E03D638CC}"/>
          </ac:cxnSpMkLst>
        </pc:cxnChg>
      </pc:sldChg>
      <pc:sldChg chg="del">
        <pc:chgData name="Buket KILIÇ" userId="04493ed1facbc90e" providerId="LiveId" clId="{1EBE9996-244E-42C4-8C79-CA20676475BB}" dt="2022-02-15T13:16:17.123" v="119" actId="47"/>
        <pc:sldMkLst>
          <pc:docMk/>
          <pc:sldMk cId="1343475878" sldId="260"/>
        </pc:sldMkLst>
      </pc:sldChg>
      <pc:sldChg chg="addSp delSp modSp new mod">
        <pc:chgData name="Buket KILIÇ" userId="04493ed1facbc90e" providerId="LiveId" clId="{1EBE9996-244E-42C4-8C79-CA20676475BB}" dt="2022-02-15T13:33:47.393" v="261" actId="1076"/>
        <pc:sldMkLst>
          <pc:docMk/>
          <pc:sldMk cId="2199053344" sldId="260"/>
        </pc:sldMkLst>
        <pc:spChg chg="del">
          <ac:chgData name="Buket KILIÇ" userId="04493ed1facbc90e" providerId="LiveId" clId="{1EBE9996-244E-42C4-8C79-CA20676475BB}" dt="2022-02-15T13:26:15.733" v="153" actId="478"/>
          <ac:spMkLst>
            <pc:docMk/>
            <pc:sldMk cId="2199053344" sldId="260"/>
            <ac:spMk id="2" creationId="{3C1C3304-645D-4440-BC0D-59012A8CD0A0}"/>
          </ac:spMkLst>
        </pc:spChg>
        <pc:spChg chg="del">
          <ac:chgData name="Buket KILIÇ" userId="04493ed1facbc90e" providerId="LiveId" clId="{1EBE9996-244E-42C4-8C79-CA20676475BB}" dt="2022-02-15T13:19:36.283" v="144" actId="478"/>
          <ac:spMkLst>
            <pc:docMk/>
            <pc:sldMk cId="2199053344" sldId="260"/>
            <ac:spMk id="3" creationId="{BEB90027-6181-4FD4-8680-DD5A2752B0F7}"/>
          </ac:spMkLst>
        </pc:spChg>
        <pc:spChg chg="add mod">
          <ac:chgData name="Buket KILIÇ" userId="04493ed1facbc90e" providerId="LiveId" clId="{1EBE9996-244E-42C4-8C79-CA20676475BB}" dt="2022-02-15T13:20:51.724" v="150" actId="208"/>
          <ac:spMkLst>
            <pc:docMk/>
            <pc:sldMk cId="2199053344" sldId="260"/>
            <ac:spMk id="6" creationId="{B21ADF77-A79C-45DF-A278-9A5E26CAF018}"/>
          </ac:spMkLst>
        </pc:spChg>
        <pc:spChg chg="add mod">
          <ac:chgData name="Buket KILIÇ" userId="04493ed1facbc90e" providerId="LiveId" clId="{1EBE9996-244E-42C4-8C79-CA20676475BB}" dt="2022-02-15T13:27:27.817" v="158" actId="14100"/>
          <ac:spMkLst>
            <pc:docMk/>
            <pc:sldMk cId="2199053344" sldId="260"/>
            <ac:spMk id="9" creationId="{490B3453-9FF0-4025-9BFF-2CBBE3E46700}"/>
          </ac:spMkLst>
        </pc:spChg>
        <pc:spChg chg="add mod">
          <ac:chgData name="Buket KILIÇ" userId="04493ed1facbc90e" providerId="LiveId" clId="{1EBE9996-244E-42C4-8C79-CA20676475BB}" dt="2022-02-15T13:32:40.663" v="208" actId="208"/>
          <ac:spMkLst>
            <pc:docMk/>
            <pc:sldMk cId="2199053344" sldId="260"/>
            <ac:spMk id="10" creationId="{E702773C-4027-4E6B-8376-D22C055C282F}"/>
          </ac:spMkLst>
        </pc:spChg>
        <pc:spChg chg="add mod">
          <ac:chgData name="Buket KILIÇ" userId="04493ed1facbc90e" providerId="LiveId" clId="{1EBE9996-244E-42C4-8C79-CA20676475BB}" dt="2022-02-15T13:31:58.852" v="196" actId="1076"/>
          <ac:spMkLst>
            <pc:docMk/>
            <pc:sldMk cId="2199053344" sldId="260"/>
            <ac:spMk id="14" creationId="{6024C168-2266-4BC9-9DC1-BC12DEF19E78}"/>
          </ac:spMkLst>
        </pc:spChg>
        <pc:spChg chg="add mod">
          <ac:chgData name="Buket KILIÇ" userId="04493ed1facbc90e" providerId="LiveId" clId="{1EBE9996-244E-42C4-8C79-CA20676475BB}" dt="2022-02-15T13:32:15.704" v="205" actId="14100"/>
          <ac:spMkLst>
            <pc:docMk/>
            <pc:sldMk cId="2199053344" sldId="260"/>
            <ac:spMk id="17" creationId="{22617F63-D3F9-43C1-8700-82581065129C}"/>
          </ac:spMkLst>
        </pc:spChg>
        <pc:spChg chg="add mod">
          <ac:chgData name="Buket KILIÇ" userId="04493ed1facbc90e" providerId="LiveId" clId="{1EBE9996-244E-42C4-8C79-CA20676475BB}" dt="2022-02-15T13:33:47.393" v="261" actId="1076"/>
          <ac:spMkLst>
            <pc:docMk/>
            <pc:sldMk cId="2199053344" sldId="260"/>
            <ac:spMk id="20" creationId="{6DEDE325-2792-49F6-980E-6013CA7545C5}"/>
          </ac:spMkLst>
        </pc:spChg>
        <pc:picChg chg="add mod">
          <ac:chgData name="Buket KILIÇ" userId="04493ed1facbc90e" providerId="LiveId" clId="{1EBE9996-244E-42C4-8C79-CA20676475BB}" dt="2022-02-15T13:19:39.540" v="146" actId="1076"/>
          <ac:picMkLst>
            <pc:docMk/>
            <pc:sldMk cId="2199053344" sldId="260"/>
            <ac:picMk id="5" creationId="{D3F43A04-936F-4D0E-8FD4-249C31795BED}"/>
          </ac:picMkLst>
        </pc:picChg>
        <pc:picChg chg="add mod">
          <ac:chgData name="Buket KILIÇ" userId="04493ed1facbc90e" providerId="LiveId" clId="{1EBE9996-244E-42C4-8C79-CA20676475BB}" dt="2022-02-15T13:28:14.869" v="164" actId="14100"/>
          <ac:picMkLst>
            <pc:docMk/>
            <pc:sldMk cId="2199053344" sldId="260"/>
            <ac:picMk id="8" creationId="{953F206C-634A-4A3B-B2AA-956B32116B94}"/>
          </ac:picMkLst>
        </pc:picChg>
        <pc:cxnChg chg="add mod">
          <ac:chgData name="Buket KILIÇ" userId="04493ed1facbc90e" providerId="LiveId" clId="{1EBE9996-244E-42C4-8C79-CA20676475BB}" dt="2022-02-15T13:28:19.963" v="165" actId="14100"/>
          <ac:cxnSpMkLst>
            <pc:docMk/>
            <pc:sldMk cId="2199053344" sldId="260"/>
            <ac:cxnSpMk id="12" creationId="{06F8B19E-F393-4873-A60B-B17AD666BDCC}"/>
          </ac:cxnSpMkLst>
        </pc:cxnChg>
        <pc:cxnChg chg="add mod">
          <ac:chgData name="Buket KILIÇ" userId="04493ed1facbc90e" providerId="LiveId" clId="{1EBE9996-244E-42C4-8C79-CA20676475BB}" dt="2022-02-15T13:31:38.288" v="178" actId="13822"/>
          <ac:cxnSpMkLst>
            <pc:docMk/>
            <pc:sldMk cId="2199053344" sldId="260"/>
            <ac:cxnSpMk id="16" creationId="{1B12B2B1-A34A-43C2-B937-40757A47CD89}"/>
          </ac:cxnSpMkLst>
        </pc:cxnChg>
        <pc:cxnChg chg="add mod">
          <ac:chgData name="Buket KILIÇ" userId="04493ed1facbc90e" providerId="LiveId" clId="{1EBE9996-244E-42C4-8C79-CA20676475BB}" dt="2022-02-15T13:32:34.306" v="207" actId="208"/>
          <ac:cxnSpMkLst>
            <pc:docMk/>
            <pc:sldMk cId="2199053344" sldId="260"/>
            <ac:cxnSpMk id="19" creationId="{C641E775-A2E7-4390-A062-A40C64156B53}"/>
          </ac:cxnSpMkLst>
        </pc:cxnChg>
      </pc:sldChg>
      <pc:sldChg chg="del">
        <pc:chgData name="Buket KILIÇ" userId="04493ed1facbc90e" providerId="LiveId" clId="{1EBE9996-244E-42C4-8C79-CA20676475BB}" dt="2022-02-15T13:16:20.314" v="121" actId="47"/>
        <pc:sldMkLst>
          <pc:docMk/>
          <pc:sldMk cId="1891932864" sldId="261"/>
        </pc:sldMkLst>
      </pc:sldChg>
      <pc:sldChg chg="addSp delSp modSp new mod">
        <pc:chgData name="Buket KILIÇ" userId="04493ed1facbc90e" providerId="LiveId" clId="{1EBE9996-244E-42C4-8C79-CA20676475BB}" dt="2022-02-16T06:10:54.892" v="281" actId="1076"/>
        <pc:sldMkLst>
          <pc:docMk/>
          <pc:sldMk cId="3703905075" sldId="261"/>
        </pc:sldMkLst>
        <pc:spChg chg="mod">
          <ac:chgData name="Buket KILIÇ" userId="04493ed1facbc90e" providerId="LiveId" clId="{1EBE9996-244E-42C4-8C79-CA20676475BB}" dt="2022-02-15T13:45:18.189" v="277" actId="20577"/>
          <ac:spMkLst>
            <pc:docMk/>
            <pc:sldMk cId="3703905075" sldId="261"/>
            <ac:spMk id="2" creationId="{5C544A6F-79A2-426E-A570-68A4C89446CD}"/>
          </ac:spMkLst>
        </pc:spChg>
        <pc:spChg chg="del">
          <ac:chgData name="Buket KILIÇ" userId="04493ed1facbc90e" providerId="LiveId" clId="{1EBE9996-244E-42C4-8C79-CA20676475BB}" dt="2022-02-15T13:44:47.824" v="263" actId="478"/>
          <ac:spMkLst>
            <pc:docMk/>
            <pc:sldMk cId="3703905075" sldId="261"/>
            <ac:spMk id="3" creationId="{3AD4A7D0-A2E3-41C4-B56D-866E61948710}"/>
          </ac:spMkLst>
        </pc:spChg>
        <pc:picChg chg="add mod">
          <ac:chgData name="Buket KILIÇ" userId="04493ed1facbc90e" providerId="LiveId" clId="{1EBE9996-244E-42C4-8C79-CA20676475BB}" dt="2022-02-16T06:10:54.892" v="281" actId="1076"/>
          <ac:picMkLst>
            <pc:docMk/>
            <pc:sldMk cId="3703905075" sldId="261"/>
            <ac:picMk id="5" creationId="{954F2A42-B129-416E-809D-4C8B561D335D}"/>
          </ac:picMkLst>
        </pc:picChg>
      </pc:sldChg>
      <pc:sldChg chg="del">
        <pc:chgData name="Buket KILIÇ" userId="04493ed1facbc90e" providerId="LiveId" clId="{1EBE9996-244E-42C4-8C79-CA20676475BB}" dt="2022-02-15T13:16:20.813" v="122" actId="47"/>
        <pc:sldMkLst>
          <pc:docMk/>
          <pc:sldMk cId="196459698" sldId="262"/>
        </pc:sldMkLst>
      </pc:sldChg>
      <pc:sldChg chg="addSp modSp new mod">
        <pc:chgData name="Buket KILIÇ" userId="04493ed1facbc90e" providerId="LiveId" clId="{1EBE9996-244E-42C4-8C79-CA20676475BB}" dt="2022-02-16T07:17:23.694" v="316" actId="1076"/>
        <pc:sldMkLst>
          <pc:docMk/>
          <pc:sldMk cId="1554800922" sldId="262"/>
        </pc:sldMkLst>
        <pc:spChg chg="mod">
          <ac:chgData name="Buket KILIÇ" userId="04493ed1facbc90e" providerId="LiveId" clId="{1EBE9996-244E-42C4-8C79-CA20676475BB}" dt="2022-02-16T06:11:15.351" v="285" actId="20577"/>
          <ac:spMkLst>
            <pc:docMk/>
            <pc:sldMk cId="1554800922" sldId="262"/>
            <ac:spMk id="2" creationId="{DAE52141-B3CA-4CA0-82C5-B114D5FD6FFC}"/>
          </ac:spMkLst>
        </pc:spChg>
        <pc:spChg chg="mod">
          <ac:chgData name="Buket KILIÇ" userId="04493ed1facbc90e" providerId="LiveId" clId="{1EBE9996-244E-42C4-8C79-CA20676475BB}" dt="2022-02-16T06:52:54.861" v="308" actId="14100"/>
          <ac:spMkLst>
            <pc:docMk/>
            <pc:sldMk cId="1554800922" sldId="262"/>
            <ac:spMk id="3" creationId="{5945C6C9-F712-465C-B010-772DC8A455A7}"/>
          </ac:spMkLst>
        </pc:spChg>
        <pc:picChg chg="add mod">
          <ac:chgData name="Buket KILIÇ" userId="04493ed1facbc90e" providerId="LiveId" clId="{1EBE9996-244E-42C4-8C79-CA20676475BB}" dt="2022-02-16T07:16:22.876" v="312" actId="1076"/>
          <ac:picMkLst>
            <pc:docMk/>
            <pc:sldMk cId="1554800922" sldId="262"/>
            <ac:picMk id="5" creationId="{FA76A255-25F4-406D-BA0E-E39F406FFEA7}"/>
          </ac:picMkLst>
        </pc:picChg>
        <pc:picChg chg="add mod">
          <ac:chgData name="Buket KILIÇ" userId="04493ed1facbc90e" providerId="LiveId" clId="{1EBE9996-244E-42C4-8C79-CA20676475BB}" dt="2022-02-16T07:17:23.694" v="316" actId="1076"/>
          <ac:picMkLst>
            <pc:docMk/>
            <pc:sldMk cId="1554800922" sldId="262"/>
            <ac:picMk id="7" creationId="{CF588EA7-98EA-4DBE-8A29-21C878C75223}"/>
          </ac:picMkLst>
        </pc:picChg>
      </pc:sldChg>
      <pc:sldChg chg="addSp delSp modSp new mod">
        <pc:chgData name="Buket KILIÇ" userId="04493ed1facbc90e" providerId="LiveId" clId="{1EBE9996-244E-42C4-8C79-CA20676475BB}" dt="2022-02-16T07:27:08.409" v="334" actId="1076"/>
        <pc:sldMkLst>
          <pc:docMk/>
          <pc:sldMk cId="410900764" sldId="263"/>
        </pc:sldMkLst>
        <pc:spChg chg="mod">
          <ac:chgData name="Buket KILIÇ" userId="04493ed1facbc90e" providerId="LiveId" clId="{1EBE9996-244E-42C4-8C79-CA20676475BB}" dt="2022-02-16T07:17:32.001" v="323" actId="20577"/>
          <ac:spMkLst>
            <pc:docMk/>
            <pc:sldMk cId="410900764" sldId="263"/>
            <ac:spMk id="2" creationId="{D817D8E2-9918-45FF-BA2A-FFFDF3DA8918}"/>
          </ac:spMkLst>
        </pc:spChg>
        <pc:spChg chg="del">
          <ac:chgData name="Buket KILIÇ" userId="04493ed1facbc90e" providerId="LiveId" clId="{1EBE9996-244E-42C4-8C79-CA20676475BB}" dt="2022-02-16T07:22:25.601" v="324"/>
          <ac:spMkLst>
            <pc:docMk/>
            <pc:sldMk cId="410900764" sldId="263"/>
            <ac:spMk id="3" creationId="{C5843624-061C-46A4-8661-98DDD4A4F0A0}"/>
          </ac:spMkLst>
        </pc:spChg>
        <pc:spChg chg="add del mod">
          <ac:chgData name="Buket KILIÇ" userId="04493ed1facbc90e" providerId="LiveId" clId="{1EBE9996-244E-42C4-8C79-CA20676475BB}" dt="2022-02-16T07:23:22.523" v="327"/>
          <ac:spMkLst>
            <pc:docMk/>
            <pc:sldMk cId="410900764" sldId="263"/>
            <ac:spMk id="7" creationId="{8ED1498C-61D0-4B06-B5AC-C7F7CD59E1AD}"/>
          </ac:spMkLst>
        </pc:spChg>
        <pc:picChg chg="add del mod">
          <ac:chgData name="Buket KILIÇ" userId="04493ed1facbc90e" providerId="LiveId" clId="{1EBE9996-244E-42C4-8C79-CA20676475BB}" dt="2022-02-16T07:23:21.617" v="326" actId="478"/>
          <ac:picMkLst>
            <pc:docMk/>
            <pc:sldMk cId="410900764" sldId="263"/>
            <ac:picMk id="5" creationId="{FC581A40-F079-4F4E-B76F-56B601F38188}"/>
          </ac:picMkLst>
        </pc:picChg>
        <pc:picChg chg="add mod">
          <ac:chgData name="Buket KILIÇ" userId="04493ed1facbc90e" providerId="LiveId" clId="{1EBE9996-244E-42C4-8C79-CA20676475BB}" dt="2022-02-16T07:26:14.579" v="330" actId="14100"/>
          <ac:picMkLst>
            <pc:docMk/>
            <pc:sldMk cId="410900764" sldId="263"/>
            <ac:picMk id="9" creationId="{4C12F3C2-CA6C-4C55-9DE7-849F1E80DE7A}"/>
          </ac:picMkLst>
        </pc:picChg>
        <pc:picChg chg="add mod">
          <ac:chgData name="Buket KILIÇ" userId="04493ed1facbc90e" providerId="LiveId" clId="{1EBE9996-244E-42C4-8C79-CA20676475BB}" dt="2022-02-16T07:27:08.409" v="334" actId="1076"/>
          <ac:picMkLst>
            <pc:docMk/>
            <pc:sldMk cId="410900764" sldId="263"/>
            <ac:picMk id="11" creationId="{FB409375-490D-4DE3-B3B4-717AD97CC9B6}"/>
          </ac:picMkLst>
        </pc:picChg>
      </pc:sldChg>
      <pc:sldChg chg="del">
        <pc:chgData name="Buket KILIÇ" userId="04493ed1facbc90e" providerId="LiveId" clId="{1EBE9996-244E-42C4-8C79-CA20676475BB}" dt="2022-02-15T13:16:21.259" v="123" actId="47"/>
        <pc:sldMkLst>
          <pc:docMk/>
          <pc:sldMk cId="2494831581" sldId="263"/>
        </pc:sldMkLst>
      </pc:sldChg>
      <pc:sldChg chg="del">
        <pc:chgData name="Buket KILIÇ" userId="04493ed1facbc90e" providerId="LiveId" clId="{1EBE9996-244E-42C4-8C79-CA20676475BB}" dt="2022-02-15T13:16:21.688" v="124" actId="47"/>
        <pc:sldMkLst>
          <pc:docMk/>
          <pc:sldMk cId="744360675" sldId="264"/>
        </pc:sldMkLst>
      </pc:sldChg>
      <pc:sldChg chg="addSp delSp modSp new mod">
        <pc:chgData name="Buket KILIÇ" userId="04493ed1facbc90e" providerId="LiveId" clId="{1EBE9996-244E-42C4-8C79-CA20676475BB}" dt="2022-02-16T07:33:22.071" v="349" actId="1076"/>
        <pc:sldMkLst>
          <pc:docMk/>
          <pc:sldMk cId="2564869873" sldId="264"/>
        </pc:sldMkLst>
        <pc:spChg chg="mod">
          <ac:chgData name="Buket KILIÇ" userId="04493ed1facbc90e" providerId="LiveId" clId="{1EBE9996-244E-42C4-8C79-CA20676475BB}" dt="2022-02-16T07:28:13.521" v="340" actId="20577"/>
          <ac:spMkLst>
            <pc:docMk/>
            <pc:sldMk cId="2564869873" sldId="264"/>
            <ac:spMk id="2" creationId="{8EFF9B1B-6FC2-4B83-8593-6E809BEF3866}"/>
          </ac:spMkLst>
        </pc:spChg>
        <pc:spChg chg="del">
          <ac:chgData name="Buket KILIÇ" userId="04493ed1facbc90e" providerId="LiveId" clId="{1EBE9996-244E-42C4-8C79-CA20676475BB}" dt="2022-02-16T07:32:19.284" v="341"/>
          <ac:spMkLst>
            <pc:docMk/>
            <pc:sldMk cId="2564869873" sldId="264"/>
            <ac:spMk id="3" creationId="{AE9BA52E-2918-46D3-BDD3-6E7D6CFC2C3D}"/>
          </ac:spMkLst>
        </pc:spChg>
        <pc:picChg chg="add mod">
          <ac:chgData name="Buket KILIÇ" userId="04493ed1facbc90e" providerId="LiveId" clId="{1EBE9996-244E-42C4-8C79-CA20676475BB}" dt="2022-02-16T07:32:30.778" v="345" actId="14100"/>
          <ac:picMkLst>
            <pc:docMk/>
            <pc:sldMk cId="2564869873" sldId="264"/>
            <ac:picMk id="5" creationId="{E2A5108C-631F-437C-A38E-E1F4F4EF5F79}"/>
          </ac:picMkLst>
        </pc:picChg>
        <pc:picChg chg="add mod">
          <ac:chgData name="Buket KILIÇ" userId="04493ed1facbc90e" providerId="LiveId" clId="{1EBE9996-244E-42C4-8C79-CA20676475BB}" dt="2022-02-16T07:33:22.071" v="349" actId="1076"/>
          <ac:picMkLst>
            <pc:docMk/>
            <pc:sldMk cId="2564869873" sldId="264"/>
            <ac:picMk id="7" creationId="{F926D815-3875-4557-B31A-A1CDCD732056}"/>
          </ac:picMkLst>
        </pc:picChg>
      </pc:sldChg>
      <pc:sldChg chg="del">
        <pc:chgData name="Buket KILIÇ" userId="04493ed1facbc90e" providerId="LiveId" clId="{1EBE9996-244E-42C4-8C79-CA20676475BB}" dt="2022-02-15T13:16:22.123" v="125" actId="47"/>
        <pc:sldMkLst>
          <pc:docMk/>
          <pc:sldMk cId="1969364519" sldId="265"/>
        </pc:sldMkLst>
      </pc:sldChg>
      <pc:sldChg chg="addSp modSp new mod">
        <pc:chgData name="Buket KILIÇ" userId="04493ed1facbc90e" providerId="LiveId" clId="{1EBE9996-244E-42C4-8C79-CA20676475BB}" dt="2022-02-16T10:52:09.512" v="548" actId="20577"/>
        <pc:sldMkLst>
          <pc:docMk/>
          <pc:sldMk cId="2416082847" sldId="265"/>
        </pc:sldMkLst>
        <pc:spChg chg="mod">
          <ac:chgData name="Buket KILIÇ" userId="04493ed1facbc90e" providerId="LiveId" clId="{1EBE9996-244E-42C4-8C79-CA20676475BB}" dt="2022-02-16T10:42:01.581" v="397"/>
          <ac:spMkLst>
            <pc:docMk/>
            <pc:sldMk cId="2416082847" sldId="265"/>
            <ac:spMk id="2" creationId="{42ECEECE-AC2E-4E21-8B2F-AEFB87B45D2E}"/>
          </ac:spMkLst>
        </pc:spChg>
        <pc:spChg chg="mod">
          <ac:chgData name="Buket KILIÇ" userId="04493ed1facbc90e" providerId="LiveId" clId="{1EBE9996-244E-42C4-8C79-CA20676475BB}" dt="2022-02-16T10:52:09.512" v="548" actId="20577"/>
          <ac:spMkLst>
            <pc:docMk/>
            <pc:sldMk cId="2416082847" sldId="265"/>
            <ac:spMk id="3" creationId="{357EC518-829C-4C7D-A588-9B373F673D70}"/>
          </ac:spMkLst>
        </pc:spChg>
        <pc:picChg chg="add mod">
          <ac:chgData name="Buket KILIÇ" userId="04493ed1facbc90e" providerId="LiveId" clId="{1EBE9996-244E-42C4-8C79-CA20676475BB}" dt="2022-02-16T10:50:19.953" v="539" actId="1076"/>
          <ac:picMkLst>
            <pc:docMk/>
            <pc:sldMk cId="2416082847" sldId="265"/>
            <ac:picMk id="5" creationId="{A360F541-48FA-45E4-8451-F1159F2FDEE0}"/>
          </ac:picMkLst>
        </pc:picChg>
      </pc:sldChg>
      <pc:sldChg chg="addSp delSp modSp new mod ord">
        <pc:chgData name="Buket KILIÇ" userId="04493ed1facbc90e" providerId="LiveId" clId="{1EBE9996-244E-42C4-8C79-CA20676475BB}" dt="2022-02-16T10:40:03.798" v="396" actId="1076"/>
        <pc:sldMkLst>
          <pc:docMk/>
          <pc:sldMk cId="1159667181" sldId="266"/>
        </pc:sldMkLst>
        <pc:spChg chg="mod">
          <ac:chgData name="Buket KILIÇ" userId="04493ed1facbc90e" providerId="LiveId" clId="{1EBE9996-244E-42C4-8C79-CA20676475BB}" dt="2022-02-16T10:37:45.588" v="386" actId="20577"/>
          <ac:spMkLst>
            <pc:docMk/>
            <pc:sldMk cId="1159667181" sldId="266"/>
            <ac:spMk id="2" creationId="{2E51A9BE-9B35-4B7D-90F1-DD345679A215}"/>
          </ac:spMkLst>
        </pc:spChg>
        <pc:spChg chg="del">
          <ac:chgData name="Buket KILIÇ" userId="04493ed1facbc90e" providerId="LiveId" clId="{1EBE9996-244E-42C4-8C79-CA20676475BB}" dt="2022-02-16T10:38:33.555" v="387" actId="478"/>
          <ac:spMkLst>
            <pc:docMk/>
            <pc:sldMk cId="1159667181" sldId="266"/>
            <ac:spMk id="3" creationId="{65C74B0F-B876-4390-8D47-B3B5B4ABC4C0}"/>
          </ac:spMkLst>
        </pc:spChg>
        <pc:picChg chg="add mod">
          <ac:chgData name="Buket KILIÇ" userId="04493ed1facbc90e" providerId="LiveId" clId="{1EBE9996-244E-42C4-8C79-CA20676475BB}" dt="2022-02-16T10:40:03.798" v="396" actId="1076"/>
          <ac:picMkLst>
            <pc:docMk/>
            <pc:sldMk cId="1159667181" sldId="266"/>
            <ac:picMk id="5" creationId="{645D7877-68BA-4D69-AC8A-0097C0272976}"/>
          </ac:picMkLst>
        </pc:picChg>
        <pc:picChg chg="add mod">
          <ac:chgData name="Buket KILIÇ" userId="04493ed1facbc90e" providerId="LiveId" clId="{1EBE9996-244E-42C4-8C79-CA20676475BB}" dt="2022-02-16T10:39:57.851" v="394" actId="14100"/>
          <ac:picMkLst>
            <pc:docMk/>
            <pc:sldMk cId="1159667181" sldId="266"/>
            <ac:picMk id="7" creationId="{B87A7E38-657A-4C9E-B8C5-6261B99B8C83}"/>
          </ac:picMkLst>
        </pc:picChg>
      </pc:sldChg>
      <pc:sldChg chg="del">
        <pc:chgData name="Buket KILIÇ" userId="04493ed1facbc90e" providerId="LiveId" clId="{1EBE9996-244E-42C4-8C79-CA20676475BB}" dt="2022-02-15T13:16:22.515" v="126" actId="47"/>
        <pc:sldMkLst>
          <pc:docMk/>
          <pc:sldMk cId="1708732294" sldId="266"/>
        </pc:sldMkLst>
      </pc:sldChg>
      <pc:sldChg chg="del">
        <pc:chgData name="Buket KILIÇ" userId="04493ed1facbc90e" providerId="LiveId" clId="{1EBE9996-244E-42C4-8C79-CA20676475BB}" dt="2022-02-15T13:16:22.995" v="127" actId="47"/>
        <pc:sldMkLst>
          <pc:docMk/>
          <pc:sldMk cId="766623334" sldId="267"/>
        </pc:sldMkLst>
      </pc:sldChg>
      <pc:sldChg chg="delSp modSp new mod">
        <pc:chgData name="Buket KILIÇ" userId="04493ed1facbc90e" providerId="LiveId" clId="{1EBE9996-244E-42C4-8C79-CA20676475BB}" dt="2022-02-16T10:53:38.799" v="574" actId="255"/>
        <pc:sldMkLst>
          <pc:docMk/>
          <pc:sldMk cId="2097579850" sldId="267"/>
        </pc:sldMkLst>
        <pc:spChg chg="del">
          <ac:chgData name="Buket KILIÇ" userId="04493ed1facbc90e" providerId="LiveId" clId="{1EBE9996-244E-42C4-8C79-CA20676475BB}" dt="2022-02-16T10:52:45.633" v="550" actId="478"/>
          <ac:spMkLst>
            <pc:docMk/>
            <pc:sldMk cId="2097579850" sldId="267"/>
            <ac:spMk id="2" creationId="{8D2FCF1E-192D-43B9-BAB4-C8760F0D81EE}"/>
          </ac:spMkLst>
        </pc:spChg>
        <pc:spChg chg="mod">
          <ac:chgData name="Buket KILIÇ" userId="04493ed1facbc90e" providerId="LiveId" clId="{1EBE9996-244E-42C4-8C79-CA20676475BB}" dt="2022-02-16T10:53:38.799" v="574" actId="255"/>
          <ac:spMkLst>
            <pc:docMk/>
            <pc:sldMk cId="2097579850" sldId="267"/>
            <ac:spMk id="3" creationId="{769DEEAE-92AB-4CF1-80EB-003C4A2021E7}"/>
          </ac:spMkLst>
        </pc:spChg>
      </pc:sldChg>
      <pc:sldChg chg="addSp delSp modSp new mod">
        <pc:chgData name="Buket KILIÇ" userId="04493ed1facbc90e" providerId="LiveId" clId="{1EBE9996-244E-42C4-8C79-CA20676475BB}" dt="2022-02-16T12:13:48.869" v="609" actId="1076"/>
        <pc:sldMkLst>
          <pc:docMk/>
          <pc:sldMk cId="2066914455" sldId="268"/>
        </pc:sldMkLst>
        <pc:spChg chg="mod">
          <ac:chgData name="Buket KILIÇ" userId="04493ed1facbc90e" providerId="LiveId" clId="{1EBE9996-244E-42C4-8C79-CA20676475BB}" dt="2022-02-16T11:22:29.048" v="578"/>
          <ac:spMkLst>
            <pc:docMk/>
            <pc:sldMk cId="2066914455" sldId="268"/>
            <ac:spMk id="2" creationId="{88934180-E0E4-4D96-9324-ACE43A9AE19C}"/>
          </ac:spMkLst>
        </pc:spChg>
        <pc:spChg chg="del">
          <ac:chgData name="Buket KILIÇ" userId="04493ed1facbc90e" providerId="LiveId" clId="{1EBE9996-244E-42C4-8C79-CA20676475BB}" dt="2022-02-16T11:22:10.250" v="576"/>
          <ac:spMkLst>
            <pc:docMk/>
            <pc:sldMk cId="2066914455" sldId="268"/>
            <ac:spMk id="3" creationId="{64DAA592-D055-4D56-BE50-24A145DAB5C3}"/>
          </ac:spMkLst>
        </pc:spChg>
        <pc:spChg chg="add mod">
          <ac:chgData name="Buket KILIÇ" userId="04493ed1facbc90e" providerId="LiveId" clId="{1EBE9996-244E-42C4-8C79-CA20676475BB}" dt="2022-02-16T12:13:48.869" v="609" actId="1076"/>
          <ac:spMkLst>
            <pc:docMk/>
            <pc:sldMk cId="2066914455" sldId="268"/>
            <ac:spMk id="11" creationId="{3C9B3AC9-617C-44F9-AC20-E785CA03F938}"/>
          </ac:spMkLst>
        </pc:spChg>
        <pc:picChg chg="add mod">
          <ac:chgData name="Buket KILIÇ" userId="04493ed1facbc90e" providerId="LiveId" clId="{1EBE9996-244E-42C4-8C79-CA20676475BB}" dt="2022-02-16T11:22:15.921" v="577" actId="1076"/>
          <ac:picMkLst>
            <pc:docMk/>
            <pc:sldMk cId="2066914455" sldId="268"/>
            <ac:picMk id="5" creationId="{D74E7145-13A2-43DE-A48A-B5B412740ACC}"/>
          </ac:picMkLst>
        </pc:picChg>
        <pc:picChg chg="add del mod">
          <ac:chgData name="Buket KILIÇ" userId="04493ed1facbc90e" providerId="LiveId" clId="{1EBE9996-244E-42C4-8C79-CA20676475BB}" dt="2022-02-16T12:12:01.548" v="591" actId="478"/>
          <ac:picMkLst>
            <pc:docMk/>
            <pc:sldMk cId="2066914455" sldId="268"/>
            <ac:picMk id="7" creationId="{BBBC3752-FD90-4F91-8FC5-2F73B5F61C0C}"/>
          </ac:picMkLst>
        </pc:picChg>
        <pc:picChg chg="add mod">
          <ac:chgData name="Buket KILIÇ" userId="04493ed1facbc90e" providerId="LiveId" clId="{1EBE9996-244E-42C4-8C79-CA20676475BB}" dt="2022-02-16T12:12:06.227" v="593" actId="1076"/>
          <ac:picMkLst>
            <pc:docMk/>
            <pc:sldMk cId="2066914455" sldId="268"/>
            <ac:picMk id="9" creationId="{A2E804C5-7052-4202-AD4D-AA4CE571D7EF}"/>
          </ac:picMkLst>
        </pc:picChg>
      </pc:sldChg>
      <pc:sldChg chg="del">
        <pc:chgData name="Buket KILIÇ" userId="04493ed1facbc90e" providerId="LiveId" clId="{1EBE9996-244E-42C4-8C79-CA20676475BB}" dt="2022-02-15T13:16:23.489" v="128" actId="47"/>
        <pc:sldMkLst>
          <pc:docMk/>
          <pc:sldMk cId="2188361534" sldId="268"/>
        </pc:sldMkLst>
      </pc:sldChg>
      <pc:sldChg chg="del">
        <pc:chgData name="Buket KILIÇ" userId="04493ed1facbc90e" providerId="LiveId" clId="{1EBE9996-244E-42C4-8C79-CA20676475BB}" dt="2022-02-15T13:16:23.912" v="129" actId="47"/>
        <pc:sldMkLst>
          <pc:docMk/>
          <pc:sldMk cId="2237869558" sldId="269"/>
        </pc:sldMkLst>
      </pc:sldChg>
      <pc:sldChg chg="addSp delSp modSp new mod">
        <pc:chgData name="Buket KILIÇ" userId="04493ed1facbc90e" providerId="LiveId" clId="{1EBE9996-244E-42C4-8C79-CA20676475BB}" dt="2022-02-16T12:13:07.615" v="607" actId="14100"/>
        <pc:sldMkLst>
          <pc:docMk/>
          <pc:sldMk cId="2806108607" sldId="269"/>
        </pc:sldMkLst>
        <pc:spChg chg="mod">
          <ac:chgData name="Buket KILIÇ" userId="04493ed1facbc90e" providerId="LiveId" clId="{1EBE9996-244E-42C4-8C79-CA20676475BB}" dt="2022-02-16T11:44:31.228" v="585"/>
          <ac:spMkLst>
            <pc:docMk/>
            <pc:sldMk cId="2806108607" sldId="269"/>
            <ac:spMk id="2" creationId="{F0F61E51-0724-463B-BE10-DE57F56ED5C0}"/>
          </ac:spMkLst>
        </pc:spChg>
        <pc:spChg chg="del">
          <ac:chgData name="Buket KILIÇ" userId="04493ed1facbc90e" providerId="LiveId" clId="{1EBE9996-244E-42C4-8C79-CA20676475BB}" dt="2022-02-16T11:44:19.736" v="582" actId="478"/>
          <ac:spMkLst>
            <pc:docMk/>
            <pc:sldMk cId="2806108607" sldId="269"/>
            <ac:spMk id="3" creationId="{CD7FDBE6-0A80-4239-8C1F-1E815A942E9A}"/>
          </ac:spMkLst>
        </pc:spChg>
        <pc:spChg chg="add mod">
          <ac:chgData name="Buket KILIÇ" userId="04493ed1facbc90e" providerId="LiveId" clId="{1EBE9996-244E-42C4-8C79-CA20676475BB}" dt="2022-02-16T12:13:07.615" v="607" actId="14100"/>
          <ac:spMkLst>
            <pc:docMk/>
            <pc:sldMk cId="2806108607" sldId="269"/>
            <ac:spMk id="9" creationId="{43B770DA-D6B9-43FF-9995-5578177FA722}"/>
          </ac:spMkLst>
        </pc:spChg>
        <pc:picChg chg="add mod">
          <ac:chgData name="Buket KILIÇ" userId="04493ed1facbc90e" providerId="LiveId" clId="{1EBE9996-244E-42C4-8C79-CA20676475BB}" dt="2022-02-16T12:08:39.469" v="590" actId="1076"/>
          <ac:picMkLst>
            <pc:docMk/>
            <pc:sldMk cId="2806108607" sldId="269"/>
            <ac:picMk id="5" creationId="{9B22E873-576C-4843-A74E-7E00F161A566}"/>
          </ac:picMkLst>
        </pc:picChg>
        <pc:picChg chg="add mod">
          <ac:chgData name="Buket KILIÇ" userId="04493ed1facbc90e" providerId="LiveId" clId="{1EBE9996-244E-42C4-8C79-CA20676475BB}" dt="2022-02-16T12:12:27.617" v="594" actId="1076"/>
          <ac:picMkLst>
            <pc:docMk/>
            <pc:sldMk cId="2806108607" sldId="269"/>
            <ac:picMk id="7" creationId="{0BAE51E4-F6CE-4102-A47E-E78E28CD62B2}"/>
          </ac:picMkLst>
        </pc:picChg>
      </pc:sldChg>
      <pc:sldChg chg="del">
        <pc:chgData name="Buket KILIÇ" userId="04493ed1facbc90e" providerId="LiveId" clId="{1EBE9996-244E-42C4-8C79-CA20676475BB}" dt="2022-02-15T13:16:24.432" v="130" actId="47"/>
        <pc:sldMkLst>
          <pc:docMk/>
          <pc:sldMk cId="17203747" sldId="270"/>
        </pc:sldMkLst>
      </pc:sldChg>
      <pc:sldChg chg="addSp delSp modSp new mod">
        <pc:chgData name="Buket KILIÇ" userId="04493ed1facbc90e" providerId="LiveId" clId="{1EBE9996-244E-42C4-8C79-CA20676475BB}" dt="2022-02-16T12:52:06.409" v="628" actId="1076"/>
        <pc:sldMkLst>
          <pc:docMk/>
          <pc:sldMk cId="3070375345" sldId="270"/>
        </pc:sldMkLst>
        <pc:spChg chg="mod">
          <ac:chgData name="Buket KILIÇ" userId="04493ed1facbc90e" providerId="LiveId" clId="{1EBE9996-244E-42C4-8C79-CA20676475BB}" dt="2022-02-16T12:41:20.507" v="618" actId="20577"/>
          <ac:spMkLst>
            <pc:docMk/>
            <pc:sldMk cId="3070375345" sldId="270"/>
            <ac:spMk id="2" creationId="{79DAC507-2B47-4E2C-81D1-4D86F3187DB9}"/>
          </ac:spMkLst>
        </pc:spChg>
        <pc:spChg chg="del">
          <ac:chgData name="Buket KILIÇ" userId="04493ed1facbc90e" providerId="LiveId" clId="{1EBE9996-244E-42C4-8C79-CA20676475BB}" dt="2022-02-16T12:41:24.738" v="619" actId="478"/>
          <ac:spMkLst>
            <pc:docMk/>
            <pc:sldMk cId="3070375345" sldId="270"/>
            <ac:spMk id="3" creationId="{6859E9C8-A01A-4E7F-9528-5D2103A002E1}"/>
          </ac:spMkLst>
        </pc:spChg>
        <pc:picChg chg="add mod">
          <ac:chgData name="Buket KILIÇ" userId="04493ed1facbc90e" providerId="LiveId" clId="{1EBE9996-244E-42C4-8C79-CA20676475BB}" dt="2022-02-16T12:52:06.409" v="628" actId="1076"/>
          <ac:picMkLst>
            <pc:docMk/>
            <pc:sldMk cId="3070375345" sldId="270"/>
            <ac:picMk id="5" creationId="{391D068E-11B0-406E-B0E9-827130E3CAFB}"/>
          </ac:picMkLst>
        </pc:picChg>
        <pc:picChg chg="add mod">
          <ac:chgData name="Buket KILIÇ" userId="04493ed1facbc90e" providerId="LiveId" clId="{1EBE9996-244E-42C4-8C79-CA20676475BB}" dt="2022-02-16T12:42:29.799" v="626" actId="14100"/>
          <ac:picMkLst>
            <pc:docMk/>
            <pc:sldMk cId="3070375345" sldId="270"/>
            <ac:picMk id="7" creationId="{97FB54BF-EEAE-4757-8F2F-38C031EF02A1}"/>
          </ac:picMkLst>
        </pc:picChg>
      </pc:sldChg>
      <pc:sldChg chg="addSp delSp modSp new mod">
        <pc:chgData name="Buket KILIÇ" userId="04493ed1facbc90e" providerId="LiveId" clId="{1EBE9996-244E-42C4-8C79-CA20676475BB}" dt="2022-02-16T13:25:07.131" v="647" actId="1076"/>
        <pc:sldMkLst>
          <pc:docMk/>
          <pc:sldMk cId="3815102483" sldId="271"/>
        </pc:sldMkLst>
        <pc:spChg chg="mod">
          <ac:chgData name="Buket KILIÇ" userId="04493ed1facbc90e" providerId="LiveId" clId="{1EBE9996-244E-42C4-8C79-CA20676475BB}" dt="2022-02-16T13:25:07.131" v="647" actId="1076"/>
          <ac:spMkLst>
            <pc:docMk/>
            <pc:sldMk cId="3815102483" sldId="271"/>
            <ac:spMk id="2" creationId="{A7E7AAF2-68B6-4E38-8E67-C8B93D8EB24A}"/>
          </ac:spMkLst>
        </pc:spChg>
        <pc:spChg chg="del">
          <ac:chgData name="Buket KILIÇ" userId="04493ed1facbc90e" providerId="LiveId" clId="{1EBE9996-244E-42C4-8C79-CA20676475BB}" dt="2022-02-16T12:52:33.462" v="636"/>
          <ac:spMkLst>
            <pc:docMk/>
            <pc:sldMk cId="3815102483" sldId="271"/>
            <ac:spMk id="3" creationId="{B19C7344-7A75-4EA2-AE3C-D11BF1C97BA8}"/>
          </ac:spMkLst>
        </pc:spChg>
        <pc:picChg chg="add mod">
          <ac:chgData name="Buket KILIÇ" userId="04493ed1facbc90e" providerId="LiveId" clId="{1EBE9996-244E-42C4-8C79-CA20676475BB}" dt="2022-02-16T12:52:38.224" v="638" actId="14100"/>
          <ac:picMkLst>
            <pc:docMk/>
            <pc:sldMk cId="3815102483" sldId="271"/>
            <ac:picMk id="5" creationId="{9D29F70D-D9B9-4C17-B205-808F6103E873}"/>
          </ac:picMkLst>
        </pc:picChg>
        <pc:picChg chg="add mod">
          <ac:chgData name="Buket KILIÇ" userId="04493ed1facbc90e" providerId="LiveId" clId="{1EBE9996-244E-42C4-8C79-CA20676475BB}" dt="2022-02-16T12:53:39.965" v="641" actId="14100"/>
          <ac:picMkLst>
            <pc:docMk/>
            <pc:sldMk cId="3815102483" sldId="271"/>
            <ac:picMk id="7" creationId="{632919C4-03F4-4A56-A439-73887184FA02}"/>
          </ac:picMkLst>
        </pc:picChg>
      </pc:sldChg>
      <pc:sldChg chg="addSp delSp modSp new mod">
        <pc:chgData name="Buket KILIÇ" userId="04493ed1facbc90e" providerId="LiveId" clId="{1EBE9996-244E-42C4-8C79-CA20676475BB}" dt="2022-02-17T06:11:30.887" v="673" actId="1076"/>
        <pc:sldMkLst>
          <pc:docMk/>
          <pc:sldMk cId="473110546" sldId="272"/>
        </pc:sldMkLst>
        <pc:spChg chg="mod">
          <ac:chgData name="Buket KILIÇ" userId="04493ed1facbc90e" providerId="LiveId" clId="{1EBE9996-244E-42C4-8C79-CA20676475BB}" dt="2022-02-17T05:44:15.380" v="664" actId="20577"/>
          <ac:spMkLst>
            <pc:docMk/>
            <pc:sldMk cId="473110546" sldId="272"/>
            <ac:spMk id="2" creationId="{B94A0996-0C00-4A5B-9C92-DB267932F8E8}"/>
          </ac:spMkLst>
        </pc:spChg>
        <pc:spChg chg="del">
          <ac:chgData name="Buket KILIÇ" userId="04493ed1facbc90e" providerId="LiveId" clId="{1EBE9996-244E-42C4-8C79-CA20676475BB}" dt="2022-02-16T12:57:50.472" v="643"/>
          <ac:spMkLst>
            <pc:docMk/>
            <pc:sldMk cId="473110546" sldId="272"/>
            <ac:spMk id="3" creationId="{9258F9A3-4205-495E-8D06-04560A0EA521}"/>
          </ac:spMkLst>
        </pc:spChg>
        <pc:spChg chg="add del mod">
          <ac:chgData name="Buket KILIÇ" userId="04493ed1facbc90e" providerId="LiveId" clId="{1EBE9996-244E-42C4-8C79-CA20676475BB}" dt="2022-02-17T06:10:39.989" v="665"/>
          <ac:spMkLst>
            <pc:docMk/>
            <pc:sldMk cId="473110546" sldId="272"/>
            <ac:spMk id="7" creationId="{C9288F6F-D90A-4B42-ABE2-40C6BAE55C8E}"/>
          </ac:spMkLst>
        </pc:spChg>
        <pc:picChg chg="add del mod">
          <ac:chgData name="Buket KILIÇ" userId="04493ed1facbc90e" providerId="LiveId" clId="{1EBE9996-244E-42C4-8C79-CA20676475BB}" dt="2022-02-16T13:28:23.583" v="650" actId="478"/>
          <ac:picMkLst>
            <pc:docMk/>
            <pc:sldMk cId="473110546" sldId="272"/>
            <ac:picMk id="5" creationId="{FE132714-AEE8-4E9A-971D-EAC765357025}"/>
          </ac:picMkLst>
        </pc:picChg>
        <pc:picChg chg="add mod">
          <ac:chgData name="Buket KILIÇ" userId="04493ed1facbc90e" providerId="LiveId" clId="{1EBE9996-244E-42C4-8C79-CA20676475BB}" dt="2022-02-17T06:10:47.335" v="669" actId="1076"/>
          <ac:picMkLst>
            <pc:docMk/>
            <pc:sldMk cId="473110546" sldId="272"/>
            <ac:picMk id="9" creationId="{EAB3C46D-00F6-42BA-9D7A-30FBC1121EB9}"/>
          </ac:picMkLst>
        </pc:picChg>
        <pc:picChg chg="add mod">
          <ac:chgData name="Buket KILIÇ" userId="04493ed1facbc90e" providerId="LiveId" clId="{1EBE9996-244E-42C4-8C79-CA20676475BB}" dt="2022-02-17T06:11:30.887" v="673" actId="1076"/>
          <ac:picMkLst>
            <pc:docMk/>
            <pc:sldMk cId="473110546" sldId="272"/>
            <ac:picMk id="11" creationId="{26EE3C73-75F2-4840-9FE5-6C0A6CBC1586}"/>
          </ac:picMkLst>
        </pc:picChg>
      </pc:sldChg>
      <pc:sldChg chg="del">
        <pc:chgData name="Buket KILIÇ" userId="04493ed1facbc90e" providerId="LiveId" clId="{1EBE9996-244E-42C4-8C79-CA20676475BB}" dt="2022-02-15T13:16:24.981" v="131" actId="47"/>
        <pc:sldMkLst>
          <pc:docMk/>
          <pc:sldMk cId="2666620805" sldId="272"/>
        </pc:sldMkLst>
      </pc:sldChg>
      <pc:sldChg chg="addSp delSp modSp new mod">
        <pc:chgData name="Buket KILIÇ" userId="04493ed1facbc90e" providerId="LiveId" clId="{1EBE9996-244E-42C4-8C79-CA20676475BB}" dt="2022-02-17T06:33:13.047" v="684" actId="14100"/>
        <pc:sldMkLst>
          <pc:docMk/>
          <pc:sldMk cId="1646327988" sldId="273"/>
        </pc:sldMkLst>
        <pc:spChg chg="mod">
          <ac:chgData name="Buket KILIÇ" userId="04493ed1facbc90e" providerId="LiveId" clId="{1EBE9996-244E-42C4-8C79-CA20676475BB}" dt="2022-02-17T06:22:20.506" v="675"/>
          <ac:spMkLst>
            <pc:docMk/>
            <pc:sldMk cId="1646327988" sldId="273"/>
            <ac:spMk id="2" creationId="{9169DD61-FB20-4370-9B2A-E506A74AA861}"/>
          </ac:spMkLst>
        </pc:spChg>
        <pc:spChg chg="del">
          <ac:chgData name="Buket KILIÇ" userId="04493ed1facbc90e" providerId="LiveId" clId="{1EBE9996-244E-42C4-8C79-CA20676475BB}" dt="2022-02-17T06:31:07.281" v="676" actId="478"/>
          <ac:spMkLst>
            <pc:docMk/>
            <pc:sldMk cId="1646327988" sldId="273"/>
            <ac:spMk id="3" creationId="{D46A0028-6892-479C-8FB0-653716FAECD6}"/>
          </ac:spMkLst>
        </pc:spChg>
        <pc:picChg chg="add mod">
          <ac:chgData name="Buket KILIÇ" userId="04493ed1facbc90e" providerId="LiveId" clId="{1EBE9996-244E-42C4-8C79-CA20676475BB}" dt="2022-02-17T06:31:28.817" v="681" actId="14100"/>
          <ac:picMkLst>
            <pc:docMk/>
            <pc:sldMk cId="1646327988" sldId="273"/>
            <ac:picMk id="5" creationId="{92DD1A4F-2D26-4DCC-86B5-AAD00C5A8A69}"/>
          </ac:picMkLst>
        </pc:picChg>
        <pc:picChg chg="add mod">
          <ac:chgData name="Buket KILIÇ" userId="04493ed1facbc90e" providerId="LiveId" clId="{1EBE9996-244E-42C4-8C79-CA20676475BB}" dt="2022-02-17T06:33:13.047" v="684" actId="14100"/>
          <ac:picMkLst>
            <pc:docMk/>
            <pc:sldMk cId="1646327988" sldId="273"/>
            <ac:picMk id="7" creationId="{CAF580A0-CEFA-4719-8E69-05DBB6412B03}"/>
          </ac:picMkLst>
        </pc:picChg>
      </pc:sldChg>
      <pc:sldChg chg="del">
        <pc:chgData name="Buket KILIÇ" userId="04493ed1facbc90e" providerId="LiveId" clId="{1EBE9996-244E-42C4-8C79-CA20676475BB}" dt="2022-02-15T13:16:25.489" v="132" actId="47"/>
        <pc:sldMkLst>
          <pc:docMk/>
          <pc:sldMk cId="2587213700" sldId="273"/>
        </pc:sldMkLst>
      </pc:sldChg>
      <pc:sldChg chg="addSp delSp modSp new mod">
        <pc:chgData name="Buket KILIÇ" userId="04493ed1facbc90e" providerId="LiveId" clId="{1EBE9996-244E-42C4-8C79-CA20676475BB}" dt="2022-02-17T08:52:45.753" v="745" actId="1076"/>
        <pc:sldMkLst>
          <pc:docMk/>
          <pc:sldMk cId="1231455398" sldId="274"/>
        </pc:sldMkLst>
        <pc:spChg chg="mod">
          <ac:chgData name="Buket KILIÇ" userId="04493ed1facbc90e" providerId="LiveId" clId="{1EBE9996-244E-42C4-8C79-CA20676475BB}" dt="2022-02-17T06:41:32.180" v="692" actId="20577"/>
          <ac:spMkLst>
            <pc:docMk/>
            <pc:sldMk cId="1231455398" sldId="274"/>
            <ac:spMk id="2" creationId="{1D99B716-A424-4757-8A5F-1B2F18CA9F7A}"/>
          </ac:spMkLst>
        </pc:spChg>
        <pc:spChg chg="add del mod">
          <ac:chgData name="Buket KILIÇ" userId="04493ed1facbc90e" providerId="LiveId" clId="{1EBE9996-244E-42C4-8C79-CA20676475BB}" dt="2022-02-17T08:52:45.753" v="745" actId="1076"/>
          <ac:spMkLst>
            <pc:docMk/>
            <pc:sldMk cId="1231455398" sldId="274"/>
            <ac:spMk id="3" creationId="{A9F583FA-EB5C-442C-BC8C-211808343D06}"/>
          </ac:spMkLst>
        </pc:spChg>
        <pc:spChg chg="add del">
          <ac:chgData name="Buket KILIÇ" userId="04493ed1facbc90e" providerId="LiveId" clId="{1EBE9996-244E-42C4-8C79-CA20676475BB}" dt="2022-02-17T08:51:31.011" v="728"/>
          <ac:spMkLst>
            <pc:docMk/>
            <pc:sldMk cId="1231455398" sldId="274"/>
            <ac:spMk id="8" creationId="{35EB3D5A-9E87-44B6-8520-D57B74960004}"/>
          </ac:spMkLst>
        </pc:spChg>
        <pc:spChg chg="add del">
          <ac:chgData name="Buket KILIÇ" userId="04493ed1facbc90e" providerId="LiveId" clId="{1EBE9996-244E-42C4-8C79-CA20676475BB}" dt="2022-02-17T08:51:51.274" v="734"/>
          <ac:spMkLst>
            <pc:docMk/>
            <pc:sldMk cId="1231455398" sldId="274"/>
            <ac:spMk id="9" creationId="{103D99B7-AF1D-4468-83E6-AA93629CB000}"/>
          </ac:spMkLst>
        </pc:spChg>
        <pc:spChg chg="add del mod">
          <ac:chgData name="Buket KILIÇ" userId="04493ed1facbc90e" providerId="LiveId" clId="{1EBE9996-244E-42C4-8C79-CA20676475BB}" dt="2022-02-17T08:51:40.217" v="731" actId="21"/>
          <ac:spMkLst>
            <pc:docMk/>
            <pc:sldMk cId="1231455398" sldId="274"/>
            <ac:spMk id="10" creationId="{16AC3CF3-A495-485A-B33E-2F76EA99B038}"/>
          </ac:spMkLst>
        </pc:spChg>
        <pc:spChg chg="add del mod">
          <ac:chgData name="Buket KILIÇ" userId="04493ed1facbc90e" providerId="LiveId" clId="{1EBE9996-244E-42C4-8C79-CA20676475BB}" dt="2022-02-17T08:51:50.564" v="733"/>
          <ac:spMkLst>
            <pc:docMk/>
            <pc:sldMk cId="1231455398" sldId="274"/>
            <ac:spMk id="11" creationId="{B5F1847A-68E2-44DB-8EFC-DA610EF5AABF}"/>
          </ac:spMkLst>
        </pc:spChg>
        <pc:spChg chg="add del mod">
          <ac:chgData name="Buket KILIÇ" userId="04493ed1facbc90e" providerId="LiveId" clId="{1EBE9996-244E-42C4-8C79-CA20676475BB}" dt="2022-02-17T08:51:54.566" v="736" actId="21"/>
          <ac:spMkLst>
            <pc:docMk/>
            <pc:sldMk cId="1231455398" sldId="274"/>
            <ac:spMk id="12" creationId="{FCBA7E31-AAC9-4487-869C-3ACDA8FFB374}"/>
          </ac:spMkLst>
        </pc:spChg>
        <pc:spChg chg="add mod">
          <ac:chgData name="Buket KILIÇ" userId="04493ed1facbc90e" providerId="LiveId" clId="{1EBE9996-244E-42C4-8C79-CA20676475BB}" dt="2022-02-17T08:52:37.939" v="744" actId="14100"/>
          <ac:spMkLst>
            <pc:docMk/>
            <pc:sldMk cId="1231455398" sldId="274"/>
            <ac:spMk id="13" creationId="{476461DA-3B52-4241-A227-11E0F8FDECBF}"/>
          </ac:spMkLst>
        </pc:spChg>
        <pc:picChg chg="add mod">
          <ac:chgData name="Buket KILIÇ" userId="04493ed1facbc90e" providerId="LiveId" clId="{1EBE9996-244E-42C4-8C79-CA20676475BB}" dt="2022-02-17T08:46:33.526" v="718" actId="1076"/>
          <ac:picMkLst>
            <pc:docMk/>
            <pc:sldMk cId="1231455398" sldId="274"/>
            <ac:picMk id="5" creationId="{AF69B061-AB81-4AA3-9D96-5F883D5A5D72}"/>
          </ac:picMkLst>
        </pc:picChg>
        <pc:picChg chg="add mod">
          <ac:chgData name="Buket KILIÇ" userId="04493ed1facbc90e" providerId="LiveId" clId="{1EBE9996-244E-42C4-8C79-CA20676475BB}" dt="2022-02-17T08:48:16.287" v="724" actId="1076"/>
          <ac:picMkLst>
            <pc:docMk/>
            <pc:sldMk cId="1231455398" sldId="274"/>
            <ac:picMk id="7" creationId="{CE8F8FAC-EB90-4C6A-A560-1EFAA828CA5D}"/>
          </ac:picMkLst>
        </pc:picChg>
      </pc:sldChg>
      <pc:sldChg chg="del">
        <pc:chgData name="Buket KILIÇ" userId="04493ed1facbc90e" providerId="LiveId" clId="{1EBE9996-244E-42C4-8C79-CA20676475BB}" dt="2022-02-15T13:16:25.968" v="133" actId="47"/>
        <pc:sldMkLst>
          <pc:docMk/>
          <pc:sldMk cId="3141759542" sldId="274"/>
        </pc:sldMkLst>
      </pc:sldChg>
      <pc:sldChg chg="addSp modSp new mod">
        <pc:chgData name="Buket KILIÇ" userId="04493ed1facbc90e" providerId="LiveId" clId="{1EBE9996-244E-42C4-8C79-CA20676475BB}" dt="2022-02-17T09:16:57.456" v="769" actId="14100"/>
        <pc:sldMkLst>
          <pc:docMk/>
          <pc:sldMk cId="1041931466" sldId="275"/>
        </pc:sldMkLst>
        <pc:spChg chg="mod">
          <ac:chgData name="Buket KILIÇ" userId="04493ed1facbc90e" providerId="LiveId" clId="{1EBE9996-244E-42C4-8C79-CA20676475BB}" dt="2022-02-17T09:02:52.672" v="753" actId="20577"/>
          <ac:spMkLst>
            <pc:docMk/>
            <pc:sldMk cId="1041931466" sldId="275"/>
            <ac:spMk id="2" creationId="{48462475-D7B2-4441-8F36-AD4F30B6F93F}"/>
          </ac:spMkLst>
        </pc:spChg>
        <pc:spChg chg="mod">
          <ac:chgData name="Buket KILIÇ" userId="04493ed1facbc90e" providerId="LiveId" clId="{1EBE9996-244E-42C4-8C79-CA20676475BB}" dt="2022-02-17T09:16:45.102" v="767" actId="14100"/>
          <ac:spMkLst>
            <pc:docMk/>
            <pc:sldMk cId="1041931466" sldId="275"/>
            <ac:spMk id="3" creationId="{75FDDD4B-2570-4E01-B0FD-6E5EE6530BBF}"/>
          </ac:spMkLst>
        </pc:spChg>
        <pc:picChg chg="add mod">
          <ac:chgData name="Buket KILIÇ" userId="04493ed1facbc90e" providerId="LiveId" clId="{1EBE9996-244E-42C4-8C79-CA20676475BB}" dt="2022-02-17T09:15:27.535" v="757" actId="1076"/>
          <ac:picMkLst>
            <pc:docMk/>
            <pc:sldMk cId="1041931466" sldId="275"/>
            <ac:picMk id="5" creationId="{55FA3D8B-9251-4F1A-9B6D-9EEE6C4D81F9}"/>
          </ac:picMkLst>
        </pc:picChg>
        <pc:picChg chg="add mod">
          <ac:chgData name="Buket KILIÇ" userId="04493ed1facbc90e" providerId="LiveId" clId="{1EBE9996-244E-42C4-8C79-CA20676475BB}" dt="2022-02-17T09:16:57.456" v="769" actId="14100"/>
          <ac:picMkLst>
            <pc:docMk/>
            <pc:sldMk cId="1041931466" sldId="275"/>
            <ac:picMk id="7" creationId="{15003AED-A7E1-4334-B3AA-19A6633D1187}"/>
          </ac:picMkLst>
        </pc:picChg>
      </pc:sldChg>
      <pc:sldChg chg="del">
        <pc:chgData name="Buket KILIÇ" userId="04493ed1facbc90e" providerId="LiveId" clId="{1EBE9996-244E-42C4-8C79-CA20676475BB}" dt="2022-02-15T13:16:26.469" v="134" actId="47"/>
        <pc:sldMkLst>
          <pc:docMk/>
          <pc:sldMk cId="2438333206" sldId="275"/>
        </pc:sldMkLst>
      </pc:sldChg>
      <pc:sldChg chg="del">
        <pc:chgData name="Buket KILIÇ" userId="04493ed1facbc90e" providerId="LiveId" clId="{1EBE9996-244E-42C4-8C79-CA20676475BB}" dt="2022-02-15T13:16:26.997" v="135" actId="47"/>
        <pc:sldMkLst>
          <pc:docMk/>
          <pc:sldMk cId="1406081365" sldId="276"/>
        </pc:sldMkLst>
      </pc:sldChg>
      <pc:sldChg chg="addSp delSp modSp new mod">
        <pc:chgData name="Buket KILIÇ" userId="04493ed1facbc90e" providerId="LiveId" clId="{1EBE9996-244E-42C4-8C79-CA20676475BB}" dt="2022-02-17T13:22:23.448" v="837" actId="14100"/>
        <pc:sldMkLst>
          <pc:docMk/>
          <pc:sldMk cId="3437636203" sldId="276"/>
        </pc:sldMkLst>
        <pc:spChg chg="mod">
          <ac:chgData name="Buket KILIÇ" userId="04493ed1facbc90e" providerId="LiveId" clId="{1EBE9996-244E-42C4-8C79-CA20676475BB}" dt="2022-02-17T09:18:51.133" v="810" actId="20577"/>
          <ac:spMkLst>
            <pc:docMk/>
            <pc:sldMk cId="3437636203" sldId="276"/>
            <ac:spMk id="2" creationId="{644575CA-084E-4506-97CA-24256B424283}"/>
          </ac:spMkLst>
        </pc:spChg>
        <pc:spChg chg="del">
          <ac:chgData name="Buket KILIÇ" userId="04493ed1facbc90e" providerId="LiveId" clId="{1EBE9996-244E-42C4-8C79-CA20676475BB}" dt="2022-02-17T13:17:50.310" v="811" actId="478"/>
          <ac:spMkLst>
            <pc:docMk/>
            <pc:sldMk cId="3437636203" sldId="276"/>
            <ac:spMk id="3" creationId="{EF8A8AA6-ADF3-4BFB-B59D-1CE4207E06B1}"/>
          </ac:spMkLst>
        </pc:spChg>
        <pc:picChg chg="add mod">
          <ac:chgData name="Buket KILIÇ" userId="04493ed1facbc90e" providerId="LiveId" clId="{1EBE9996-244E-42C4-8C79-CA20676475BB}" dt="2022-02-17T13:19:26.098" v="820" actId="1076"/>
          <ac:picMkLst>
            <pc:docMk/>
            <pc:sldMk cId="3437636203" sldId="276"/>
            <ac:picMk id="5" creationId="{425B32FB-6302-45B3-AB57-1CD4FFDDE3CC}"/>
          </ac:picMkLst>
        </pc:picChg>
        <pc:picChg chg="add mod">
          <ac:chgData name="Buket KILIÇ" userId="04493ed1facbc90e" providerId="LiveId" clId="{1EBE9996-244E-42C4-8C79-CA20676475BB}" dt="2022-02-17T13:19:29.556" v="821" actId="1076"/>
          <ac:picMkLst>
            <pc:docMk/>
            <pc:sldMk cId="3437636203" sldId="276"/>
            <ac:picMk id="7" creationId="{DAE23E65-091B-4F20-8677-4C968C715600}"/>
          </ac:picMkLst>
        </pc:picChg>
        <pc:picChg chg="add mod">
          <ac:chgData name="Buket KILIÇ" userId="04493ed1facbc90e" providerId="LiveId" clId="{1EBE9996-244E-42C4-8C79-CA20676475BB}" dt="2022-02-17T13:20:41.198" v="827" actId="1076"/>
          <ac:picMkLst>
            <pc:docMk/>
            <pc:sldMk cId="3437636203" sldId="276"/>
            <ac:picMk id="9" creationId="{6284168F-AE85-4C4C-963E-DBEE8D3685B5}"/>
          </ac:picMkLst>
        </pc:picChg>
        <pc:picChg chg="add mod">
          <ac:chgData name="Buket KILIÇ" userId="04493ed1facbc90e" providerId="LiveId" clId="{1EBE9996-244E-42C4-8C79-CA20676475BB}" dt="2022-02-17T13:21:40.380" v="830" actId="14100"/>
          <ac:picMkLst>
            <pc:docMk/>
            <pc:sldMk cId="3437636203" sldId="276"/>
            <ac:picMk id="11" creationId="{DBCCD9EF-FA9C-427E-8E48-88A8F36D96EC}"/>
          </ac:picMkLst>
        </pc:picChg>
        <pc:cxnChg chg="add">
          <ac:chgData name="Buket KILIÇ" userId="04493ed1facbc90e" providerId="LiveId" clId="{1EBE9996-244E-42C4-8C79-CA20676475BB}" dt="2022-02-17T13:21:58.959" v="831" actId="11529"/>
          <ac:cxnSpMkLst>
            <pc:docMk/>
            <pc:sldMk cId="3437636203" sldId="276"/>
            <ac:cxnSpMk id="13" creationId="{435CFE0B-A4B1-434C-8356-E4F7DD6FFB97}"/>
          </ac:cxnSpMkLst>
        </pc:cxnChg>
        <pc:cxnChg chg="add mod">
          <ac:chgData name="Buket KILIÇ" userId="04493ed1facbc90e" providerId="LiveId" clId="{1EBE9996-244E-42C4-8C79-CA20676475BB}" dt="2022-02-17T13:22:12.621" v="834" actId="1076"/>
          <ac:cxnSpMkLst>
            <pc:docMk/>
            <pc:sldMk cId="3437636203" sldId="276"/>
            <ac:cxnSpMk id="14" creationId="{E898AD6F-D5B1-4056-9AE4-E4FE47FA4DAD}"/>
          </ac:cxnSpMkLst>
        </pc:cxnChg>
        <pc:cxnChg chg="add mod">
          <ac:chgData name="Buket KILIÇ" userId="04493ed1facbc90e" providerId="LiveId" clId="{1EBE9996-244E-42C4-8C79-CA20676475BB}" dt="2022-02-17T13:22:23.448" v="837" actId="14100"/>
          <ac:cxnSpMkLst>
            <pc:docMk/>
            <pc:sldMk cId="3437636203" sldId="276"/>
            <ac:cxnSpMk id="16" creationId="{5D9FEA12-A046-4B06-957A-0AA39BC5C37F}"/>
          </ac:cxnSpMkLst>
        </pc:cxnChg>
      </pc:sldChg>
      <pc:sldChg chg="del">
        <pc:chgData name="Buket KILIÇ" userId="04493ed1facbc90e" providerId="LiveId" clId="{1EBE9996-244E-42C4-8C79-CA20676475BB}" dt="2022-02-15T13:16:27.543" v="136" actId="47"/>
        <pc:sldMkLst>
          <pc:docMk/>
          <pc:sldMk cId="2490662886" sldId="277"/>
        </pc:sldMkLst>
      </pc:sldChg>
      <pc:sldChg chg="addSp delSp modSp new mod">
        <pc:chgData name="Buket KILIÇ" userId="04493ed1facbc90e" providerId="LiveId" clId="{1EBE9996-244E-42C4-8C79-CA20676475BB}" dt="2022-02-18T09:51:09.936" v="871" actId="20577"/>
        <pc:sldMkLst>
          <pc:docMk/>
          <pc:sldMk cId="3218557449" sldId="277"/>
        </pc:sldMkLst>
        <pc:spChg chg="mod">
          <ac:chgData name="Buket KILIÇ" userId="04493ed1facbc90e" providerId="LiveId" clId="{1EBE9996-244E-42C4-8C79-CA20676475BB}" dt="2022-02-18T07:34:26.054" v="854" actId="20577"/>
          <ac:spMkLst>
            <pc:docMk/>
            <pc:sldMk cId="3218557449" sldId="277"/>
            <ac:spMk id="2" creationId="{55541C9B-5EFE-47B8-9A77-4C6FC37D2DC4}"/>
          </ac:spMkLst>
        </pc:spChg>
        <pc:spChg chg="del">
          <ac:chgData name="Buket KILIÇ" userId="04493ed1facbc90e" providerId="LiveId" clId="{1EBE9996-244E-42C4-8C79-CA20676475BB}" dt="2022-02-18T08:02:24.960" v="855"/>
          <ac:spMkLst>
            <pc:docMk/>
            <pc:sldMk cId="3218557449" sldId="277"/>
            <ac:spMk id="3" creationId="{3962F16D-B929-451E-97DE-EAC06CFAEC8D}"/>
          </ac:spMkLst>
        </pc:spChg>
        <pc:spChg chg="add mod">
          <ac:chgData name="Buket KILIÇ" userId="04493ed1facbc90e" providerId="LiveId" clId="{1EBE9996-244E-42C4-8C79-CA20676475BB}" dt="2022-02-18T09:51:09.936" v="871" actId="20577"/>
          <ac:spMkLst>
            <pc:docMk/>
            <pc:sldMk cId="3218557449" sldId="277"/>
            <ac:spMk id="9" creationId="{42DD8C2D-AA09-46F0-8814-5DAFF5317850}"/>
          </ac:spMkLst>
        </pc:spChg>
        <pc:picChg chg="add mod">
          <ac:chgData name="Buket KILIÇ" userId="04493ed1facbc90e" providerId="LiveId" clId="{1EBE9996-244E-42C4-8C79-CA20676475BB}" dt="2022-02-18T09:49:50.398" v="861" actId="1076"/>
          <ac:picMkLst>
            <pc:docMk/>
            <pc:sldMk cId="3218557449" sldId="277"/>
            <ac:picMk id="5" creationId="{D8165C94-3040-4335-8470-F92BA98A2EBF}"/>
          </ac:picMkLst>
        </pc:picChg>
        <pc:picChg chg="add mod">
          <ac:chgData name="Buket KILIÇ" userId="04493ed1facbc90e" providerId="LiveId" clId="{1EBE9996-244E-42C4-8C79-CA20676475BB}" dt="2022-02-18T09:50:28.281" v="866" actId="1076"/>
          <ac:picMkLst>
            <pc:docMk/>
            <pc:sldMk cId="3218557449" sldId="277"/>
            <ac:picMk id="7" creationId="{882D806E-FCD9-438A-9D85-1EF698C857CA}"/>
          </ac:picMkLst>
        </pc:picChg>
      </pc:sldChg>
      <pc:sldChg chg="modSp new mod">
        <pc:chgData name="Buket KILIÇ" userId="04493ed1facbc90e" providerId="LiveId" clId="{1EBE9996-244E-42C4-8C79-CA20676475BB}" dt="2022-02-18T09:55:11.465" v="986" actId="20577"/>
        <pc:sldMkLst>
          <pc:docMk/>
          <pc:sldMk cId="125811513" sldId="278"/>
        </pc:sldMkLst>
        <pc:spChg chg="mod">
          <ac:chgData name="Buket KILIÇ" userId="04493ed1facbc90e" providerId="LiveId" clId="{1EBE9996-244E-42C4-8C79-CA20676475BB}" dt="2022-02-18T09:51:48.371" v="901" actId="20577"/>
          <ac:spMkLst>
            <pc:docMk/>
            <pc:sldMk cId="125811513" sldId="278"/>
            <ac:spMk id="2" creationId="{EE6CF6CE-A0D4-4E8E-B758-856DDD0BA964}"/>
          </ac:spMkLst>
        </pc:spChg>
        <pc:spChg chg="mod">
          <ac:chgData name="Buket KILIÇ" userId="04493ed1facbc90e" providerId="LiveId" clId="{1EBE9996-244E-42C4-8C79-CA20676475BB}" dt="2022-02-18T09:55:11.465" v="986" actId="20577"/>
          <ac:spMkLst>
            <pc:docMk/>
            <pc:sldMk cId="125811513" sldId="278"/>
            <ac:spMk id="3" creationId="{E43C7510-EFE3-4911-AD49-C7CA936BEEBC}"/>
          </ac:spMkLst>
        </pc:spChg>
      </pc:sldChg>
      <pc:sldChg chg="del">
        <pc:chgData name="Buket KILIÇ" userId="04493ed1facbc90e" providerId="LiveId" clId="{1EBE9996-244E-42C4-8C79-CA20676475BB}" dt="2022-02-15T13:16:28.072" v="137" actId="47"/>
        <pc:sldMkLst>
          <pc:docMk/>
          <pc:sldMk cId="1134194009" sldId="278"/>
        </pc:sldMkLst>
      </pc:sldChg>
      <pc:sldChg chg="del">
        <pc:chgData name="Buket KILIÇ" userId="04493ed1facbc90e" providerId="LiveId" clId="{1EBE9996-244E-42C4-8C79-CA20676475BB}" dt="2022-02-15T13:16:28.606" v="138" actId="47"/>
        <pc:sldMkLst>
          <pc:docMk/>
          <pc:sldMk cId="871198263" sldId="279"/>
        </pc:sldMkLst>
      </pc:sldChg>
      <pc:sldChg chg="modSp new mod">
        <pc:chgData name="Buket KILIÇ" userId="04493ed1facbc90e" providerId="LiveId" clId="{1EBE9996-244E-42C4-8C79-CA20676475BB}" dt="2022-02-18T12:12:30.235" v="994"/>
        <pc:sldMkLst>
          <pc:docMk/>
          <pc:sldMk cId="3718294077" sldId="279"/>
        </pc:sldMkLst>
        <pc:spChg chg="mod">
          <ac:chgData name="Buket KILIÇ" userId="04493ed1facbc90e" providerId="LiveId" clId="{1EBE9996-244E-42C4-8C79-CA20676475BB}" dt="2022-02-18T09:55:20.801" v="987" actId="20577"/>
          <ac:spMkLst>
            <pc:docMk/>
            <pc:sldMk cId="3718294077" sldId="279"/>
            <ac:spMk id="2" creationId="{113F1511-FB61-4212-ABC0-03735D5D1961}"/>
          </ac:spMkLst>
        </pc:spChg>
        <pc:spChg chg="mod">
          <ac:chgData name="Buket KILIÇ" userId="04493ed1facbc90e" providerId="LiveId" clId="{1EBE9996-244E-42C4-8C79-CA20676475BB}" dt="2022-02-18T12:12:30.235" v="994"/>
          <ac:spMkLst>
            <pc:docMk/>
            <pc:sldMk cId="3718294077" sldId="279"/>
            <ac:spMk id="3" creationId="{B1D91C65-BAC6-4D51-A802-9161C2D4ADF1}"/>
          </ac:spMkLst>
        </pc:spChg>
      </pc:sldChg>
      <pc:sldChg chg="addSp delSp modSp new del mod">
        <pc:chgData name="Buket KILIÇ" userId="04493ed1facbc90e" providerId="LiveId" clId="{1EBE9996-244E-42C4-8C79-CA20676475BB}" dt="2022-02-18T13:34:42.537" v="1018" actId="47"/>
        <pc:sldMkLst>
          <pc:docMk/>
          <pc:sldMk cId="2602029408" sldId="280"/>
        </pc:sldMkLst>
        <pc:spChg chg="mod">
          <ac:chgData name="Buket KILIÇ" userId="04493ed1facbc90e" providerId="LiveId" clId="{1EBE9996-244E-42C4-8C79-CA20676475BB}" dt="2022-02-18T10:14:55.927" v="990"/>
          <ac:spMkLst>
            <pc:docMk/>
            <pc:sldMk cId="2602029408" sldId="280"/>
            <ac:spMk id="2" creationId="{E6D813B5-B5FA-4927-8C27-C87CB0E648AC}"/>
          </ac:spMkLst>
        </pc:spChg>
        <pc:spChg chg="del mod">
          <ac:chgData name="Buket KILIÇ" userId="04493ed1facbc90e" providerId="LiveId" clId="{1EBE9996-244E-42C4-8C79-CA20676475BB}" dt="2022-02-18T12:12:40.554" v="995" actId="478"/>
          <ac:spMkLst>
            <pc:docMk/>
            <pc:sldMk cId="2602029408" sldId="280"/>
            <ac:spMk id="3" creationId="{A696E8EA-91BC-45CF-B9CA-549E139F6A95}"/>
          </ac:spMkLst>
        </pc:spChg>
        <pc:picChg chg="add del mod">
          <ac:chgData name="Buket KILIÇ" userId="04493ed1facbc90e" providerId="LiveId" clId="{1EBE9996-244E-42C4-8C79-CA20676475BB}" dt="2022-02-18T12:17:54.077" v="1012" actId="478"/>
          <ac:picMkLst>
            <pc:docMk/>
            <pc:sldMk cId="2602029408" sldId="280"/>
            <ac:picMk id="5" creationId="{CB96CD7D-2B16-4C57-99C1-112201BEB044}"/>
          </ac:picMkLst>
        </pc:picChg>
        <pc:picChg chg="add mod">
          <ac:chgData name="Buket KILIÇ" userId="04493ed1facbc90e" providerId="LiveId" clId="{1EBE9996-244E-42C4-8C79-CA20676475BB}" dt="2022-02-18T12:15:29.560" v="1009" actId="1036"/>
          <ac:picMkLst>
            <pc:docMk/>
            <pc:sldMk cId="2602029408" sldId="280"/>
            <ac:picMk id="7" creationId="{0CB7FD16-EEB1-4F04-830F-E45F74590576}"/>
          </ac:picMkLst>
        </pc:picChg>
        <pc:picChg chg="add mod">
          <ac:chgData name="Buket KILIÇ" userId="04493ed1facbc90e" providerId="LiveId" clId="{1EBE9996-244E-42C4-8C79-CA20676475BB}" dt="2022-02-18T12:17:57.962" v="1014" actId="1076"/>
          <ac:picMkLst>
            <pc:docMk/>
            <pc:sldMk cId="2602029408" sldId="280"/>
            <ac:picMk id="8" creationId="{484CDF4E-4800-4C38-B4C5-5A730E091F6E}"/>
          </ac:picMkLst>
        </pc:picChg>
      </pc:sldChg>
      <pc:sldChg chg="del">
        <pc:chgData name="Buket KILIÇ" userId="04493ed1facbc90e" providerId="LiveId" clId="{1EBE9996-244E-42C4-8C79-CA20676475BB}" dt="2022-02-15T13:16:29.139" v="139" actId="47"/>
        <pc:sldMkLst>
          <pc:docMk/>
          <pc:sldMk cId="4118250739" sldId="280"/>
        </pc:sldMkLst>
      </pc:sldChg>
      <pc:sldChg chg="del">
        <pc:chgData name="Buket KILIÇ" userId="04493ed1facbc90e" providerId="LiveId" clId="{1EBE9996-244E-42C4-8C79-CA20676475BB}" dt="2022-02-15T13:16:29.619" v="140" actId="47"/>
        <pc:sldMkLst>
          <pc:docMk/>
          <pc:sldMk cId="497921831" sldId="281"/>
        </pc:sldMkLst>
      </pc:sldChg>
      <pc:sldChg chg="addSp delSp modSp new mod">
        <pc:chgData name="Buket KILIÇ" userId="04493ed1facbc90e" providerId="LiveId" clId="{1EBE9996-244E-42C4-8C79-CA20676475BB}" dt="2022-02-18T13:35:38.417" v="1023" actId="1076"/>
        <pc:sldMkLst>
          <pc:docMk/>
          <pc:sldMk cId="3485305838" sldId="281"/>
        </pc:sldMkLst>
        <pc:spChg chg="mod">
          <ac:chgData name="Buket KILIÇ" userId="04493ed1facbc90e" providerId="LiveId" clId="{1EBE9996-244E-42C4-8C79-CA20676475BB}" dt="2022-02-18T13:34:50.646" v="1019"/>
          <ac:spMkLst>
            <pc:docMk/>
            <pc:sldMk cId="3485305838" sldId="281"/>
            <ac:spMk id="2" creationId="{D65B5EDC-98D8-4AF6-9462-832717BA549F}"/>
          </ac:spMkLst>
        </pc:spChg>
        <pc:spChg chg="del">
          <ac:chgData name="Buket KILIÇ" userId="04493ed1facbc90e" providerId="LiveId" clId="{1EBE9996-244E-42C4-8C79-CA20676475BB}" dt="2022-02-18T12:17:48.593" v="1011"/>
          <ac:spMkLst>
            <pc:docMk/>
            <pc:sldMk cId="3485305838" sldId="281"/>
            <ac:spMk id="3" creationId="{B7516FC6-1AA6-42BE-971D-D612D984822D}"/>
          </ac:spMkLst>
        </pc:spChg>
        <pc:spChg chg="add del mod">
          <ac:chgData name="Buket KILIÇ" userId="04493ed1facbc90e" providerId="LiveId" clId="{1EBE9996-244E-42C4-8C79-CA20676475BB}" dt="2022-02-18T13:34:24.660" v="1016"/>
          <ac:spMkLst>
            <pc:docMk/>
            <pc:sldMk cId="3485305838" sldId="281"/>
            <ac:spMk id="7" creationId="{5AB5C400-F40D-4116-A100-DDA9552E3453}"/>
          </ac:spMkLst>
        </pc:spChg>
        <pc:picChg chg="add del mod">
          <ac:chgData name="Buket KILIÇ" userId="04493ed1facbc90e" providerId="LiveId" clId="{1EBE9996-244E-42C4-8C79-CA20676475BB}" dt="2022-02-18T13:34:23.688" v="1015" actId="478"/>
          <ac:picMkLst>
            <pc:docMk/>
            <pc:sldMk cId="3485305838" sldId="281"/>
            <ac:picMk id="5" creationId="{1012C277-99BF-470F-A9EA-D0CF5B5260E8}"/>
          </ac:picMkLst>
        </pc:picChg>
        <pc:picChg chg="add mod">
          <ac:chgData name="Buket KILIÇ" userId="04493ed1facbc90e" providerId="LiveId" clId="{1EBE9996-244E-42C4-8C79-CA20676475BB}" dt="2022-02-18T13:34:26.933" v="1017" actId="1076"/>
          <ac:picMkLst>
            <pc:docMk/>
            <pc:sldMk cId="3485305838" sldId="281"/>
            <ac:picMk id="9" creationId="{9D3B75A5-67FF-4B88-8631-DB014AB833F5}"/>
          </ac:picMkLst>
        </pc:picChg>
        <pc:picChg chg="add mod">
          <ac:chgData name="Buket KILIÇ" userId="04493ed1facbc90e" providerId="LiveId" clId="{1EBE9996-244E-42C4-8C79-CA20676475BB}" dt="2022-02-18T13:35:38.417" v="1023" actId="1076"/>
          <ac:picMkLst>
            <pc:docMk/>
            <pc:sldMk cId="3485305838" sldId="281"/>
            <ac:picMk id="11" creationId="{2C7AFB70-33F4-4E5C-A52C-0CB48F7D05B9}"/>
          </ac:picMkLst>
        </pc:picChg>
      </pc:sldChg>
      <pc:sldChg chg="del">
        <pc:chgData name="Buket KILIÇ" userId="04493ed1facbc90e" providerId="LiveId" clId="{1EBE9996-244E-42C4-8C79-CA20676475BB}" dt="2022-02-15T13:16:30.138" v="141" actId="47"/>
        <pc:sldMkLst>
          <pc:docMk/>
          <pc:sldMk cId="3126985826" sldId="282"/>
        </pc:sldMkLst>
      </pc:sldChg>
      <pc:sldChg chg="del">
        <pc:chgData name="Buket KILIÇ" userId="04493ed1facbc90e" providerId="LiveId" clId="{1EBE9996-244E-42C4-8C79-CA20676475BB}" dt="2022-02-15T13:16:32.056" v="142" actId="47"/>
        <pc:sldMkLst>
          <pc:docMk/>
          <pc:sldMk cId="231314409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8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6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61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6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7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36B73-F9C2-4102-B390-1720D76C0FA8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42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0C619-2A19-4F0C-83C7-DBB36CA0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Mobil Programlama- Flutter Tasarım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D2C9C2-330E-4E9D-8358-EA430C1A1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Buket işler </a:t>
            </a:r>
          </a:p>
        </p:txBody>
      </p:sp>
    </p:spTree>
    <p:extLst>
      <p:ext uri="{BB962C8B-B14F-4D97-AF65-F5344CB8AC3E}">
        <p14:creationId xmlns:p14="http://schemas.microsoft.com/office/powerpoint/2010/main" val="165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711A20-F7F8-4A91-B193-2FB2A51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Karışık Kullanımı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1706B0-B452-45B1-BEAB-58A7C5B4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04" y="1604218"/>
            <a:ext cx="8947150" cy="4086051"/>
          </a:xfrm>
        </p:spPr>
      </p:pic>
    </p:spTree>
    <p:extLst>
      <p:ext uri="{BB962C8B-B14F-4D97-AF65-F5344CB8AC3E}">
        <p14:creationId xmlns:p14="http://schemas.microsoft.com/office/powerpoint/2010/main" val="4424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51A9BE-9B35-4B7D-90F1-DD345679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Container</a:t>
            </a:r>
            <a:r>
              <a:rPr lang="tr-TR" dirty="0"/>
              <a:t> Özelleştirme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5D7877-68BA-4D69-AC8A-0097C027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29" y="452718"/>
            <a:ext cx="3657045" cy="640528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7A7E38-657A-4C9E-B8C5-6261B99B8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29" y="1293737"/>
            <a:ext cx="4309743" cy="556426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852FCF9-B19F-4D38-B277-80FEBEF51466}"/>
              </a:ext>
            </a:extLst>
          </p:cNvPr>
          <p:cNvSpPr txBox="1"/>
          <p:nvPr/>
        </p:nvSpPr>
        <p:spPr>
          <a:xfrm>
            <a:off x="5131982" y="3429000"/>
            <a:ext cx="21690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Görsel nesneler için alan oluşturmak ve bu alan ile görsel nesneye özellikler tanımlamak için kullanılır.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88B8622-9D7B-4CFA-995F-1F54AA1A7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13" y="3081739"/>
            <a:ext cx="2190863" cy="1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ECEECE-AC2E-4E21-8B2F-AEFB87B4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Tasarım Alanı Kodlama Mantığı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7EC518-829C-4C7D-A588-9B373F67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27" y="1633041"/>
            <a:ext cx="6482476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Flutter	içinde	</a:t>
            </a:r>
            <a:r>
              <a:rPr lang="tr-TR" dirty="0" err="1"/>
              <a:t>herşey</a:t>
            </a:r>
            <a:r>
              <a:rPr lang="tr-TR" dirty="0"/>
              <a:t> 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dirty="0"/>
              <a:t>	olarak tanımlanır. Tasarım yapılarının genel ismi </a:t>
            </a:r>
            <a:r>
              <a:rPr lang="tr-TR" dirty="0" err="1"/>
              <a:t>widget’tır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Kodlamalar	iç	içe	bir	yapı	ile	ilerlemektedir.</a:t>
            </a:r>
          </a:p>
          <a:p>
            <a:pPr algn="just"/>
            <a:r>
              <a:rPr lang="tr-TR" dirty="0"/>
              <a:t>Eğer  </a:t>
            </a:r>
            <a:r>
              <a:rPr lang="tr-TR" dirty="0" err="1"/>
              <a:t>Row</a:t>
            </a:r>
            <a:r>
              <a:rPr lang="tr-TR" dirty="0"/>
              <a:t> veya	</a:t>
            </a:r>
            <a:r>
              <a:rPr lang="tr-TR" dirty="0" err="1"/>
              <a:t>Column</a:t>
            </a:r>
            <a:r>
              <a:rPr lang="tr-TR" dirty="0"/>
              <a:t> altına	birden	fazla </a:t>
            </a:r>
            <a:r>
              <a:rPr lang="tr-TR" dirty="0" err="1"/>
              <a:t>widget</a:t>
            </a:r>
            <a:r>
              <a:rPr lang="tr-TR" dirty="0"/>
              <a:t>	 eklenecekse	 </a:t>
            </a:r>
            <a:r>
              <a:rPr lang="tr-TR" b="1" dirty="0" err="1">
                <a:solidFill>
                  <a:srgbClr val="FFFF00"/>
                </a:solidFill>
              </a:rPr>
              <a:t>children</a:t>
            </a:r>
            <a:r>
              <a:rPr lang="tr-TR" b="1" dirty="0">
                <a:solidFill>
                  <a:srgbClr val="FFFF00"/>
                </a:solidFill>
              </a:rPr>
              <a:t>:&lt;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&gt;[ </a:t>
            </a:r>
            <a:r>
              <a:rPr lang="tr-TR" dirty="0"/>
              <a:t>yapısı	ile	eklenir.</a:t>
            </a:r>
          </a:p>
          <a:p>
            <a:pPr algn="just"/>
            <a:r>
              <a:rPr lang="tr-TR" dirty="0" err="1"/>
              <a:t>children</a:t>
            </a:r>
            <a:r>
              <a:rPr lang="tr-TR" dirty="0"/>
              <a:t>:&lt;</a:t>
            </a:r>
            <a:r>
              <a:rPr lang="tr-TR" dirty="0" err="1"/>
              <a:t>Widget</a:t>
            </a:r>
            <a:r>
              <a:rPr lang="tr-TR" dirty="0"/>
              <a:t>&gt;[	 altında	</a:t>
            </a:r>
            <a:r>
              <a:rPr lang="tr-TR" dirty="0" err="1"/>
              <a:t>child</a:t>
            </a:r>
            <a:r>
              <a:rPr lang="tr-TR" dirty="0"/>
              <a:t>	ile	başlanmaz	 direk </a:t>
            </a:r>
            <a:r>
              <a:rPr lang="tr-TR" dirty="0" err="1"/>
              <a:t>widget</a:t>
            </a:r>
            <a:r>
              <a:rPr lang="tr-TR" dirty="0"/>
              <a:t> ismi	yazılır. </a:t>
            </a:r>
            <a:r>
              <a:rPr lang="tr-TR" b="1" dirty="0" err="1">
                <a:solidFill>
                  <a:srgbClr val="FFFF00"/>
                </a:solidFill>
              </a:rPr>
              <a:t>children</a:t>
            </a:r>
            <a:r>
              <a:rPr lang="tr-TR" b="1" dirty="0">
                <a:solidFill>
                  <a:srgbClr val="FFFF00"/>
                </a:solidFill>
              </a:rPr>
              <a:t>:	&lt;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&gt;[	dizidir ve içindeki </a:t>
            </a:r>
            <a:r>
              <a:rPr lang="tr-TR" b="1" dirty="0" err="1">
                <a:solidFill>
                  <a:srgbClr val="FFFF00"/>
                </a:solidFill>
              </a:rPr>
              <a:t>child</a:t>
            </a:r>
            <a:r>
              <a:rPr lang="tr-TR" b="1" dirty="0">
                <a:solidFill>
                  <a:srgbClr val="FFFF00"/>
                </a:solidFill>
              </a:rPr>
              <a:t> olacağı	için	 </a:t>
            </a:r>
            <a:r>
              <a:rPr lang="tr-TR" b="1" dirty="0" err="1">
                <a:solidFill>
                  <a:srgbClr val="FFFF00"/>
                </a:solidFill>
              </a:rPr>
              <a:t>child</a:t>
            </a:r>
            <a:r>
              <a:rPr lang="tr-TR" b="1" dirty="0">
                <a:solidFill>
                  <a:srgbClr val="FFFF00"/>
                </a:solidFill>
              </a:rPr>
              <a:t> ile belirtilmesine gerek yoktur.</a:t>
            </a:r>
          </a:p>
          <a:p>
            <a:pPr algn="just"/>
            <a:r>
              <a:rPr lang="tr-TR" b="1" dirty="0" err="1">
                <a:solidFill>
                  <a:srgbClr val="FFFF00"/>
                </a:solidFill>
              </a:rPr>
              <a:t>children</a:t>
            </a:r>
            <a:r>
              <a:rPr lang="tr-TR" b="1" dirty="0">
                <a:solidFill>
                  <a:srgbClr val="FFFF00"/>
                </a:solidFill>
              </a:rPr>
              <a:t>: &lt;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&gt;[ altına 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 eklenmiş ise ve bu 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 içine de başka bir </a:t>
            </a:r>
            <a:r>
              <a:rPr lang="tr-TR" b="1" dirty="0" err="1">
                <a:solidFill>
                  <a:srgbClr val="FFFF00"/>
                </a:solidFill>
              </a:rPr>
              <a:t>widget</a:t>
            </a:r>
            <a:r>
              <a:rPr lang="tr-TR" b="1" dirty="0">
                <a:solidFill>
                  <a:srgbClr val="FFFF00"/>
                </a:solidFill>
              </a:rPr>
              <a:t> eklenecekse </a:t>
            </a:r>
            <a:r>
              <a:rPr lang="tr-TR" b="1" dirty="0" err="1">
                <a:solidFill>
                  <a:srgbClr val="FFFF00"/>
                </a:solidFill>
              </a:rPr>
              <a:t>child</a:t>
            </a:r>
            <a:r>
              <a:rPr lang="tr-TR" b="1" dirty="0">
                <a:solidFill>
                  <a:srgbClr val="FFFF00"/>
                </a:solidFill>
              </a:rPr>
              <a:t>	ile başlanır.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60F541-48FA-45E4-8451-F1159F2F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02" y="2267339"/>
            <a:ext cx="4189571" cy="40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9DEEAE-92AB-4CF1-80EB-003C4A20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dirty="0" err="1"/>
              <a:t>Row</a:t>
            </a:r>
            <a:r>
              <a:rPr lang="tr-TR" sz="2800" dirty="0"/>
              <a:t>	&amp;	</a:t>
            </a:r>
            <a:r>
              <a:rPr lang="tr-TR" sz="2800" dirty="0" err="1"/>
              <a:t>Column</a:t>
            </a:r>
            <a:r>
              <a:rPr lang="tr-TR" sz="2800" dirty="0"/>
              <a:t>	</a:t>
            </a:r>
          </a:p>
          <a:p>
            <a:pPr marL="0" indent="0" algn="ctr">
              <a:buNone/>
            </a:pPr>
            <a:endParaRPr lang="tr-TR" sz="2800" dirty="0"/>
          </a:p>
          <a:p>
            <a:pPr marL="0" indent="0" algn="ctr">
              <a:buNone/>
            </a:pPr>
            <a:r>
              <a:rPr lang="tr-TR" sz="2800" dirty="0"/>
              <a:t>İçeriği	Hizalama	İşlemleri</a:t>
            </a:r>
          </a:p>
          <a:p>
            <a:pPr marL="0" indent="0" algn="ctr">
              <a:buNone/>
            </a:pPr>
            <a:r>
              <a:rPr lang="tr-TR" sz="2800" dirty="0"/>
              <a:t>#MainAxisAlignment</a:t>
            </a:r>
          </a:p>
          <a:p>
            <a:pPr marL="0" indent="0" algn="ctr">
              <a:buNone/>
            </a:pPr>
            <a:r>
              <a:rPr lang="tr-TR" sz="2800" dirty="0"/>
              <a:t>#CrossAxisAlignment	</a:t>
            </a:r>
          </a:p>
          <a:p>
            <a:pPr marL="0" indent="0" algn="ctr">
              <a:buNone/>
            </a:pPr>
            <a:r>
              <a:rPr lang="tr-TR" sz="2800" dirty="0"/>
              <a:t>#	</a:t>
            </a:r>
            <a:r>
              <a:rPr lang="tr-TR" sz="2800" dirty="0" err="1"/>
              <a:t>MainAxisSize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09757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934180-E0E4-4D96-9324-ACE43A9A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MainAxisAlignment</a:t>
            </a:r>
            <a:br>
              <a:rPr lang="tr-TR" sz="4400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74E7145-13A2-43DE-A48A-B5B412740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83666"/>
            <a:ext cx="6843353" cy="1219306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2E804C5-7052-4202-AD4D-AA4CE571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424" y="74051"/>
            <a:ext cx="3231160" cy="652328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3C9B3AC9-617C-44F9-AC20-E785CA03F938}"/>
              </a:ext>
            </a:extLst>
          </p:cNvPr>
          <p:cNvSpPr txBox="1"/>
          <p:nvPr/>
        </p:nvSpPr>
        <p:spPr>
          <a:xfrm>
            <a:off x="548174" y="190874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Row</a:t>
            </a:r>
            <a:r>
              <a:rPr lang="tr-TR" dirty="0"/>
              <a:t> veya </a:t>
            </a:r>
            <a:r>
              <a:rPr lang="tr-TR" dirty="0" err="1"/>
              <a:t>Column</a:t>
            </a:r>
            <a:r>
              <a:rPr lang="tr-TR" dirty="0"/>
              <a:t> içinde </a:t>
            </a:r>
            <a:r>
              <a:rPr lang="tr-TR" dirty="0" err="1"/>
              <a:t>Row</a:t>
            </a:r>
            <a:r>
              <a:rPr lang="tr-TR" dirty="0"/>
              <a:t> ise yatayda , </a:t>
            </a:r>
            <a:r>
              <a:rPr lang="tr-TR" dirty="0" err="1"/>
              <a:t>column</a:t>
            </a:r>
            <a:r>
              <a:rPr lang="tr-TR" dirty="0"/>
              <a:t> ise dikeyde hizalama yapılır</a:t>
            </a:r>
          </a:p>
        </p:txBody>
      </p:sp>
    </p:spTree>
    <p:extLst>
      <p:ext uri="{BB962C8B-B14F-4D97-AF65-F5344CB8AC3E}">
        <p14:creationId xmlns:p14="http://schemas.microsoft.com/office/powerpoint/2010/main" val="206691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F61E51-0724-463B-BE10-DE57F56E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CrossAxisAlignment</a:t>
            </a:r>
            <a:r>
              <a:rPr lang="tr-TR" sz="4400" dirty="0"/>
              <a:t>	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B22E873-576C-4843-A74E-7E00F161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10" y="65314"/>
            <a:ext cx="3520745" cy="656900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AE51E4-F6CE-4102-A47E-E78E28CD6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867930"/>
            <a:ext cx="6208799" cy="227364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3B770DA-D6B9-43FF-9995-5578177FA722}"/>
              </a:ext>
            </a:extLst>
          </p:cNvPr>
          <p:cNvSpPr txBox="1"/>
          <p:nvPr/>
        </p:nvSpPr>
        <p:spPr>
          <a:xfrm>
            <a:off x="646110" y="1853248"/>
            <a:ext cx="6208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/>
              <a:t>MainAxisAlignment’in</a:t>
            </a:r>
            <a:r>
              <a:rPr lang="tr-TR" sz="2000" dirty="0"/>
              <a:t> tersi yönde hizalama yapar.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err="1"/>
              <a:t>Row</a:t>
            </a:r>
            <a:r>
              <a:rPr lang="tr-TR" sz="2000" dirty="0"/>
              <a:t> veya </a:t>
            </a:r>
            <a:r>
              <a:rPr lang="tr-TR" sz="2000" dirty="0" err="1"/>
              <a:t>Column</a:t>
            </a:r>
            <a:r>
              <a:rPr lang="tr-TR" sz="2000" dirty="0"/>
              <a:t> içinde satırsa dikeyde, </a:t>
            </a:r>
            <a:r>
              <a:rPr lang="tr-TR" sz="2000" dirty="0" err="1"/>
              <a:t>column</a:t>
            </a:r>
            <a:r>
              <a:rPr lang="tr-TR" sz="2000" dirty="0"/>
              <a:t> ise yatayda hizalama yapılır.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/>
              <a:t>Bunu sağlamak için </a:t>
            </a:r>
            <a:r>
              <a:rPr lang="tr-TR" sz="2000" dirty="0" err="1"/>
              <a:t>row</a:t>
            </a:r>
            <a:r>
              <a:rPr lang="tr-TR" sz="2000" dirty="0"/>
              <a:t> veya </a:t>
            </a:r>
            <a:r>
              <a:rPr lang="tr-TR" sz="2000" dirty="0" err="1"/>
              <a:t>column</a:t>
            </a:r>
            <a:r>
              <a:rPr lang="tr-TR" sz="2000" dirty="0"/>
              <a:t> içinde hareket alanı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80610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AC507-2B47-4E2C-81D1-4D86F318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Center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1D068E-11B0-406E-B0E9-827130E3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05" y="117823"/>
            <a:ext cx="3612193" cy="66223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7FB54BF-EEAE-4757-8F2F-38C031EF0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9" y="1592631"/>
            <a:ext cx="6162773" cy="44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7AAF2-68B6-4E38-8E67-C8B93D8E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99371"/>
            <a:ext cx="9404723" cy="1400530"/>
          </a:xfrm>
        </p:spPr>
        <p:txBody>
          <a:bodyPr/>
          <a:lstStyle/>
          <a:p>
            <a:r>
              <a:rPr lang="tr-TR" dirty="0" err="1"/>
              <a:t>Align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D29F70D-D9B9-4C17-B205-808F6103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99" y="808991"/>
            <a:ext cx="3196448" cy="597537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2919C4-03F4-4A56-A439-73887184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9" y="1522461"/>
            <a:ext cx="6245518" cy="467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A0996-0C00-4A5B-9C92-DB26793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SizeBox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AB3C46D-00F6-42BA-9D7A-30FBC1121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66" y="2477139"/>
            <a:ext cx="4574980" cy="4380861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6EE3C73-75F2-4840-9FE5-6C0A6CBC1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729" y="102636"/>
            <a:ext cx="3732381" cy="665272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F0B6949-0C6B-408A-ACA2-9CF14D74449E}"/>
              </a:ext>
            </a:extLst>
          </p:cNvPr>
          <p:cNvSpPr txBox="1"/>
          <p:nvPr/>
        </p:nvSpPr>
        <p:spPr>
          <a:xfrm>
            <a:off x="824203" y="1409265"/>
            <a:ext cx="6415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/>
              <a:t>Boyutları değiştirilemeyen </a:t>
            </a:r>
            <a:r>
              <a:rPr lang="tr-TR" dirty="0" err="1"/>
              <a:t>widget</a:t>
            </a:r>
            <a:r>
              <a:rPr lang="tr-TR" dirty="0"/>
              <a:t> </a:t>
            </a:r>
            <a:r>
              <a:rPr lang="tr-TR" dirty="0" err="1"/>
              <a:t>ları</a:t>
            </a:r>
            <a:r>
              <a:rPr lang="tr-TR" dirty="0"/>
              <a:t>, </a:t>
            </a:r>
            <a:r>
              <a:rPr lang="tr-TR" dirty="0" err="1"/>
              <a:t>sizebox</a:t>
            </a:r>
            <a:r>
              <a:rPr lang="tr-TR" dirty="0"/>
              <a:t> kullanarak  boyutlandırabiliyoruz.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err="1"/>
              <a:t>Widget</a:t>
            </a:r>
            <a:r>
              <a:rPr lang="tr-TR" dirty="0"/>
              <a:t> arasında boşluk oluşturabiliyor.</a:t>
            </a:r>
          </a:p>
        </p:txBody>
      </p:sp>
    </p:spTree>
    <p:extLst>
      <p:ext uri="{BB962C8B-B14F-4D97-AF65-F5344CB8AC3E}">
        <p14:creationId xmlns:p14="http://schemas.microsoft.com/office/powerpoint/2010/main" val="47311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69DD61-FB20-4370-9B2A-E506A74A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Spacer</a:t>
            </a:r>
            <a:r>
              <a:rPr lang="tr-TR" dirty="0"/>
              <a:t> : Boşluk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DD1A4F-2D26-4DCC-86B5-AAD00C5A8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96240"/>
            <a:ext cx="4030297" cy="56617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AF580A0-CEFA-4719-8E69-05DBB6412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05" y="0"/>
            <a:ext cx="3566469" cy="6789711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4285137-9063-4701-A153-9CB7CAEFDB7C}"/>
              </a:ext>
            </a:extLst>
          </p:cNvPr>
          <p:cNvSpPr txBox="1"/>
          <p:nvPr/>
        </p:nvSpPr>
        <p:spPr>
          <a:xfrm>
            <a:off x="4676408" y="1483916"/>
            <a:ext cx="221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Var olan boş alanı tam olarak kullanarak boşluk oluşturur.</a:t>
            </a:r>
          </a:p>
        </p:txBody>
      </p:sp>
    </p:spTree>
    <p:extLst>
      <p:ext uri="{BB962C8B-B14F-4D97-AF65-F5344CB8AC3E}">
        <p14:creationId xmlns:p14="http://schemas.microsoft.com/office/powerpoint/2010/main" val="164632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22DF0-FCF7-43DC-9F25-1B331FE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BBE1A-03E2-465F-A577-C4294275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3608"/>
            <a:ext cx="8946541" cy="543974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Row</a:t>
            </a:r>
            <a:r>
              <a:rPr lang="tr-TR" sz="2800" dirty="0"/>
              <a:t>– </a:t>
            </a:r>
            <a:r>
              <a:rPr lang="tr-TR" sz="2800" dirty="0" err="1"/>
              <a:t>Column-Stack</a:t>
            </a:r>
            <a:r>
              <a:rPr lang="tr-TR" sz="2800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MainAxisAlignment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CrossAxisAlignment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MainAxisSize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Center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Align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SizedBox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Spacer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Padding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Expanded</a:t>
            </a:r>
            <a:r>
              <a:rPr lang="tr-TR" sz="2800" dirty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Özelleştirilmiş </a:t>
            </a:r>
            <a:r>
              <a:rPr lang="tr-TR" sz="2800" dirty="0" err="1"/>
              <a:t>Widget</a:t>
            </a:r>
            <a:r>
              <a:rPr lang="tr-TR" sz="28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Çoklu Ekran	Desteği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Icon</a:t>
            </a:r>
            <a:r>
              <a:rPr lang="tr-TR" sz="2800" dirty="0"/>
              <a:t> Oluşturma</a:t>
            </a:r>
          </a:p>
        </p:txBody>
      </p:sp>
    </p:spTree>
    <p:extLst>
      <p:ext uri="{BB962C8B-B14F-4D97-AF65-F5344CB8AC3E}">
        <p14:creationId xmlns:p14="http://schemas.microsoft.com/office/powerpoint/2010/main" val="19833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99B716-A424-4757-8A5F-1B2F18CA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1" y="0"/>
            <a:ext cx="9404723" cy="1400530"/>
          </a:xfrm>
        </p:spPr>
        <p:txBody>
          <a:bodyPr/>
          <a:lstStyle/>
          <a:p>
            <a:r>
              <a:rPr lang="tr-TR" dirty="0" err="1"/>
              <a:t>Padding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F583FA-EB5C-442C-BC8C-21180834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1" y="697159"/>
            <a:ext cx="7854391" cy="41954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widget'ın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kendi içeriği ile kendi sınırları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arasındaki mesafeyi belirler.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İç boşluk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anlamına gelir.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widget'ın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kendi sınırları içerisinde yer alır ve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widget'ın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dokunulabilir (tıklanabilir) alanını genişletir. </a:t>
            </a:r>
          </a:p>
          <a:p>
            <a:r>
              <a:rPr lang="tr-TR" dirty="0" err="1"/>
              <a:t>EdgeInsets.all</a:t>
            </a:r>
            <a:r>
              <a:rPr lang="tr-TR" dirty="0"/>
              <a:t>() özelliği bütün	kenarlara aynı oranda boşluk	verir.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69B061-AB81-4AA3-9D96-5F883D5A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46" y="0"/>
            <a:ext cx="3756986" cy="68128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E8F8FAC-EB90-4C6A-A560-1EFAA828C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6" y="3421352"/>
            <a:ext cx="5353624" cy="343664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76461DA-3B52-4241-A227-11E0F8FD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76" y="3037103"/>
            <a:ext cx="65220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Padding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padding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EdgeInsets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only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right: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bottom: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top: 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25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5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62475-D7B2-4441-8F36-AD4F30B6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Expanded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FDDD4B-2570-4E01-B0FD-6E5EE653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51" y="1220056"/>
            <a:ext cx="2593448" cy="4195481"/>
          </a:xfrm>
        </p:spPr>
        <p:txBody>
          <a:bodyPr/>
          <a:lstStyle/>
          <a:p>
            <a:r>
              <a:rPr lang="tr-TR" dirty="0" err="1"/>
              <a:t>Widget</a:t>
            </a:r>
            <a:r>
              <a:rPr lang="tr-TR" dirty="0"/>
              <a:t> bulunduğu alanda </a:t>
            </a:r>
            <a:r>
              <a:rPr lang="tr-TR" dirty="0" err="1"/>
              <a:t>Row</a:t>
            </a:r>
            <a:r>
              <a:rPr lang="tr-TR" dirty="0"/>
              <a:t> içindeyse yatayda , </a:t>
            </a:r>
            <a:r>
              <a:rPr lang="tr-TR" dirty="0" err="1"/>
              <a:t>Column</a:t>
            </a:r>
            <a:r>
              <a:rPr lang="tr-TR" dirty="0"/>
              <a:t> içindeyse dikeyde boş olan alanda yayılır.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FA3D8B-9251-4F1A-9B6D-9EEE6C4D8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46" y="45427"/>
            <a:ext cx="3718882" cy="67671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5003AED-A7E1-4334-B3AA-19A6633D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1219094"/>
            <a:ext cx="4647105" cy="544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3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4575CA-084E-4506-97CA-24256B42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Özelleştirilmiş </a:t>
            </a:r>
            <a:r>
              <a:rPr lang="tr-TR" dirty="0" err="1"/>
              <a:t>Widget</a:t>
            </a:r>
            <a:r>
              <a:rPr lang="tr-TR" dirty="0"/>
              <a:t> Oluşturma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5B32FB-6302-45B3-AB57-1CD4FFDDE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832" y="950248"/>
            <a:ext cx="2866168" cy="543974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AE23E65-091B-4F20-8677-4C968C715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60" y="1520718"/>
            <a:ext cx="4722872" cy="406979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284168F-AE85-4C4C-963E-DBEE8D368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" y="1520718"/>
            <a:ext cx="4565785" cy="16778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BCCD9EF-FA9C-427E-8E48-88A8F36D9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" y="3670121"/>
            <a:ext cx="4632787" cy="2133520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435CFE0B-A4B1-434C-8356-E4F7DD6FFB97}"/>
              </a:ext>
            </a:extLst>
          </p:cNvPr>
          <p:cNvCxnSpPr/>
          <p:nvPr/>
        </p:nvCxnSpPr>
        <p:spPr>
          <a:xfrm flipH="1">
            <a:off x="3153747" y="3741576"/>
            <a:ext cx="2407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E898AD6F-D5B1-4056-9AE4-E4FE47FA4DAD}"/>
              </a:ext>
            </a:extLst>
          </p:cNvPr>
          <p:cNvCxnSpPr>
            <a:cxnSpLocks/>
          </p:cNvCxnSpPr>
          <p:nvPr/>
        </p:nvCxnSpPr>
        <p:spPr>
          <a:xfrm flipH="1">
            <a:off x="3153747" y="3893977"/>
            <a:ext cx="2559698" cy="91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5D9FEA12-A046-4B06-957A-0AA39BC5C37F}"/>
              </a:ext>
            </a:extLst>
          </p:cNvPr>
          <p:cNvCxnSpPr>
            <a:cxnSpLocks/>
          </p:cNvCxnSpPr>
          <p:nvPr/>
        </p:nvCxnSpPr>
        <p:spPr>
          <a:xfrm flipH="1" flipV="1">
            <a:off x="2509935" y="1604865"/>
            <a:ext cx="3135085" cy="256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3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541C9B-5EFE-47B8-9A77-4C6FC37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 Ekleme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8165C94-3040-4335-8470-F92BA98A2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2" y="1130328"/>
            <a:ext cx="5380584" cy="527495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82D806E-FCD9-438A-9D85-1EF698C8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156" y="1130328"/>
            <a:ext cx="6603844" cy="351588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2DD8C2D-AA09-46F0-8814-5DAFF5317850}"/>
              </a:ext>
            </a:extLst>
          </p:cNvPr>
          <p:cNvSpPr txBox="1"/>
          <p:nvPr/>
        </p:nvSpPr>
        <p:spPr>
          <a:xfrm>
            <a:off x="5689341" y="464621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Eklenen resim </a:t>
            </a:r>
            <a:r>
              <a:rPr lang="tr-TR" dirty="0" err="1"/>
              <a:t>pubspec.yaml</a:t>
            </a:r>
            <a:r>
              <a:rPr lang="tr-TR" dirty="0"/>
              <a:t> dosyasına eklenir.</a:t>
            </a:r>
          </a:p>
          <a:p>
            <a:endParaRPr lang="tr-TR" dirty="0"/>
          </a:p>
          <a:p>
            <a:r>
              <a:rPr lang="tr-TR" dirty="0"/>
              <a:t>Dart dosyası açılınca Sarı uyarı alanından </a:t>
            </a:r>
            <a:r>
              <a:rPr lang="tr-TR" dirty="0" err="1"/>
              <a:t>Get</a:t>
            </a:r>
            <a:r>
              <a:rPr lang="tr-TR" dirty="0"/>
              <a:t> </a:t>
            </a:r>
            <a:r>
              <a:rPr lang="tr-TR" dirty="0" err="1"/>
              <a:t>dependencies</a:t>
            </a:r>
            <a:r>
              <a:rPr lang="tr-TR" dirty="0"/>
              <a:t> seçilir</a:t>
            </a:r>
          </a:p>
        </p:txBody>
      </p:sp>
    </p:spTree>
    <p:extLst>
      <p:ext uri="{BB962C8B-B14F-4D97-AF65-F5344CB8AC3E}">
        <p14:creationId xmlns:p14="http://schemas.microsoft.com/office/powerpoint/2010/main" val="321855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6CF6CE-A0D4-4E8E-B758-856DDD0B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Çoklu Ekran Desteği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3C7510-EFE3-4911-AD49-C7CA936B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2800" dirty="0"/>
          </a:p>
          <a:p>
            <a:pPr marL="0" indent="0" algn="ctr">
              <a:buNone/>
            </a:pPr>
            <a:r>
              <a:rPr lang="tr-TR" sz="2800" dirty="0"/>
              <a:t>2 Yöntem vardır</a:t>
            </a:r>
          </a:p>
          <a:p>
            <a:pPr algn="ctr"/>
            <a:r>
              <a:rPr lang="tr-TR" sz="2800" dirty="0"/>
              <a:t>Her ekrana	göre tasarım yapmak.</a:t>
            </a:r>
          </a:p>
          <a:p>
            <a:pPr algn="ctr"/>
            <a:r>
              <a:rPr lang="tr-TR" sz="2800" dirty="0"/>
              <a:t>Tasarımı ekrana göre oranlamak.</a:t>
            </a:r>
          </a:p>
        </p:txBody>
      </p:sp>
    </p:spTree>
    <p:extLst>
      <p:ext uri="{BB962C8B-B14F-4D97-AF65-F5344CB8AC3E}">
        <p14:creationId xmlns:p14="http://schemas.microsoft.com/office/powerpoint/2010/main" val="125811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3F1511-FB61-4212-ABC0-03735D5D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Tasarımı ekrana göre oranlamak</a:t>
            </a:r>
            <a:br>
              <a:rPr lang="tr-TR" sz="4400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D91C65-BAC6-4D51-A802-9161C2D4A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Tasarımda	sabit olarak oluşturduğumuz genişlik ,	yükseklik boşluk miktarı	gibi	sayıları	ekranın	boyutuna	oranlayarak işlem yapabiliriz.</a:t>
            </a:r>
          </a:p>
          <a:p>
            <a:r>
              <a:rPr lang="tr-TR" dirty="0"/>
              <a:t>Bu şekilde yapılan oranlama dinamik olarak boyutlama sağlamaktadır.</a:t>
            </a:r>
          </a:p>
          <a:p>
            <a:r>
              <a:rPr lang="tr-TR" dirty="0"/>
              <a:t>Örneğin	: Butonun genişliğini ekranın yarısı	kadar	olsun	diyebiliriz</a:t>
            </a:r>
          </a:p>
          <a:p>
            <a:r>
              <a:rPr lang="tr-TR" dirty="0"/>
              <a:t>Oranlama işlemi için ekran bilgisini </a:t>
            </a:r>
            <a:r>
              <a:rPr lang="tr-TR" dirty="0" err="1"/>
              <a:t>MediaQuery</a:t>
            </a:r>
            <a:r>
              <a:rPr lang="tr-TR" dirty="0"/>
              <a:t> sınıfı ile alabiliriz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8294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5B5EDC-98D8-4AF6-9462-832717B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Tasarımı ekrana göre oranlamak</a:t>
            </a:r>
            <a:br>
              <a:rPr lang="tr-TR" sz="4000" dirty="0"/>
            </a:b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9D3B75A5-67FF-4B88-8631-DB014AB83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77993"/>
            <a:ext cx="6775588" cy="4195762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C7AFB70-33F4-4E5C-A52C-0CB48F7D0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29" y="452718"/>
            <a:ext cx="3411471" cy="63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CBD87-C41B-4B54-97B1-EC4019DA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Yapısı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654D033-7897-46D9-8060-AEF65D7B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75" y="1341048"/>
            <a:ext cx="8679932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3F43A04-936F-4D0E-8FD4-249C3179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3" y="2312987"/>
            <a:ext cx="4694327" cy="4092295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21ADF77-A79C-45DF-A278-9A5E26CAF018}"/>
              </a:ext>
            </a:extLst>
          </p:cNvPr>
          <p:cNvSpPr/>
          <p:nvPr/>
        </p:nvSpPr>
        <p:spPr>
          <a:xfrm>
            <a:off x="1035698" y="4357396"/>
            <a:ext cx="4329404" cy="1576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53F206C-634A-4A3B-B2AA-956B32116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93" y="867747"/>
            <a:ext cx="4023709" cy="6067834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490B3453-9FF0-4025-9BFF-2CBBE3E46700}"/>
              </a:ext>
            </a:extLst>
          </p:cNvPr>
          <p:cNvSpPr/>
          <p:nvPr/>
        </p:nvSpPr>
        <p:spPr>
          <a:xfrm>
            <a:off x="1166327" y="4581332"/>
            <a:ext cx="3573624" cy="52251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E702773C-4027-4E6B-8376-D22C055C282F}"/>
              </a:ext>
            </a:extLst>
          </p:cNvPr>
          <p:cNvSpPr/>
          <p:nvPr/>
        </p:nvSpPr>
        <p:spPr>
          <a:xfrm>
            <a:off x="1166327" y="5145832"/>
            <a:ext cx="3573624" cy="62048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06F8B19E-F393-4873-A60B-B17AD666BDCC}"/>
              </a:ext>
            </a:extLst>
          </p:cNvPr>
          <p:cNvCxnSpPr>
            <a:cxnSpLocks/>
          </p:cNvCxnSpPr>
          <p:nvPr/>
        </p:nvCxnSpPr>
        <p:spPr>
          <a:xfrm flipV="1">
            <a:off x="5365102" y="737118"/>
            <a:ext cx="2789853" cy="362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024C168-2266-4BC9-9DC1-BC12DEF19E78}"/>
              </a:ext>
            </a:extLst>
          </p:cNvPr>
          <p:cNvSpPr txBox="1"/>
          <p:nvPr/>
        </p:nvSpPr>
        <p:spPr>
          <a:xfrm>
            <a:off x="7155302" y="42182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Scaffold</a:t>
            </a:r>
            <a:r>
              <a:rPr lang="tr-TR" dirty="0"/>
              <a:t>(Sayfanın Tamamı) 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1B12B2B1-A34A-43C2-B937-40757A47CD89}"/>
              </a:ext>
            </a:extLst>
          </p:cNvPr>
          <p:cNvCxnSpPr/>
          <p:nvPr/>
        </p:nvCxnSpPr>
        <p:spPr>
          <a:xfrm flipV="1">
            <a:off x="4739951" y="1520890"/>
            <a:ext cx="3601616" cy="332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22617F63-D3F9-43C1-8700-82581065129C}"/>
              </a:ext>
            </a:extLst>
          </p:cNvPr>
          <p:cNvSpPr txBox="1"/>
          <p:nvPr/>
        </p:nvSpPr>
        <p:spPr>
          <a:xfrm>
            <a:off x="8451993" y="1520890"/>
            <a:ext cx="11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AppBar</a:t>
            </a:r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C641E775-A2E7-4390-A062-A40C64156B53}"/>
              </a:ext>
            </a:extLst>
          </p:cNvPr>
          <p:cNvCxnSpPr/>
          <p:nvPr/>
        </p:nvCxnSpPr>
        <p:spPr>
          <a:xfrm flipV="1">
            <a:off x="4739951" y="4226767"/>
            <a:ext cx="3331029" cy="125963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6DEDE325-2792-49F6-980E-6013CA7545C5}"/>
              </a:ext>
            </a:extLst>
          </p:cNvPr>
          <p:cNvSpPr txBox="1"/>
          <p:nvPr/>
        </p:nvSpPr>
        <p:spPr>
          <a:xfrm>
            <a:off x="7795066" y="2531213"/>
            <a:ext cx="2118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Body</a:t>
            </a:r>
          </a:p>
          <a:p>
            <a:pPr algn="ctr"/>
            <a:endParaRPr lang="tr-TR" dirty="0">
              <a:solidFill>
                <a:schemeClr val="bg1"/>
              </a:solidFill>
            </a:endParaRPr>
          </a:p>
          <a:p>
            <a:pPr algn="ctr"/>
            <a:r>
              <a:rPr lang="tr-TR" dirty="0">
                <a:solidFill>
                  <a:schemeClr val="bg1"/>
                </a:solidFill>
              </a:rPr>
              <a:t>Sayfanın Tasarımının Yapıldığı Alan</a:t>
            </a:r>
          </a:p>
        </p:txBody>
      </p:sp>
    </p:spTree>
    <p:extLst>
      <p:ext uri="{BB962C8B-B14F-4D97-AF65-F5344CB8AC3E}">
        <p14:creationId xmlns:p14="http://schemas.microsoft.com/office/powerpoint/2010/main" val="219905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544A6F-79A2-426E-A570-68A4C894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 err="1"/>
              <a:t>Row</a:t>
            </a:r>
            <a:r>
              <a:rPr lang="tr-TR" sz="4400" dirty="0"/>
              <a:t>– </a:t>
            </a:r>
            <a:r>
              <a:rPr lang="tr-TR" sz="4400" dirty="0" err="1"/>
              <a:t>Column-Stack</a:t>
            </a:r>
            <a:br>
              <a:rPr lang="tr-TR" sz="4400" dirty="0"/>
            </a:b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54F2A42-B129-416E-809D-4C8B561D3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8" y="2171549"/>
            <a:ext cx="7483150" cy="4565153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4BD8464-B8A0-46FF-A390-7927CB49C5A4}"/>
              </a:ext>
            </a:extLst>
          </p:cNvPr>
          <p:cNvSpPr txBox="1"/>
          <p:nvPr/>
        </p:nvSpPr>
        <p:spPr>
          <a:xfrm>
            <a:off x="2836506" y="1576874"/>
            <a:ext cx="466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Flutter da 3 adet tasarım alt yapısı var.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BF892A7-DC7D-4A39-8953-8D99D7B520C6}"/>
              </a:ext>
            </a:extLst>
          </p:cNvPr>
          <p:cNvSpPr txBox="1"/>
          <p:nvPr/>
        </p:nvSpPr>
        <p:spPr>
          <a:xfrm>
            <a:off x="2248678" y="3956180"/>
            <a:ext cx="1567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Yatayda yan yana olacak şekilde gözükürler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ECD5D68-8DA6-406A-AB6C-017F6C6192AF}"/>
              </a:ext>
            </a:extLst>
          </p:cNvPr>
          <p:cNvSpPr txBox="1"/>
          <p:nvPr/>
        </p:nvSpPr>
        <p:spPr>
          <a:xfrm>
            <a:off x="5229447" y="3803798"/>
            <a:ext cx="13622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Düşeyde alt alta olacak şekilde gözükürler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CA6EBCC-F400-4F76-8996-7A711392B3A7}"/>
              </a:ext>
            </a:extLst>
          </p:cNvPr>
          <p:cNvSpPr txBox="1"/>
          <p:nvPr/>
        </p:nvSpPr>
        <p:spPr>
          <a:xfrm>
            <a:off x="7244859" y="3803798"/>
            <a:ext cx="1362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Widgetlara üst üste gelecek şekilde hizalanırlar.</a:t>
            </a:r>
          </a:p>
        </p:txBody>
      </p:sp>
    </p:spTree>
    <p:extLst>
      <p:ext uri="{BB962C8B-B14F-4D97-AF65-F5344CB8AC3E}">
        <p14:creationId xmlns:p14="http://schemas.microsoft.com/office/powerpoint/2010/main" val="370390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E52141-B3CA-4CA0-82C5-B114D5FD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ROW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45C6C9-F712-465C-B010-772DC8A4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55904" cy="4195481"/>
          </a:xfrm>
        </p:spPr>
        <p:txBody>
          <a:bodyPr/>
          <a:lstStyle/>
          <a:p>
            <a:r>
              <a:rPr lang="tr-TR" dirty="0"/>
              <a:t>Widgetların	yan yana durmasını sağlar.</a:t>
            </a:r>
          </a:p>
          <a:p>
            <a:r>
              <a:rPr lang="tr-TR" dirty="0"/>
              <a:t>Varsayılan	başlangıç	noktası	sol	üst	köşedir.</a:t>
            </a:r>
          </a:p>
          <a:p>
            <a:r>
              <a:rPr lang="tr-TR" dirty="0"/>
              <a:t>Boyutu	içindeki widgetlara göre değişir.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76A255-25F4-406D-BA0E-E39F406FF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16" y="507984"/>
            <a:ext cx="3403373" cy="635001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F588EA7-98EA-4DBE-8A29-21C878C75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04" y="3502057"/>
            <a:ext cx="5671361" cy="30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7D8E2-9918-45FF-BA2A-FFFDF3DA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COLUMN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C12F3C2-CA6C-4C55-9DE7-849F1E80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683" y="78137"/>
            <a:ext cx="3663632" cy="6583920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B409375-490D-4DE3-B3B4-717AD97CC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08530"/>
            <a:ext cx="5953034" cy="30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FF9B1B-6FC2-4B83-8593-6E809BEF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STACK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2A5108C-631F-437C-A38E-E1F4F4EF5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22" y="594386"/>
            <a:ext cx="3394696" cy="622959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926D815-3875-4557-B31A-A1CDCD732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3" y="2353084"/>
            <a:ext cx="6327599" cy="30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1A3BC-186E-4219-8244-45B037D0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30" y="40828"/>
            <a:ext cx="9404723" cy="1400530"/>
          </a:xfrm>
        </p:spPr>
        <p:txBody>
          <a:bodyPr/>
          <a:lstStyle/>
          <a:p>
            <a:r>
              <a:rPr lang="tr-TR" dirty="0"/>
              <a:t>Karışık Kullanımı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90D7D9-6A37-4F6F-90AE-7ED0119B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3" y="948668"/>
            <a:ext cx="7589207" cy="3500973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C9D88EC-1201-4C35-966D-894C086F4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" y="3429000"/>
            <a:ext cx="7651038" cy="328635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F2F449F-2D92-40E7-81A4-EED27A2A0C5E}"/>
              </a:ext>
            </a:extLst>
          </p:cNvPr>
          <p:cNvSpPr txBox="1"/>
          <p:nvPr/>
        </p:nvSpPr>
        <p:spPr>
          <a:xfrm>
            <a:off x="7768856" y="199183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Row</a:t>
            </a:r>
            <a:r>
              <a:rPr lang="tr-TR" dirty="0"/>
              <a:t> Bazında Sıralandı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099CF49-4AB0-4617-91A1-6F0CE6A70193}"/>
              </a:ext>
            </a:extLst>
          </p:cNvPr>
          <p:cNvSpPr txBox="1"/>
          <p:nvPr/>
        </p:nvSpPr>
        <p:spPr>
          <a:xfrm>
            <a:off x="7885814" y="431217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Column</a:t>
            </a:r>
            <a:r>
              <a:rPr lang="tr-TR" dirty="0"/>
              <a:t> Bazında Sıralandı</a:t>
            </a:r>
          </a:p>
        </p:txBody>
      </p:sp>
    </p:spTree>
    <p:extLst>
      <p:ext uri="{BB962C8B-B14F-4D97-AF65-F5344CB8AC3E}">
        <p14:creationId xmlns:p14="http://schemas.microsoft.com/office/powerpoint/2010/main" val="292039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8584</TotalTime>
  <Words>547</Words>
  <Application>Microsoft Office PowerPoint</Application>
  <PresentationFormat>Geniş ekran</PresentationFormat>
  <Paragraphs>88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JetBrains Mono</vt:lpstr>
      <vt:lpstr>Wingdings</vt:lpstr>
      <vt:lpstr>Wingdings 3</vt:lpstr>
      <vt:lpstr>İyon</vt:lpstr>
      <vt:lpstr>Mobil Programlama- Flutter Tasarım</vt:lpstr>
      <vt:lpstr>İçerik</vt:lpstr>
      <vt:lpstr>Uygulama Yapısı</vt:lpstr>
      <vt:lpstr>PowerPoint Sunusu</vt:lpstr>
      <vt:lpstr>Row– Column-Stack </vt:lpstr>
      <vt:lpstr>ROW</vt:lpstr>
      <vt:lpstr>COLUMN</vt:lpstr>
      <vt:lpstr>STACK</vt:lpstr>
      <vt:lpstr>Karışık Kullanımı</vt:lpstr>
      <vt:lpstr>Karışık Kullanımı</vt:lpstr>
      <vt:lpstr>Container Özelleştirme</vt:lpstr>
      <vt:lpstr>Tasarım Alanı Kodlama Mantığı </vt:lpstr>
      <vt:lpstr>PowerPoint Sunusu</vt:lpstr>
      <vt:lpstr>MainAxisAlignment </vt:lpstr>
      <vt:lpstr>CrossAxisAlignment </vt:lpstr>
      <vt:lpstr>Center</vt:lpstr>
      <vt:lpstr>Align</vt:lpstr>
      <vt:lpstr>SizeBox</vt:lpstr>
      <vt:lpstr>Spacer : Boşluk</vt:lpstr>
      <vt:lpstr>Padding</vt:lpstr>
      <vt:lpstr>Expanded</vt:lpstr>
      <vt:lpstr>Özelleştirilmiş Widget Oluşturma</vt:lpstr>
      <vt:lpstr>Resim Ekleme</vt:lpstr>
      <vt:lpstr>Çoklu Ekran Desteği</vt:lpstr>
      <vt:lpstr>Tasarımı ekrana göre oranlamak </vt:lpstr>
      <vt:lpstr>Tasarımı ekrana göre oranlamak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Buket KILIÇ</dc:creator>
  <cp:lastModifiedBy>Buket KILIÇ</cp:lastModifiedBy>
  <cp:revision>80</cp:revision>
  <dcterms:created xsi:type="dcterms:W3CDTF">2022-01-17T13:47:27Z</dcterms:created>
  <dcterms:modified xsi:type="dcterms:W3CDTF">2025-03-20T10:35:04Z</dcterms:modified>
</cp:coreProperties>
</file>