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72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ket KILIÇ" userId="04493ed1facbc90e" providerId="LiveId" clId="{7887D417-0429-4F80-B44A-21801592C430}"/>
    <pc:docChg chg="undo custSel addSld delSld modSld">
      <pc:chgData name="Buket KILIÇ" userId="04493ed1facbc90e" providerId="LiveId" clId="{7887D417-0429-4F80-B44A-21801592C430}" dt="2022-02-15T06:07:11.180" v="574" actId="20577"/>
      <pc:docMkLst>
        <pc:docMk/>
      </pc:docMkLst>
      <pc:sldChg chg="del">
        <pc:chgData name="Buket KILIÇ" userId="04493ed1facbc90e" providerId="LiveId" clId="{7887D417-0429-4F80-B44A-21801592C430}" dt="2022-02-14T11:13:08.590" v="241" actId="2696"/>
        <pc:sldMkLst>
          <pc:docMk/>
          <pc:sldMk cId="2833203222" sldId="271"/>
        </pc:sldMkLst>
      </pc:sldChg>
      <pc:sldChg chg="addSp modSp new mod">
        <pc:chgData name="Buket KILIÇ" userId="04493ed1facbc90e" providerId="LiveId" clId="{7887D417-0429-4F80-B44A-21801592C430}" dt="2022-02-14T10:50:06.569" v="52" actId="1076"/>
        <pc:sldMkLst>
          <pc:docMk/>
          <pc:sldMk cId="2666620805" sldId="272"/>
        </pc:sldMkLst>
        <pc:spChg chg="mod">
          <ac:chgData name="Buket KILIÇ" userId="04493ed1facbc90e" providerId="LiveId" clId="{7887D417-0429-4F80-B44A-21801592C430}" dt="2022-02-14T10:44:38.483" v="1"/>
          <ac:spMkLst>
            <pc:docMk/>
            <pc:sldMk cId="2666620805" sldId="272"/>
            <ac:spMk id="2" creationId="{A7E65F79-F759-4146-95E9-051C6A72C6C0}"/>
          </ac:spMkLst>
        </pc:spChg>
        <pc:spChg chg="mod">
          <ac:chgData name="Buket KILIÇ" userId="04493ed1facbc90e" providerId="LiveId" clId="{7887D417-0429-4F80-B44A-21801592C430}" dt="2022-02-14T10:45:50.816" v="49" actId="14100"/>
          <ac:spMkLst>
            <pc:docMk/>
            <pc:sldMk cId="2666620805" sldId="272"/>
            <ac:spMk id="3" creationId="{5D7D077A-CA4F-4823-957C-4AF7F290FFD0}"/>
          </ac:spMkLst>
        </pc:spChg>
        <pc:picChg chg="add mod">
          <ac:chgData name="Buket KILIÇ" userId="04493ed1facbc90e" providerId="LiveId" clId="{7887D417-0429-4F80-B44A-21801592C430}" dt="2022-02-14T10:50:06.569" v="52" actId="1076"/>
          <ac:picMkLst>
            <pc:docMk/>
            <pc:sldMk cId="2666620805" sldId="272"/>
            <ac:picMk id="5" creationId="{DC7487FE-FD94-466C-81F1-3ED01F89E871}"/>
          </ac:picMkLst>
        </pc:picChg>
      </pc:sldChg>
      <pc:sldChg chg="addSp delSp modSp new mod">
        <pc:chgData name="Buket KILIÇ" userId="04493ed1facbc90e" providerId="LiveId" clId="{7887D417-0429-4F80-B44A-21801592C430}" dt="2022-02-14T10:55:15.756" v="194" actId="14100"/>
        <pc:sldMkLst>
          <pc:docMk/>
          <pc:sldMk cId="2587213700" sldId="273"/>
        </pc:sldMkLst>
        <pc:spChg chg="del">
          <ac:chgData name="Buket KILIÇ" userId="04493ed1facbc90e" providerId="LiveId" clId="{7887D417-0429-4F80-B44A-21801592C430}" dt="2022-02-14T10:51:39.140" v="55" actId="478"/>
          <ac:spMkLst>
            <pc:docMk/>
            <pc:sldMk cId="2587213700" sldId="273"/>
            <ac:spMk id="2" creationId="{0A2089B0-5D9B-4551-AB09-756421A3AEE4}"/>
          </ac:spMkLst>
        </pc:spChg>
        <pc:spChg chg="del">
          <ac:chgData name="Buket KILIÇ" userId="04493ed1facbc90e" providerId="LiveId" clId="{7887D417-0429-4F80-B44A-21801592C430}" dt="2022-02-14T10:51:27.517" v="54"/>
          <ac:spMkLst>
            <pc:docMk/>
            <pc:sldMk cId="2587213700" sldId="273"/>
            <ac:spMk id="3" creationId="{355DC90A-9969-41AC-9891-F8A422599E8D}"/>
          </ac:spMkLst>
        </pc:spChg>
        <pc:spChg chg="add mod">
          <ac:chgData name="Buket KILIÇ" userId="04493ed1facbc90e" providerId="LiveId" clId="{7887D417-0429-4F80-B44A-21801592C430}" dt="2022-02-14T10:52:28.827" v="61" actId="208"/>
          <ac:spMkLst>
            <pc:docMk/>
            <pc:sldMk cId="2587213700" sldId="273"/>
            <ac:spMk id="6" creationId="{2E104036-8CC2-4CF6-8C0F-6BD3FE0E9957}"/>
          </ac:spMkLst>
        </pc:spChg>
        <pc:spChg chg="add mod">
          <ac:chgData name="Buket KILIÇ" userId="04493ed1facbc90e" providerId="LiveId" clId="{7887D417-0429-4F80-B44A-21801592C430}" dt="2022-02-14T10:53:00.977" v="65" actId="1076"/>
          <ac:spMkLst>
            <pc:docMk/>
            <pc:sldMk cId="2587213700" sldId="273"/>
            <ac:spMk id="7" creationId="{E7A90727-0419-456C-BE86-350F2424BF1D}"/>
          </ac:spMkLst>
        </pc:spChg>
        <pc:spChg chg="add mod">
          <ac:chgData name="Buket KILIÇ" userId="04493ed1facbc90e" providerId="LiveId" clId="{7887D417-0429-4F80-B44A-21801592C430}" dt="2022-02-14T10:53:58.204" v="132" actId="1076"/>
          <ac:spMkLst>
            <pc:docMk/>
            <pc:sldMk cId="2587213700" sldId="273"/>
            <ac:spMk id="10" creationId="{6A30007C-6A38-47EC-BC43-ED68E46D31AD}"/>
          </ac:spMkLst>
        </pc:spChg>
        <pc:spChg chg="add mod">
          <ac:chgData name="Buket KILIÇ" userId="04493ed1facbc90e" providerId="LiveId" clId="{7887D417-0429-4F80-B44A-21801592C430}" dt="2022-02-14T10:54:31.862" v="137" actId="207"/>
          <ac:spMkLst>
            <pc:docMk/>
            <pc:sldMk cId="2587213700" sldId="273"/>
            <ac:spMk id="11" creationId="{619A8D90-B0D5-4677-80AD-61ECDF372DBD}"/>
          </ac:spMkLst>
        </pc:spChg>
        <pc:spChg chg="add mod">
          <ac:chgData name="Buket KILIÇ" userId="04493ed1facbc90e" providerId="LiveId" clId="{7887D417-0429-4F80-B44A-21801592C430}" dt="2022-02-14T10:55:11.732" v="193" actId="1076"/>
          <ac:spMkLst>
            <pc:docMk/>
            <pc:sldMk cId="2587213700" sldId="273"/>
            <ac:spMk id="14" creationId="{DF84B3A1-C0B6-427B-80B9-0C10FE85BE9E}"/>
          </ac:spMkLst>
        </pc:spChg>
        <pc:picChg chg="add mod">
          <ac:chgData name="Buket KILIÇ" userId="04493ed1facbc90e" providerId="LiveId" clId="{7887D417-0429-4F80-B44A-21801592C430}" dt="2022-02-14T10:55:08.015" v="192" actId="1076"/>
          <ac:picMkLst>
            <pc:docMk/>
            <pc:sldMk cId="2587213700" sldId="273"/>
            <ac:picMk id="5" creationId="{94F6426F-DD29-4850-8ED2-4769E67070C5}"/>
          </ac:picMkLst>
        </pc:picChg>
        <pc:cxnChg chg="add">
          <ac:chgData name="Buket KILIÇ" userId="04493ed1facbc90e" providerId="LiveId" clId="{7887D417-0429-4F80-B44A-21801592C430}" dt="2022-02-14T10:53:13.529" v="66" actId="11529"/>
          <ac:cxnSpMkLst>
            <pc:docMk/>
            <pc:sldMk cId="2587213700" sldId="273"/>
            <ac:cxnSpMk id="9" creationId="{2EE2420B-DF66-4E8A-B3AE-46891A20F0F9}"/>
          </ac:cxnSpMkLst>
        </pc:cxnChg>
        <pc:cxnChg chg="add mod">
          <ac:chgData name="Buket KILIÇ" userId="04493ed1facbc90e" providerId="LiveId" clId="{7887D417-0429-4F80-B44A-21801592C430}" dt="2022-02-14T10:55:15.756" v="194" actId="14100"/>
          <ac:cxnSpMkLst>
            <pc:docMk/>
            <pc:sldMk cId="2587213700" sldId="273"/>
            <ac:cxnSpMk id="13" creationId="{9B9FDA47-F808-4C1C-A6AD-3689D7D75390}"/>
          </ac:cxnSpMkLst>
        </pc:cxnChg>
      </pc:sldChg>
      <pc:sldChg chg="addSp modSp new mod">
        <pc:chgData name="Buket KILIÇ" userId="04493ed1facbc90e" providerId="LiveId" clId="{7887D417-0429-4F80-B44A-21801592C430}" dt="2022-02-14T10:57:52.646" v="200" actId="1076"/>
        <pc:sldMkLst>
          <pc:docMk/>
          <pc:sldMk cId="3141759542" sldId="274"/>
        </pc:sldMkLst>
        <pc:spChg chg="mod">
          <ac:chgData name="Buket KILIÇ" userId="04493ed1facbc90e" providerId="LiveId" clId="{7887D417-0429-4F80-B44A-21801592C430}" dt="2022-02-14T10:55:48.453" v="196"/>
          <ac:spMkLst>
            <pc:docMk/>
            <pc:sldMk cId="3141759542" sldId="274"/>
            <ac:spMk id="2" creationId="{A620036C-FA08-42A8-BEBB-C91BB8DE0343}"/>
          </ac:spMkLst>
        </pc:spChg>
        <pc:spChg chg="mod">
          <ac:chgData name="Buket KILIÇ" userId="04493ed1facbc90e" providerId="LiveId" clId="{7887D417-0429-4F80-B44A-21801592C430}" dt="2022-02-14T10:55:55.659" v="197"/>
          <ac:spMkLst>
            <pc:docMk/>
            <pc:sldMk cId="3141759542" sldId="274"/>
            <ac:spMk id="3" creationId="{183FDE58-1272-4870-BF42-80A71FE24EA8}"/>
          </ac:spMkLst>
        </pc:spChg>
        <pc:picChg chg="add mod">
          <ac:chgData name="Buket KILIÇ" userId="04493ed1facbc90e" providerId="LiveId" clId="{7887D417-0429-4F80-B44A-21801592C430}" dt="2022-02-14T10:57:52.646" v="200" actId="1076"/>
          <ac:picMkLst>
            <pc:docMk/>
            <pc:sldMk cId="3141759542" sldId="274"/>
            <ac:picMk id="5" creationId="{DEE7F0AE-8A74-4249-BA51-43A1DC303249}"/>
          </ac:picMkLst>
        </pc:picChg>
      </pc:sldChg>
      <pc:sldChg chg="addSp delSp modSp new mod">
        <pc:chgData name="Buket KILIÇ" userId="04493ed1facbc90e" providerId="LiveId" clId="{7887D417-0429-4F80-B44A-21801592C430}" dt="2022-02-14T11:00:23.435" v="240" actId="20577"/>
        <pc:sldMkLst>
          <pc:docMk/>
          <pc:sldMk cId="2438333206" sldId="275"/>
        </pc:sldMkLst>
        <pc:spChg chg="mod">
          <ac:chgData name="Buket KILIÇ" userId="04493ed1facbc90e" providerId="LiveId" clId="{7887D417-0429-4F80-B44A-21801592C430}" dt="2022-02-14T10:59:45.935" v="207"/>
          <ac:spMkLst>
            <pc:docMk/>
            <pc:sldMk cId="2438333206" sldId="275"/>
            <ac:spMk id="2" creationId="{B62BBBE5-7B8C-4F8D-8E99-5F3C557DC0F7}"/>
          </ac:spMkLst>
        </pc:spChg>
        <pc:spChg chg="del">
          <ac:chgData name="Buket KILIÇ" userId="04493ed1facbc90e" providerId="LiveId" clId="{7887D417-0429-4F80-B44A-21801592C430}" dt="2022-02-14T10:59:17.890" v="202" actId="478"/>
          <ac:spMkLst>
            <pc:docMk/>
            <pc:sldMk cId="2438333206" sldId="275"/>
            <ac:spMk id="3" creationId="{17A5B2DF-E136-47D5-9643-16568D502F48}"/>
          </ac:spMkLst>
        </pc:spChg>
        <pc:spChg chg="add mod">
          <ac:chgData name="Buket KILIÇ" userId="04493ed1facbc90e" providerId="LiveId" clId="{7887D417-0429-4F80-B44A-21801592C430}" dt="2022-02-14T11:00:23.435" v="240" actId="20577"/>
          <ac:spMkLst>
            <pc:docMk/>
            <pc:sldMk cId="2438333206" sldId="275"/>
            <ac:spMk id="7" creationId="{5A5362EF-B293-4164-9EE8-8001CC7A8463}"/>
          </ac:spMkLst>
        </pc:spChg>
        <pc:picChg chg="add mod">
          <ac:chgData name="Buket KILIÇ" userId="04493ed1facbc90e" providerId="LiveId" clId="{7887D417-0429-4F80-B44A-21801592C430}" dt="2022-02-14T10:59:35.781" v="206" actId="1076"/>
          <ac:picMkLst>
            <pc:docMk/>
            <pc:sldMk cId="2438333206" sldId="275"/>
            <ac:picMk id="5" creationId="{CED7FD90-5C55-406E-A0E3-4B7E1BD87CBD}"/>
          </ac:picMkLst>
        </pc:picChg>
      </pc:sldChg>
      <pc:sldChg chg="addSp delSp modSp new mod">
        <pc:chgData name="Buket KILIÇ" userId="04493ed1facbc90e" providerId="LiveId" clId="{7887D417-0429-4F80-B44A-21801592C430}" dt="2022-02-14T12:03:36.353" v="396" actId="20577"/>
        <pc:sldMkLst>
          <pc:docMk/>
          <pc:sldMk cId="1406081365" sldId="276"/>
        </pc:sldMkLst>
        <pc:spChg chg="mod">
          <ac:chgData name="Buket KILIÇ" userId="04493ed1facbc90e" providerId="LiveId" clId="{7887D417-0429-4F80-B44A-21801592C430}" dt="2022-02-14T12:00:50.748" v="273" actId="20577"/>
          <ac:spMkLst>
            <pc:docMk/>
            <pc:sldMk cId="1406081365" sldId="276"/>
            <ac:spMk id="2" creationId="{2338B2AE-E85E-4878-AD36-E076E7CF73FB}"/>
          </ac:spMkLst>
        </pc:spChg>
        <pc:spChg chg="del">
          <ac:chgData name="Buket KILIÇ" userId="04493ed1facbc90e" providerId="LiveId" clId="{7887D417-0429-4F80-B44A-21801592C430}" dt="2022-02-14T12:02:09.529" v="274" actId="478"/>
          <ac:spMkLst>
            <pc:docMk/>
            <pc:sldMk cId="1406081365" sldId="276"/>
            <ac:spMk id="3" creationId="{8404B30B-782E-4BC8-877D-461E1B1DE9AD}"/>
          </ac:spMkLst>
        </pc:spChg>
        <pc:spChg chg="add mod">
          <ac:chgData name="Buket KILIÇ" userId="04493ed1facbc90e" providerId="LiveId" clId="{7887D417-0429-4F80-B44A-21801592C430}" dt="2022-02-14T12:03:36.353" v="396" actId="20577"/>
          <ac:spMkLst>
            <pc:docMk/>
            <pc:sldMk cId="1406081365" sldId="276"/>
            <ac:spMk id="6" creationId="{08EA04AB-A9A7-42F3-A8D8-B67EBBFA01C0}"/>
          </ac:spMkLst>
        </pc:spChg>
        <pc:picChg chg="add mod">
          <ac:chgData name="Buket KILIÇ" userId="04493ed1facbc90e" providerId="LiveId" clId="{7887D417-0429-4F80-B44A-21801592C430}" dt="2022-02-14T12:02:13.653" v="276" actId="1076"/>
          <ac:picMkLst>
            <pc:docMk/>
            <pc:sldMk cId="1406081365" sldId="276"/>
            <ac:picMk id="5" creationId="{5497525F-3F66-4932-A2EC-36F90ED2BBBC}"/>
          </ac:picMkLst>
        </pc:picChg>
      </pc:sldChg>
      <pc:sldChg chg="addSp delSp modSp new mod">
        <pc:chgData name="Buket KILIÇ" userId="04493ed1facbc90e" providerId="LiveId" clId="{7887D417-0429-4F80-B44A-21801592C430}" dt="2022-02-14T12:18:21.830" v="401" actId="478"/>
        <pc:sldMkLst>
          <pc:docMk/>
          <pc:sldMk cId="2490662886" sldId="277"/>
        </pc:sldMkLst>
        <pc:spChg chg="del">
          <ac:chgData name="Buket KILIÇ" userId="04493ed1facbc90e" providerId="LiveId" clId="{7887D417-0429-4F80-B44A-21801592C430}" dt="2022-02-14T12:18:21.830" v="401" actId="478"/>
          <ac:spMkLst>
            <pc:docMk/>
            <pc:sldMk cId="2490662886" sldId="277"/>
            <ac:spMk id="2" creationId="{11C4F4D0-57B6-4C48-BD00-F8DDE7DC8743}"/>
          </ac:spMkLst>
        </pc:spChg>
        <pc:spChg chg="del">
          <ac:chgData name="Buket KILIÇ" userId="04493ed1facbc90e" providerId="LiveId" clId="{7887D417-0429-4F80-B44A-21801592C430}" dt="2022-02-14T12:18:15.839" v="398" actId="478"/>
          <ac:spMkLst>
            <pc:docMk/>
            <pc:sldMk cId="2490662886" sldId="277"/>
            <ac:spMk id="3" creationId="{F3A1C60E-299B-4C6E-8D1B-F45E194EFF54}"/>
          </ac:spMkLst>
        </pc:spChg>
        <pc:picChg chg="add mod">
          <ac:chgData name="Buket KILIÇ" userId="04493ed1facbc90e" providerId="LiveId" clId="{7887D417-0429-4F80-B44A-21801592C430}" dt="2022-02-14T12:18:19.540" v="400" actId="1076"/>
          <ac:picMkLst>
            <pc:docMk/>
            <pc:sldMk cId="2490662886" sldId="277"/>
            <ac:picMk id="5" creationId="{6889DDDC-B4BA-45F1-B5D2-234538363A91}"/>
          </ac:picMkLst>
        </pc:picChg>
      </pc:sldChg>
      <pc:sldChg chg="addSp modSp new mod">
        <pc:chgData name="Buket KILIÇ" userId="04493ed1facbc90e" providerId="LiveId" clId="{7887D417-0429-4F80-B44A-21801592C430}" dt="2022-02-14T12:52:37.261" v="416" actId="14100"/>
        <pc:sldMkLst>
          <pc:docMk/>
          <pc:sldMk cId="1134194009" sldId="278"/>
        </pc:sldMkLst>
        <pc:spChg chg="mod">
          <ac:chgData name="Buket KILIÇ" userId="04493ed1facbc90e" providerId="LiveId" clId="{7887D417-0429-4F80-B44A-21801592C430}" dt="2022-02-14T12:50:42.380" v="403"/>
          <ac:spMkLst>
            <pc:docMk/>
            <pc:sldMk cId="1134194009" sldId="278"/>
            <ac:spMk id="2" creationId="{711753E2-D62D-4A1A-AE9E-6E2F8FF5AED6}"/>
          </ac:spMkLst>
        </pc:spChg>
        <pc:spChg chg="mod">
          <ac:chgData name="Buket KILIÇ" userId="04493ed1facbc90e" providerId="LiveId" clId="{7887D417-0429-4F80-B44A-21801592C430}" dt="2022-02-14T12:52:20.865" v="411" actId="20577"/>
          <ac:spMkLst>
            <pc:docMk/>
            <pc:sldMk cId="1134194009" sldId="278"/>
            <ac:spMk id="3" creationId="{A46A38A4-10CB-431E-B96F-FF79BDAD8797}"/>
          </ac:spMkLst>
        </pc:spChg>
        <pc:picChg chg="add mod">
          <ac:chgData name="Buket KILIÇ" userId="04493ed1facbc90e" providerId="LiveId" clId="{7887D417-0429-4F80-B44A-21801592C430}" dt="2022-02-14T12:52:37.261" v="416" actId="14100"/>
          <ac:picMkLst>
            <pc:docMk/>
            <pc:sldMk cId="1134194009" sldId="278"/>
            <ac:picMk id="5" creationId="{D0E0CABE-E264-4BA5-9733-059EB0D77D0D}"/>
          </ac:picMkLst>
        </pc:picChg>
      </pc:sldChg>
      <pc:sldChg chg="addSp delSp modSp new mod">
        <pc:chgData name="Buket KILIÇ" userId="04493ed1facbc90e" providerId="LiveId" clId="{7887D417-0429-4F80-B44A-21801592C430}" dt="2022-02-14T13:01:22.981" v="463" actId="1076"/>
        <pc:sldMkLst>
          <pc:docMk/>
          <pc:sldMk cId="871198263" sldId="279"/>
        </pc:sldMkLst>
        <pc:spChg chg="mod">
          <ac:chgData name="Buket KILIÇ" userId="04493ed1facbc90e" providerId="LiveId" clId="{7887D417-0429-4F80-B44A-21801592C430}" dt="2022-02-14T13:00:03.425" v="454" actId="20577"/>
          <ac:spMkLst>
            <pc:docMk/>
            <pc:sldMk cId="871198263" sldId="279"/>
            <ac:spMk id="2" creationId="{51AECC44-DA0F-4AB1-B86E-E53A61CF49BC}"/>
          </ac:spMkLst>
        </pc:spChg>
        <pc:spChg chg="del">
          <ac:chgData name="Buket KILIÇ" userId="04493ed1facbc90e" providerId="LiveId" clId="{7887D417-0429-4F80-B44A-21801592C430}" dt="2022-02-14T13:00:12.798" v="455" actId="478"/>
          <ac:spMkLst>
            <pc:docMk/>
            <pc:sldMk cId="871198263" sldId="279"/>
            <ac:spMk id="3" creationId="{23D508ED-1474-429D-8CEE-7891C120E0A2}"/>
          </ac:spMkLst>
        </pc:spChg>
        <pc:picChg chg="add del mod">
          <ac:chgData name="Buket KILIÇ" userId="04493ed1facbc90e" providerId="LiveId" clId="{7887D417-0429-4F80-B44A-21801592C430}" dt="2022-02-14T13:01:11.831" v="458" actId="478"/>
          <ac:picMkLst>
            <pc:docMk/>
            <pc:sldMk cId="871198263" sldId="279"/>
            <ac:picMk id="5" creationId="{F99179B0-D7AE-41C9-8473-BF58D3F65E4D}"/>
          </ac:picMkLst>
        </pc:picChg>
        <pc:picChg chg="add mod">
          <ac:chgData name="Buket KILIÇ" userId="04493ed1facbc90e" providerId="LiveId" clId="{7887D417-0429-4F80-B44A-21801592C430}" dt="2022-02-14T13:01:22.981" v="463" actId="1076"/>
          <ac:picMkLst>
            <pc:docMk/>
            <pc:sldMk cId="871198263" sldId="279"/>
            <ac:picMk id="7" creationId="{C4B6DD5F-1E8D-4FA2-AC5C-58D56DF0E28E}"/>
          </ac:picMkLst>
        </pc:picChg>
      </pc:sldChg>
      <pc:sldChg chg="addSp modSp new mod">
        <pc:chgData name="Buket KILIÇ" userId="04493ed1facbc90e" providerId="LiveId" clId="{7887D417-0429-4F80-B44A-21801592C430}" dt="2022-02-14T13:36:44.427" v="494" actId="1076"/>
        <pc:sldMkLst>
          <pc:docMk/>
          <pc:sldMk cId="4118250739" sldId="280"/>
        </pc:sldMkLst>
        <pc:spChg chg="mod">
          <ac:chgData name="Buket KILIÇ" userId="04493ed1facbc90e" providerId="LiveId" clId="{7887D417-0429-4F80-B44A-21801592C430}" dt="2022-02-14T13:34:21.651" v="465"/>
          <ac:spMkLst>
            <pc:docMk/>
            <pc:sldMk cId="4118250739" sldId="280"/>
            <ac:spMk id="2" creationId="{8205CDA0-ABBB-4EAB-8168-67DDDBBC0706}"/>
          </ac:spMkLst>
        </pc:spChg>
        <pc:spChg chg="mod">
          <ac:chgData name="Buket KILIÇ" userId="04493ed1facbc90e" providerId="LiveId" clId="{7887D417-0429-4F80-B44A-21801592C430}" dt="2022-02-14T13:36:41.679" v="492" actId="20577"/>
          <ac:spMkLst>
            <pc:docMk/>
            <pc:sldMk cId="4118250739" sldId="280"/>
            <ac:spMk id="3" creationId="{78222E67-3543-4BEA-9C3A-610775931EC0}"/>
          </ac:spMkLst>
        </pc:spChg>
        <pc:picChg chg="add mod">
          <ac:chgData name="Buket KILIÇ" userId="04493ed1facbc90e" providerId="LiveId" clId="{7887D417-0429-4F80-B44A-21801592C430}" dt="2022-02-14T13:36:44.427" v="494" actId="1076"/>
          <ac:picMkLst>
            <pc:docMk/>
            <pc:sldMk cId="4118250739" sldId="280"/>
            <ac:picMk id="5" creationId="{948E0212-A2CE-495D-A365-031A3CA3CA4A}"/>
          </ac:picMkLst>
        </pc:picChg>
      </pc:sldChg>
      <pc:sldChg chg="addSp delSp modSp new mod">
        <pc:chgData name="Buket KILIÇ" userId="04493ed1facbc90e" providerId="LiveId" clId="{7887D417-0429-4F80-B44A-21801592C430}" dt="2022-02-15T05:40:38.956" v="501" actId="1076"/>
        <pc:sldMkLst>
          <pc:docMk/>
          <pc:sldMk cId="497921831" sldId="281"/>
        </pc:sldMkLst>
        <pc:spChg chg="mod">
          <ac:chgData name="Buket KILIÇ" userId="04493ed1facbc90e" providerId="LiveId" clId="{7887D417-0429-4F80-B44A-21801592C430}" dt="2022-02-15T05:38:34.178" v="496"/>
          <ac:spMkLst>
            <pc:docMk/>
            <pc:sldMk cId="497921831" sldId="281"/>
            <ac:spMk id="2" creationId="{00547C66-3A8C-404B-A451-EB06C8B51DE1}"/>
          </ac:spMkLst>
        </pc:spChg>
        <pc:spChg chg="del">
          <ac:chgData name="Buket KILIÇ" userId="04493ed1facbc90e" providerId="LiveId" clId="{7887D417-0429-4F80-B44A-21801592C430}" dt="2022-02-15T05:40:30.923" v="497" actId="478"/>
          <ac:spMkLst>
            <pc:docMk/>
            <pc:sldMk cId="497921831" sldId="281"/>
            <ac:spMk id="3" creationId="{828C66DA-01D9-4F58-B978-CE15796F6992}"/>
          </ac:spMkLst>
        </pc:spChg>
        <pc:picChg chg="add mod">
          <ac:chgData name="Buket KILIÇ" userId="04493ed1facbc90e" providerId="LiveId" clId="{7887D417-0429-4F80-B44A-21801592C430}" dt="2022-02-15T05:40:38.956" v="501" actId="1076"/>
          <ac:picMkLst>
            <pc:docMk/>
            <pc:sldMk cId="497921831" sldId="281"/>
            <ac:picMk id="5" creationId="{8D33E093-B4BC-42CE-830E-6F39D03FB85A}"/>
          </ac:picMkLst>
        </pc:picChg>
      </pc:sldChg>
      <pc:sldChg chg="addSp delSp modSp new mod">
        <pc:chgData name="Buket KILIÇ" userId="04493ed1facbc90e" providerId="LiveId" clId="{7887D417-0429-4F80-B44A-21801592C430}" dt="2022-02-15T05:48:48.752" v="508" actId="1076"/>
        <pc:sldMkLst>
          <pc:docMk/>
          <pc:sldMk cId="3126985826" sldId="282"/>
        </pc:sldMkLst>
        <pc:spChg chg="mod">
          <ac:chgData name="Buket KILIÇ" userId="04493ed1facbc90e" providerId="LiveId" clId="{7887D417-0429-4F80-B44A-21801592C430}" dt="2022-02-15T05:48:05.800" v="503"/>
          <ac:spMkLst>
            <pc:docMk/>
            <pc:sldMk cId="3126985826" sldId="282"/>
            <ac:spMk id="2" creationId="{56FEAD2C-5BD4-4119-B445-0CB305E23FB1}"/>
          </ac:spMkLst>
        </pc:spChg>
        <pc:spChg chg="del">
          <ac:chgData name="Buket KILIÇ" userId="04493ed1facbc90e" providerId="LiveId" clId="{7887D417-0429-4F80-B44A-21801592C430}" dt="2022-02-15T05:48:41.661" v="504" actId="478"/>
          <ac:spMkLst>
            <pc:docMk/>
            <pc:sldMk cId="3126985826" sldId="282"/>
            <ac:spMk id="3" creationId="{D845280A-BEA7-4C80-B19B-82F50EF7AD3B}"/>
          </ac:spMkLst>
        </pc:spChg>
        <pc:picChg chg="add mod">
          <ac:chgData name="Buket KILIÇ" userId="04493ed1facbc90e" providerId="LiveId" clId="{7887D417-0429-4F80-B44A-21801592C430}" dt="2022-02-15T05:48:48.752" v="508" actId="1076"/>
          <ac:picMkLst>
            <pc:docMk/>
            <pc:sldMk cId="3126985826" sldId="282"/>
            <ac:picMk id="5" creationId="{9FD44468-3FEF-4A0B-BC9E-C5A68CE4DFEF}"/>
          </ac:picMkLst>
        </pc:picChg>
      </pc:sldChg>
      <pc:sldChg chg="addSp delSp modSp new mod">
        <pc:chgData name="Buket KILIÇ" userId="04493ed1facbc90e" providerId="LiveId" clId="{7887D417-0429-4F80-B44A-21801592C430}" dt="2022-02-15T06:07:11.180" v="574" actId="20577"/>
        <pc:sldMkLst>
          <pc:docMk/>
          <pc:sldMk cId="2313144094" sldId="283"/>
        </pc:sldMkLst>
        <pc:spChg chg="mod">
          <ac:chgData name="Buket KILIÇ" userId="04493ed1facbc90e" providerId="LiveId" clId="{7887D417-0429-4F80-B44A-21801592C430}" dt="2022-02-15T06:00:26.722" v="510"/>
          <ac:spMkLst>
            <pc:docMk/>
            <pc:sldMk cId="2313144094" sldId="283"/>
            <ac:spMk id="2" creationId="{00CFA814-15FC-4A7E-9C55-EF3C5D45FD1A}"/>
          </ac:spMkLst>
        </pc:spChg>
        <pc:spChg chg="del">
          <ac:chgData name="Buket KILIÇ" userId="04493ed1facbc90e" providerId="LiveId" clId="{7887D417-0429-4F80-B44A-21801592C430}" dt="2022-02-15T06:03:43.824" v="511" actId="478"/>
          <ac:spMkLst>
            <pc:docMk/>
            <pc:sldMk cId="2313144094" sldId="283"/>
            <ac:spMk id="3" creationId="{AA892C6E-1693-4C6C-BEDB-A740CD9FFBF7}"/>
          </ac:spMkLst>
        </pc:spChg>
        <pc:spChg chg="add mod">
          <ac:chgData name="Buket KILIÇ" userId="04493ed1facbc90e" providerId="LiveId" clId="{7887D417-0429-4F80-B44A-21801592C430}" dt="2022-02-15T06:07:11.180" v="574" actId="20577"/>
          <ac:spMkLst>
            <pc:docMk/>
            <pc:sldMk cId="2313144094" sldId="283"/>
            <ac:spMk id="8" creationId="{EE0AAFF0-65DF-459B-AB7B-6D7FD1E76B99}"/>
          </ac:spMkLst>
        </pc:spChg>
        <pc:picChg chg="add mod">
          <ac:chgData name="Buket KILIÇ" userId="04493ed1facbc90e" providerId="LiveId" clId="{7887D417-0429-4F80-B44A-21801592C430}" dt="2022-02-15T06:05:17.450" v="518" actId="1076"/>
          <ac:picMkLst>
            <pc:docMk/>
            <pc:sldMk cId="2313144094" sldId="283"/>
            <ac:picMk id="5" creationId="{5F28604A-C95E-431A-8F4C-1C8453CD675A}"/>
          </ac:picMkLst>
        </pc:picChg>
        <pc:picChg chg="add mod">
          <ac:chgData name="Buket KILIÇ" userId="04493ed1facbc90e" providerId="LiveId" clId="{7887D417-0429-4F80-B44A-21801592C430}" dt="2022-02-15T06:05:22.294" v="519" actId="1076"/>
          <ac:picMkLst>
            <pc:docMk/>
            <pc:sldMk cId="2313144094" sldId="283"/>
            <ac:picMk id="7" creationId="{2A822EEE-C9EC-4EE4-BA9C-6F906EB175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61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25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5828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37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746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67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283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7618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164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3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74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811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10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7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29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88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5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C36B73-F9C2-4102-B390-1720D76C0FA8}" type="datetimeFigureOut">
              <a:rPr lang="tr-TR" smtClean="0"/>
              <a:t>14.02.2022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68284-617F-4507-A1B5-56079B94396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2427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C0C619-2A19-4F0C-83C7-DBB36CA05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Mobil Programlama- String Yapısı, </a:t>
            </a:r>
            <a:r>
              <a:rPr lang="tr-TR" dirty="0" err="1"/>
              <a:t>İleriDart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BD2C9C2-330E-4E9D-8358-EA430C1A10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Dr. Buket işler </a:t>
            </a:r>
          </a:p>
        </p:txBody>
      </p:sp>
    </p:spTree>
    <p:extLst>
      <p:ext uri="{BB962C8B-B14F-4D97-AF65-F5344CB8AC3E}">
        <p14:creationId xmlns:p14="http://schemas.microsoft.com/office/powerpoint/2010/main" val="16526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0E49B9-D0A6-428D-A761-A55E4EF4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Flutter Giriş</a:t>
            </a:r>
            <a:br>
              <a:rPr lang="tr-TR" sz="4400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A8DAA7-1E7E-4BFE-88ED-95AAC428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660766" cy="4195481"/>
          </a:xfrm>
        </p:spPr>
        <p:txBody>
          <a:bodyPr>
            <a:noAutofit/>
          </a:bodyPr>
          <a:lstStyle/>
          <a:p>
            <a:r>
              <a:rPr lang="tr-TR" sz="2400" dirty="0"/>
              <a:t>2015 	yılında	Google tarafından duyurulan	bir </a:t>
            </a:r>
            <a:r>
              <a:rPr lang="tr-TR" sz="2400" dirty="0" err="1"/>
              <a:t>cross</a:t>
            </a:r>
            <a:r>
              <a:rPr lang="tr-TR" sz="2400" dirty="0"/>
              <a:t> platformdur.</a:t>
            </a:r>
          </a:p>
          <a:p>
            <a:r>
              <a:rPr lang="tr-TR" sz="2400" dirty="0"/>
              <a:t>Cross platform ,	tek	seferde hem </a:t>
            </a:r>
            <a:r>
              <a:rPr lang="tr-TR" sz="2400" dirty="0" err="1"/>
              <a:t>android</a:t>
            </a:r>
            <a:r>
              <a:rPr lang="tr-TR" sz="2400" dirty="0"/>
              <a:t>	hem </a:t>
            </a:r>
            <a:r>
              <a:rPr lang="tr-TR" sz="2400" dirty="0" err="1"/>
              <a:t>ios</a:t>
            </a:r>
            <a:r>
              <a:rPr lang="tr-TR" sz="2400" dirty="0"/>
              <a:t> işletim sistemlerine	uygulama	geliştirilen	platformlardır.</a:t>
            </a:r>
          </a:p>
          <a:p>
            <a:r>
              <a:rPr lang="tr-TR" sz="2400" dirty="0"/>
              <a:t>2018	yılında	bu	platformun	ilk	stabil (verimli	çalışan	) versiyonu yayınlandı.</a:t>
            </a:r>
          </a:p>
          <a:p>
            <a:r>
              <a:rPr lang="tr-TR" sz="2400" dirty="0"/>
              <a:t>Ücretsiz	ve </a:t>
            </a:r>
            <a:r>
              <a:rPr lang="tr-TR" sz="2400" dirty="0" err="1"/>
              <a:t>open</a:t>
            </a:r>
            <a:r>
              <a:rPr lang="tr-TR" sz="2400" dirty="0"/>
              <a:t> </a:t>
            </a:r>
            <a:r>
              <a:rPr lang="tr-TR" sz="2400" dirty="0" err="1"/>
              <a:t>source</a:t>
            </a:r>
            <a:r>
              <a:rPr lang="tr-TR" sz="2400" dirty="0"/>
              <a:t> (açık	kaynak	)	bir	alt	yapıdır.</a:t>
            </a:r>
          </a:p>
          <a:p>
            <a:r>
              <a:rPr lang="tr-TR" sz="2400" dirty="0"/>
              <a:t>Dart	programlama	dili	ile	kodlama	yapılmaktadır.</a:t>
            </a:r>
          </a:p>
          <a:p>
            <a:r>
              <a:rPr lang="tr-TR" sz="2400" dirty="0"/>
              <a:t>Kodlama	ile	tasarım	bir	arada	olan </a:t>
            </a:r>
            <a:r>
              <a:rPr lang="tr-TR" sz="2400" dirty="0" err="1"/>
              <a:t>cross</a:t>
            </a:r>
            <a:r>
              <a:rPr lang="tr-TR" sz="2400" dirty="0"/>
              <a:t>	- platformdur.</a:t>
            </a:r>
          </a:p>
        </p:txBody>
      </p:sp>
    </p:spTree>
    <p:extLst>
      <p:ext uri="{BB962C8B-B14F-4D97-AF65-F5344CB8AC3E}">
        <p14:creationId xmlns:p14="http://schemas.microsoft.com/office/powerpoint/2010/main" val="196936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50DDA5-6003-4CAD-AF28-6DB8C42C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Flutter Giriş</a:t>
            </a:r>
            <a:br>
              <a:rPr lang="tr-TR" sz="4000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FE05BA-CAFD-438A-AB26-ADF72C6B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Android</a:t>
            </a:r>
          </a:p>
          <a:p>
            <a:pPr lvl="1"/>
            <a:r>
              <a:rPr lang="tr-TR" sz="2000" dirty="0"/>
              <a:t>Android	bir	işletim	sistemidir.</a:t>
            </a:r>
          </a:p>
          <a:p>
            <a:pPr lvl="1"/>
            <a:r>
              <a:rPr lang="tr-TR" sz="2000" dirty="0"/>
              <a:t>Google	tarafından	desteklenmektedir. </a:t>
            </a:r>
          </a:p>
          <a:p>
            <a:pPr lvl="1"/>
            <a:r>
              <a:rPr lang="tr-TR" sz="2000" dirty="0"/>
              <a:t>Apple	haricindeki	neredeyse	bütün	telefon	firmaları	bu	işletim	 sistemini	kullanmaktadır.</a:t>
            </a:r>
          </a:p>
          <a:p>
            <a:r>
              <a:rPr lang="tr-TR" dirty="0"/>
              <a:t>IOS</a:t>
            </a:r>
          </a:p>
          <a:p>
            <a:pPr lvl="1"/>
            <a:r>
              <a:rPr lang="tr-TR" sz="2000" dirty="0"/>
              <a:t>IOS	bir	işletim	sistemidir.</a:t>
            </a:r>
          </a:p>
          <a:p>
            <a:pPr lvl="1"/>
            <a:r>
              <a:rPr lang="tr-TR" sz="2000" dirty="0"/>
              <a:t>Apple	tarafından	desteklenmektedir.</a:t>
            </a:r>
          </a:p>
          <a:p>
            <a:pPr lvl="1"/>
            <a:r>
              <a:rPr lang="tr-TR" sz="2000" dirty="0"/>
              <a:t>Apple	ürünü	telefonlarda	kullanılan	bir	işletim	sistemidir.</a:t>
            </a:r>
          </a:p>
        </p:txBody>
      </p:sp>
    </p:spTree>
    <p:extLst>
      <p:ext uri="{BB962C8B-B14F-4D97-AF65-F5344CB8AC3E}">
        <p14:creationId xmlns:p14="http://schemas.microsoft.com/office/powerpoint/2010/main" val="170873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A6827E-41F5-427D-9B0B-322F0038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Uygulama Marketleri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0D6BFDB-5304-46E4-80B7-EA4A6B500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488725"/>
            <a:ext cx="6490412" cy="4916557"/>
          </a:xfrm>
        </p:spPr>
      </p:pic>
    </p:spTree>
    <p:extLst>
      <p:ext uri="{BB962C8B-B14F-4D97-AF65-F5344CB8AC3E}">
        <p14:creationId xmlns:p14="http://schemas.microsoft.com/office/powerpoint/2010/main" val="76662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B5426B-AEAD-4889-BEAD-4EAD6F1B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Uygulama Marketleri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FA99EE-D262-4A4C-BEB1-3DAAEA148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296" y="1288703"/>
            <a:ext cx="5105842" cy="54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61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4AEBC8-5A96-436D-B1D6-052B8AA5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Simulator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BBAE2D-F4A7-4A38-8421-CB82500E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App</a:t>
            </a:r>
            <a:r>
              <a:rPr lang="tr-TR" dirty="0"/>
              <a:t>	</a:t>
            </a:r>
            <a:r>
              <a:rPr lang="tr-TR" dirty="0" err="1"/>
              <a:t>Store</a:t>
            </a:r>
            <a:r>
              <a:rPr lang="tr-TR" dirty="0"/>
              <a:t>	üzerinden	</a:t>
            </a:r>
            <a:r>
              <a:rPr lang="tr-TR" b="1" dirty="0"/>
              <a:t>IOS</a:t>
            </a:r>
            <a:r>
              <a:rPr lang="tr-TR" dirty="0"/>
              <a:t>	</a:t>
            </a:r>
            <a:r>
              <a:rPr lang="tr-TR" dirty="0" err="1"/>
              <a:t>simulatörü</a:t>
            </a:r>
            <a:r>
              <a:rPr lang="tr-TR" dirty="0"/>
              <a:t>	için	</a:t>
            </a:r>
            <a:r>
              <a:rPr lang="tr-TR" dirty="0" err="1"/>
              <a:t>Xcode</a:t>
            </a:r>
            <a:r>
              <a:rPr lang="tr-TR" dirty="0"/>
              <a:t>	programını	indirip	</a:t>
            </a:r>
          </a:p>
          <a:p>
            <a:r>
              <a:rPr lang="tr-TR" dirty="0"/>
              <a:t>kurmamız	gereklidir.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7AA71AC-79DC-483C-970E-573D0390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810" y="2831192"/>
            <a:ext cx="5342083" cy="35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6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1B208-9654-4A77-BC02-A57D96A6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IOS Simulator Çalıştırma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F6248B9-DB82-4D81-8B4D-A159C725C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84" y="2949656"/>
            <a:ext cx="8947150" cy="3577384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39DD029-0865-4067-8E42-57B0E57BFD72}"/>
              </a:ext>
            </a:extLst>
          </p:cNvPr>
          <p:cNvSpPr txBox="1"/>
          <p:nvPr/>
        </p:nvSpPr>
        <p:spPr>
          <a:xfrm>
            <a:off x="968050" y="2038661"/>
            <a:ext cx="8947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Arama kısmından </a:t>
            </a:r>
            <a:r>
              <a:rPr lang="tr-TR" dirty="0" err="1"/>
              <a:t>simulator</a:t>
            </a:r>
            <a:r>
              <a:rPr lang="tr-TR" dirty="0"/>
              <a:t> aratılıp çalıştırılır veya Proje </a:t>
            </a:r>
            <a:r>
              <a:rPr lang="tr-TR" dirty="0" err="1"/>
              <a:t>üzerindende</a:t>
            </a:r>
            <a:r>
              <a:rPr lang="tr-TR" dirty="0"/>
              <a:t> açılabilir.</a:t>
            </a:r>
          </a:p>
        </p:txBody>
      </p:sp>
    </p:spTree>
    <p:extLst>
      <p:ext uri="{BB962C8B-B14F-4D97-AF65-F5344CB8AC3E}">
        <p14:creationId xmlns:p14="http://schemas.microsoft.com/office/powerpoint/2010/main" val="1720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E65F79-F759-4146-95E9-051C6A72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AVD Kurulumu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7D077A-CA4F-4823-957C-4AF7F290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04851" cy="4195481"/>
          </a:xfrm>
        </p:spPr>
        <p:txBody>
          <a:bodyPr/>
          <a:lstStyle/>
          <a:p>
            <a:r>
              <a:rPr lang="tr-TR" dirty="0"/>
              <a:t>AVD (	Android	Virtual	Device	)(Android Sanal Cihaz)	</a:t>
            </a:r>
          </a:p>
          <a:p>
            <a:r>
              <a:rPr lang="tr-TR" dirty="0"/>
              <a:t>Geliştirdiğimiz	uygulamaların	çalışmasını	 görebilmek için	kullandığımız sanal cihazlardır.</a:t>
            </a:r>
          </a:p>
          <a:p>
            <a:r>
              <a:rPr lang="tr-TR" dirty="0"/>
              <a:t>Bütün	Android	sürümlerine ait	gerçek	 cihazlara	sahip	olmak	zor	olacağından böyle   bir	sanal	cihaz	oluşturulmuştur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C7487FE-FD94-466C-81F1-3ED01F89E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3" y="1023639"/>
            <a:ext cx="2555519" cy="48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2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F6426F-DD29-4850-8ED2-4769E6707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3" y="1153188"/>
            <a:ext cx="10793915" cy="5280734"/>
          </a:xfr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2E104036-8CC2-4CF6-8C0F-6BD3FE0E9957}"/>
              </a:ext>
            </a:extLst>
          </p:cNvPr>
          <p:cNvSpPr/>
          <p:nvPr/>
        </p:nvSpPr>
        <p:spPr>
          <a:xfrm>
            <a:off x="10599938" y="1100831"/>
            <a:ext cx="221942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E7A90727-0419-456C-BE86-350F2424BF1D}"/>
              </a:ext>
            </a:extLst>
          </p:cNvPr>
          <p:cNvSpPr/>
          <p:nvPr/>
        </p:nvSpPr>
        <p:spPr>
          <a:xfrm>
            <a:off x="9491709" y="2833456"/>
            <a:ext cx="221942" cy="301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2EE2420B-DF66-4E8A-B3AE-46891A20F0F9}"/>
              </a:ext>
            </a:extLst>
          </p:cNvPr>
          <p:cNvCxnSpPr/>
          <p:nvPr/>
        </p:nvCxnSpPr>
        <p:spPr>
          <a:xfrm flipH="1">
            <a:off x="8975324" y="1402672"/>
            <a:ext cx="1624614" cy="102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>
            <a:extLst>
              <a:ext uri="{FF2B5EF4-FFF2-40B4-BE49-F238E27FC236}">
                <a16:creationId xmlns:a16="http://schemas.microsoft.com/office/drawing/2014/main" id="{6A30007C-6A38-47EC-BC43-ED68E46D31AD}"/>
              </a:ext>
            </a:extLst>
          </p:cNvPr>
          <p:cNvSpPr txBox="1"/>
          <p:nvPr/>
        </p:nvSpPr>
        <p:spPr>
          <a:xfrm>
            <a:off x="4740676" y="3244334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Daha önce simülatör eklediyseniz buradan çalıştıracaksınız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19A8D90-B0D5-4677-80AD-61ECDF372DBD}"/>
              </a:ext>
            </a:extLst>
          </p:cNvPr>
          <p:cNvSpPr/>
          <p:nvPr/>
        </p:nvSpPr>
        <p:spPr>
          <a:xfrm>
            <a:off x="790113" y="5912528"/>
            <a:ext cx="1855433" cy="34622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9B9FDA47-F808-4C1C-A6AD-3689D7D75390}"/>
              </a:ext>
            </a:extLst>
          </p:cNvPr>
          <p:cNvCxnSpPr>
            <a:cxnSpLocks/>
          </p:cNvCxnSpPr>
          <p:nvPr/>
        </p:nvCxnSpPr>
        <p:spPr>
          <a:xfrm flipV="1">
            <a:off x="2059619" y="5442012"/>
            <a:ext cx="1062087" cy="47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DF84B3A1-C0B6-427B-80B9-0C10FE85BE9E}"/>
              </a:ext>
            </a:extLst>
          </p:cNvPr>
          <p:cNvSpPr txBox="1"/>
          <p:nvPr/>
        </p:nvSpPr>
        <p:spPr>
          <a:xfrm>
            <a:off x="2990453" y="5072680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İlk defa oluşturacaksanız buradan yapacaksınız</a:t>
            </a:r>
          </a:p>
        </p:txBody>
      </p:sp>
    </p:spTree>
    <p:extLst>
      <p:ext uri="{BB962C8B-B14F-4D97-AF65-F5344CB8AC3E}">
        <p14:creationId xmlns:p14="http://schemas.microsoft.com/office/powerpoint/2010/main" val="2587213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0036C-FA08-42A8-BEBB-C91BB8DE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AVD Kurulum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3FDE58-1272-4870-BF42-80A71FE2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Cihaz seçimi ;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E7F0AE-8A74-4249-BA51-43A1DC30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743" y="1230244"/>
            <a:ext cx="7440390" cy="545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5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2BBBE5-7B8C-4F8D-8E99-5F3C557D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AVD Kurulum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ED7FD90-5C55-406E-A0E3-4B7E1BD8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86" y="1438183"/>
            <a:ext cx="7459727" cy="541981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5A5362EF-B293-4164-9EE8-8001CC7A8463}"/>
              </a:ext>
            </a:extLst>
          </p:cNvPr>
          <p:cNvSpPr txBox="1"/>
          <p:nvPr/>
        </p:nvSpPr>
        <p:spPr>
          <a:xfrm>
            <a:off x="1227338" y="22344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İşletim sistemi seçimi;</a:t>
            </a:r>
          </a:p>
        </p:txBody>
      </p:sp>
    </p:spTree>
    <p:extLst>
      <p:ext uri="{BB962C8B-B14F-4D97-AF65-F5344CB8AC3E}">
        <p14:creationId xmlns:p14="http://schemas.microsoft.com/office/powerpoint/2010/main" val="24383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922DF0-FCF7-43DC-9F25-1B331FE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İçerik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9BBE1A-03E2-465F-A577-C4294275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String	Tanımlama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String İçine	Veri	Ekleme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String Karşılaştırma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String Metotları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 err="1"/>
              <a:t>Try</a:t>
            </a:r>
            <a:r>
              <a:rPr lang="tr-TR" sz="2800" dirty="0"/>
              <a:t> – </a:t>
            </a:r>
            <a:r>
              <a:rPr lang="tr-TR" sz="2800" dirty="0" err="1"/>
              <a:t>Catch</a:t>
            </a:r>
            <a:r>
              <a:rPr lang="tr-TR" sz="2800" dirty="0"/>
              <a:t> Yapısı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tr-TR" sz="2800" dirty="0"/>
              <a:t>Flutter Giriş</a:t>
            </a:r>
          </a:p>
        </p:txBody>
      </p:sp>
    </p:spTree>
    <p:extLst>
      <p:ext uri="{BB962C8B-B14F-4D97-AF65-F5344CB8AC3E}">
        <p14:creationId xmlns:p14="http://schemas.microsoft.com/office/powerpoint/2010/main" val="19833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38B2AE-E85E-4878-AD36-E076E7CF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Projeyi Hazır Hale Getirmek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497525F-3F66-4932-A2EC-36F90ED2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501" y="1413688"/>
            <a:ext cx="6782388" cy="527349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8EA04AB-A9A7-42F3-A8D8-B67EBBFA01C0}"/>
              </a:ext>
            </a:extLst>
          </p:cNvPr>
          <p:cNvSpPr txBox="1"/>
          <p:nvPr/>
        </p:nvSpPr>
        <p:spPr>
          <a:xfrm>
            <a:off x="168677" y="1961965"/>
            <a:ext cx="444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Contr</a:t>
            </a:r>
            <a:r>
              <a:rPr lang="tr-TR" dirty="0"/>
              <a:t> + F ile //.* yazarak tüm yorumlar </a:t>
            </a:r>
          </a:p>
          <a:p>
            <a:r>
              <a:rPr lang="tr-TR" dirty="0"/>
              <a:t>Seçilebilir. Uyarı alınırsa </a:t>
            </a:r>
            <a:r>
              <a:rPr lang="tr-TR" dirty="0" err="1"/>
              <a:t>Regex</a:t>
            </a:r>
            <a:r>
              <a:rPr lang="tr-TR" dirty="0"/>
              <a:t> aktif edilmeli.</a:t>
            </a:r>
          </a:p>
        </p:txBody>
      </p:sp>
    </p:spTree>
    <p:extLst>
      <p:ext uri="{BB962C8B-B14F-4D97-AF65-F5344CB8AC3E}">
        <p14:creationId xmlns:p14="http://schemas.microsoft.com/office/powerpoint/2010/main" val="1406081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889DDDC-B4BA-45F1-B5D2-23453836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13" y="452718"/>
            <a:ext cx="3680779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753E2-D62D-4A1A-AE9E-6E2F8FF5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Dart dizini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6A38A4-10CB-431E-B96F-FF79BDAD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Dart ile ilgili dosyaları oluşturduğumuz yerdir. </a:t>
            </a:r>
          </a:p>
          <a:p>
            <a:r>
              <a:rPr lang="tr-TR" dirty="0"/>
              <a:t>Kodlama işlemleri bu dosyalar içinde yapılmaktadır.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0E0CABE-E264-4BA5-9733-059EB0D7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66" y="2889622"/>
            <a:ext cx="8468388" cy="39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9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AECC44-DA0F-4AB1-B86E-E53A61CF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Harici Dosya oluşturma ve Gruplama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4B6DD5F-1E8D-4FA2-AC5C-58D56DF0E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1" y="1853248"/>
            <a:ext cx="7883372" cy="49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9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05CDA0-ABBB-4EAB-8168-67DDDBBC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pubspec.yaml</a:t>
            </a:r>
            <a:r>
              <a:rPr lang="tr-TR" dirty="0"/>
              <a:t> Dosyası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222E67-3543-4BEA-9C3A-61077593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dosya içinde harici	kütüphane	yükleyebiliriz.</a:t>
            </a:r>
          </a:p>
          <a:p>
            <a:r>
              <a:rPr lang="tr-TR" dirty="0"/>
              <a:t>Ekleme	işleminden	sonra </a:t>
            </a:r>
            <a:r>
              <a:rPr lang="tr-TR" dirty="0" err="1"/>
              <a:t>Pub</a:t>
            </a:r>
            <a:r>
              <a:rPr lang="tr-TR" dirty="0"/>
              <a:t> </a:t>
            </a:r>
            <a:r>
              <a:rPr lang="tr-TR" dirty="0" err="1"/>
              <a:t>get’i</a:t>
            </a:r>
            <a:r>
              <a:rPr lang="tr-TR" dirty="0"/>
              <a:t> seçerek proje	dahil edilir.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48E0212-A2CE-495D-A365-031A3CA3C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07" y="3107282"/>
            <a:ext cx="7727350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5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547C66-3A8C-404B-A451-EB06C8B5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Android ve IOS Proje Dizini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33E093-B4BC-42CE-830E-6F39D03F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751" y="1371028"/>
            <a:ext cx="6412010" cy="533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21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FEAD2C-5BD4-4119-B445-0CB305E2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IOS Proje Dizini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D44468-3FEF-4A0B-BC9E-C5A68C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873" y="1429560"/>
            <a:ext cx="7812601" cy="497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85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FA814-15FC-4A7E-9C55-EF3C5D45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Takibi için Çıktı Alma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F28604A-C95E-431A-8F4C-1C8453CD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91" y="1243155"/>
            <a:ext cx="6664017" cy="52852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A822EEE-C9EC-4EE4-BA9C-6F906EB17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00" y="5253088"/>
            <a:ext cx="3734124" cy="13640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E0AAFF0-65DF-459B-AB7B-6D7FD1E76B99}"/>
              </a:ext>
            </a:extLst>
          </p:cNvPr>
          <p:cNvSpPr txBox="1"/>
          <p:nvPr/>
        </p:nvSpPr>
        <p:spPr>
          <a:xfrm>
            <a:off x="646112" y="2175028"/>
            <a:ext cx="177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init</a:t>
            </a:r>
            <a:r>
              <a:rPr lang="tr-TR" dirty="0"/>
              <a:t> yazarak bir metot eklenebilir</a:t>
            </a:r>
          </a:p>
        </p:txBody>
      </p:sp>
    </p:spTree>
    <p:extLst>
      <p:ext uri="{BB962C8B-B14F-4D97-AF65-F5344CB8AC3E}">
        <p14:creationId xmlns:p14="http://schemas.microsoft.com/office/powerpoint/2010/main" val="231314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39453F-03E0-4728-AD54-CC59230D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String	Tanımlama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ED4F377-52AF-4110-8C82-EDE07DD5F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5" y="1853248"/>
            <a:ext cx="3545876" cy="474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9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CBD87-C41B-4B54-97B1-EC4019DA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İçinde Veri Ekleme ($)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0580375-A6B9-4C1B-98FD-3FD41FD56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733" y="2157559"/>
            <a:ext cx="3666150" cy="210632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D2F5AD86-9CD2-4E06-BB49-2D8DA5B4D7E9}"/>
              </a:ext>
            </a:extLst>
          </p:cNvPr>
          <p:cNvSpPr txBox="1"/>
          <p:nvPr/>
        </p:nvSpPr>
        <p:spPr>
          <a:xfrm>
            <a:off x="2801733" y="4685307"/>
            <a:ext cx="2597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20X30=600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F0432CD-DE40-4644-9F88-D2DD5B566B48}"/>
              </a:ext>
            </a:extLst>
          </p:cNvPr>
          <p:cNvSpPr txBox="1"/>
          <p:nvPr/>
        </p:nvSpPr>
        <p:spPr>
          <a:xfrm>
            <a:off x="7824307" y="1972893"/>
            <a:ext cx="306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İşlem Yapılacak Alan Açılabilir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F42DCAE7-3E76-43F4-A33A-721E03D638CC}"/>
              </a:ext>
            </a:extLst>
          </p:cNvPr>
          <p:cNvCxnSpPr/>
          <p:nvPr/>
        </p:nvCxnSpPr>
        <p:spPr>
          <a:xfrm flipH="1">
            <a:off x="5844209" y="2504660"/>
            <a:ext cx="1980098" cy="108000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565016-80EF-44FA-8539-3FC0461F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Karşılaştırma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110535E-C739-4B63-BC98-F2E7B800C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51" y="1985731"/>
            <a:ext cx="4980483" cy="354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7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74F2E2-8BD9-4D3D-9F62-BF1EDAF8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String ’in Önemli	Metotları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984637-34AC-4EAF-9EC0-585D7A220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isEmpty</a:t>
            </a:r>
            <a:r>
              <a:rPr lang="tr-TR" dirty="0"/>
              <a:t>	String içeriğinin boş mu dolu mu olduğunu verir.</a:t>
            </a:r>
          </a:p>
          <a:p>
            <a:r>
              <a:rPr lang="tr-TR" dirty="0" err="1"/>
              <a:t>length</a:t>
            </a:r>
            <a:r>
              <a:rPr lang="tr-TR" dirty="0"/>
              <a:t> String uzunluğunu verir.	</a:t>
            </a:r>
          </a:p>
          <a:p>
            <a:r>
              <a:rPr lang="tr-TR" dirty="0" err="1"/>
              <a:t>contains</a:t>
            </a:r>
            <a:r>
              <a:rPr lang="tr-TR" dirty="0"/>
              <a:t>()	String içinde	veri	arama</a:t>
            </a:r>
          </a:p>
          <a:p>
            <a:r>
              <a:rPr lang="tr-TR" dirty="0" err="1"/>
              <a:t>subString</a:t>
            </a:r>
            <a:r>
              <a:rPr lang="tr-TR" dirty="0"/>
              <a:t>() String </a:t>
            </a:r>
            <a:r>
              <a:rPr lang="tr-TR" dirty="0" err="1"/>
              <a:t>içerisinden</a:t>
            </a:r>
            <a:r>
              <a:rPr lang="tr-TR" dirty="0"/>
              <a:t> </a:t>
            </a:r>
            <a:r>
              <a:rPr lang="tr-TR" dirty="0" err="1"/>
              <a:t>istediğimiz</a:t>
            </a:r>
            <a:r>
              <a:rPr lang="tr-TR" dirty="0"/>
              <a:t> kadarını	alır.	</a:t>
            </a:r>
          </a:p>
          <a:p>
            <a:r>
              <a:rPr lang="tr-TR" dirty="0" err="1"/>
              <a:t>toLowerCase</a:t>
            </a:r>
            <a:r>
              <a:rPr lang="tr-TR" dirty="0"/>
              <a:t>() </a:t>
            </a:r>
            <a:r>
              <a:rPr lang="tr-TR" dirty="0" err="1"/>
              <a:t>Küçük</a:t>
            </a:r>
            <a:r>
              <a:rPr lang="tr-TR" dirty="0"/>
              <a:t> harfe	dönüşür.</a:t>
            </a:r>
          </a:p>
          <a:p>
            <a:r>
              <a:rPr lang="tr-TR" dirty="0" err="1"/>
              <a:t>toUpperCase</a:t>
            </a:r>
            <a:r>
              <a:rPr lang="tr-TR" dirty="0"/>
              <a:t>() </a:t>
            </a:r>
            <a:r>
              <a:rPr lang="tr-TR" dirty="0" err="1"/>
              <a:t>Büyük</a:t>
            </a:r>
            <a:r>
              <a:rPr lang="tr-TR" dirty="0"/>
              <a:t> harfe	dönüşür.</a:t>
            </a:r>
          </a:p>
          <a:p>
            <a:r>
              <a:rPr lang="tr-TR" dirty="0" err="1"/>
              <a:t>split</a:t>
            </a:r>
            <a:r>
              <a:rPr lang="tr-TR" dirty="0"/>
              <a:t>() Belli	bir	karaktere	</a:t>
            </a:r>
            <a:r>
              <a:rPr lang="tr-TR" dirty="0" err="1"/>
              <a:t>göre</a:t>
            </a:r>
            <a:r>
              <a:rPr lang="tr-TR" dirty="0"/>
              <a:t> </a:t>
            </a:r>
            <a:r>
              <a:rPr lang="tr-TR" dirty="0" err="1"/>
              <a:t>böler</a:t>
            </a:r>
            <a:r>
              <a:rPr lang="tr-TR" dirty="0"/>
              <a:t>.	</a:t>
            </a:r>
          </a:p>
          <a:p>
            <a:r>
              <a:rPr lang="tr-TR" dirty="0" err="1"/>
              <a:t>trim</a:t>
            </a:r>
            <a:r>
              <a:rPr lang="tr-TR" dirty="0"/>
              <a:t>() </a:t>
            </a:r>
            <a:r>
              <a:rPr lang="tr-TR" dirty="0" err="1"/>
              <a:t>Başındaki</a:t>
            </a:r>
            <a:r>
              <a:rPr lang="tr-TR" dirty="0"/>
              <a:t> ve	sonundaki	</a:t>
            </a:r>
            <a:r>
              <a:rPr lang="tr-TR" dirty="0" err="1"/>
              <a:t>boşlukları</a:t>
            </a:r>
            <a:r>
              <a:rPr lang="tr-TR" dirty="0"/>
              <a:t> alır.</a:t>
            </a:r>
          </a:p>
        </p:txBody>
      </p:sp>
    </p:spTree>
    <p:extLst>
      <p:ext uri="{BB962C8B-B14F-4D97-AF65-F5344CB8AC3E}">
        <p14:creationId xmlns:p14="http://schemas.microsoft.com/office/powerpoint/2010/main" val="189193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BAD274-FE97-4FF8-89ED-ADA67F9B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Try</a:t>
            </a:r>
            <a:r>
              <a:rPr lang="tr-TR" dirty="0"/>
              <a:t> – </a:t>
            </a:r>
            <a:r>
              <a:rPr lang="tr-TR" dirty="0" err="1"/>
              <a:t>Catch</a:t>
            </a:r>
            <a:r>
              <a:rPr lang="tr-TR" dirty="0"/>
              <a:t> Yapısı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A69298-D961-4A45-8915-A53FCBAB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Exception</a:t>
            </a:r>
            <a:r>
              <a:rPr lang="tr-TR" dirty="0"/>
              <a:t> Nedir..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0F49BB-DCD4-40DD-AE7C-9FFE98811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14" y="2742739"/>
            <a:ext cx="8302194" cy="33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E3880B-464B-4FB7-BB7E-03BBC59E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Try</a:t>
            </a:r>
            <a:r>
              <a:rPr lang="tr-TR" dirty="0"/>
              <a:t> – </a:t>
            </a:r>
            <a:r>
              <a:rPr lang="tr-TR" dirty="0" err="1"/>
              <a:t>Catch</a:t>
            </a:r>
            <a:r>
              <a:rPr lang="tr-TR" dirty="0"/>
              <a:t> Yapısı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24FFD8-FC3C-4D60-94B7-406506B9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Derleme sırasında oluşabilecek hatalar için kullanılır.	</a:t>
            </a:r>
          </a:p>
          <a:p>
            <a:r>
              <a:rPr lang="tr-TR" dirty="0"/>
              <a:t>Genelde </a:t>
            </a:r>
            <a:r>
              <a:rPr lang="tr-TR" dirty="0" err="1"/>
              <a:t>kotlin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– </a:t>
            </a:r>
            <a:r>
              <a:rPr lang="tr-TR" dirty="0" err="1"/>
              <a:t>output</a:t>
            </a:r>
            <a:r>
              <a:rPr lang="tr-TR" dirty="0"/>
              <a:t> işlemleri	için	kullanılır. Yani veri alışveriş	</a:t>
            </a:r>
          </a:p>
          <a:p>
            <a:r>
              <a:rPr lang="tr-TR" dirty="0"/>
              <a:t>işlemlerinde	kullanılır.</a:t>
            </a:r>
          </a:p>
          <a:p>
            <a:r>
              <a:rPr lang="tr-TR" dirty="0"/>
              <a:t>Kullanılacak yer mutlaka	hata fırlatmalıdır.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0A8F14-47DC-4E96-906F-8EC54BC29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3" y="3854626"/>
            <a:ext cx="4799998" cy="25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3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055850-9D57-41C6-AE5D-C0E3D90E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Try</a:t>
            </a:r>
            <a:r>
              <a:rPr lang="tr-TR" dirty="0"/>
              <a:t> – </a:t>
            </a:r>
            <a:r>
              <a:rPr lang="tr-TR" dirty="0" err="1"/>
              <a:t>Catch</a:t>
            </a:r>
            <a:r>
              <a:rPr lang="tr-TR" dirty="0"/>
              <a:t> Yapısı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47A1D30-0AEB-458C-B418-0B53D1AC4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23" y="1987363"/>
            <a:ext cx="3678693" cy="41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60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3821</TotalTime>
  <Words>573</Words>
  <Application>Microsoft Office PowerPoint</Application>
  <PresentationFormat>Geniş ekran</PresentationFormat>
  <Paragraphs>78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Wingdings</vt:lpstr>
      <vt:lpstr>Wingdings 3</vt:lpstr>
      <vt:lpstr>İyon</vt:lpstr>
      <vt:lpstr>Mobil Programlama- String Yapısı, İleriDart</vt:lpstr>
      <vt:lpstr>İçerik</vt:lpstr>
      <vt:lpstr>String Tanımlama</vt:lpstr>
      <vt:lpstr>String İçinde Veri Ekleme ($)</vt:lpstr>
      <vt:lpstr>String Karşılaştırma</vt:lpstr>
      <vt:lpstr>String ’in Önemli Metotları</vt:lpstr>
      <vt:lpstr>Try – Catch Yapısı </vt:lpstr>
      <vt:lpstr>Try – Catch Yapısı </vt:lpstr>
      <vt:lpstr>Try – Catch Yapısı </vt:lpstr>
      <vt:lpstr>Flutter Giriş </vt:lpstr>
      <vt:lpstr>Flutter Giriş </vt:lpstr>
      <vt:lpstr>İşletim Sistemi Uygulama Marketleri</vt:lpstr>
      <vt:lpstr>İşletim Sistemi Uygulama Marketleri</vt:lpstr>
      <vt:lpstr>Simulator Kurulumu</vt:lpstr>
      <vt:lpstr>IOS Simulator Çalıştırma</vt:lpstr>
      <vt:lpstr>AVD Kurulumu </vt:lpstr>
      <vt:lpstr>PowerPoint Sunusu</vt:lpstr>
      <vt:lpstr>AVD Kurulum</vt:lpstr>
      <vt:lpstr>AVD Kurulum</vt:lpstr>
      <vt:lpstr>Projeyi Hazır Hale Getirmek</vt:lpstr>
      <vt:lpstr>PowerPoint Sunusu</vt:lpstr>
      <vt:lpstr>Dart dizini</vt:lpstr>
      <vt:lpstr>Harici Dosya oluşturma ve Gruplama </vt:lpstr>
      <vt:lpstr>pubspec.yaml Dosyası</vt:lpstr>
      <vt:lpstr>Android ve IOS Proje Dizini</vt:lpstr>
      <vt:lpstr>IOS Proje Dizini </vt:lpstr>
      <vt:lpstr>Proje Takibi için Çıktı Alma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 Programlama</dc:title>
  <dc:creator>Buket KILIÇ</dc:creator>
  <cp:lastModifiedBy>Buket KILIÇ</cp:lastModifiedBy>
  <cp:revision>44</cp:revision>
  <dcterms:created xsi:type="dcterms:W3CDTF">2022-01-17T13:47:27Z</dcterms:created>
  <dcterms:modified xsi:type="dcterms:W3CDTF">2022-02-15T06:07:14Z</dcterms:modified>
</cp:coreProperties>
</file>