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F16E-8DF8-6ECE-41C7-A05BBA74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F458D-8483-D728-9CFF-611D84CEE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96B4-63DE-7268-2A6B-F1905E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FB2A-EC08-DC52-0AC1-EAC33A0B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A8279-31A0-FF69-64B0-D740D236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B340-EA35-09EC-C359-9CE7EFF6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058F-FA2F-51E3-9A72-9837D5ED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66AA-BF09-3EB4-8E3A-3EDB91E0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EC11-2074-7B04-6B1C-C815F9C8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AB7E-70EA-A6AC-273C-59405030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47682-35C7-6770-05FE-54FEDDF1F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C129-08D7-2ED8-248A-49B22BD9F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BE40-2741-E2D1-D53B-ADCF7B57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E759-35DB-BE64-DFDE-EB8C10E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B75F-F10C-318A-F6A8-09653725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E233-A562-43DE-7232-66A4F1AD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B816-B7A9-B4BE-9C26-6F938B1A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D4E-A95C-255F-E391-DCCCF4DD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5587-C4DC-E010-76F6-0FF92CB1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68984-3AFD-3B91-E8F0-F2279B1E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0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5854-AB0E-9DEA-4E29-1CE60C0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3E82B-BFDD-6B99-5AFE-A54D4388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DA54-246B-8A8F-3AAF-C2A8D70B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DF17-B8D7-B7F3-0E4E-C886B8EC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A490-6C14-AD87-12D3-39D55C94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54AF-4DC0-B3EF-ADEF-7200FE6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CBD0-8B5D-52D6-EB70-80766DC22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00458-DD57-3FC1-A61C-B59DEED40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6AE6-6086-4DC2-E8AA-57E985C1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6B50-9759-D860-27F8-0E31C358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86F54-9FB3-6C8C-31C4-EEB93202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3640-C8FD-0E94-59B1-29DFE6F6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AFD1-D1AC-C42A-260A-5C355C0A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62C11-745F-0F4A-9F6E-1382BF946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957F-F263-B1DE-F76C-384F089B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AB9F-0A38-133E-0C48-F39EFE661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65673-636B-141D-5939-38ADC56D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81FCA-3EDB-08C4-A491-94E1DFB2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791D4-68DD-A015-659B-0798037D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E6F5-4D14-0680-D730-CCF9DF68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10BDC-8A68-7985-4EA5-9FB23781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06F17-354F-400B-317E-535032A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EAB8-17C8-E082-B2BE-E5D3D780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CACDB-210C-72D6-EE79-7C8E7C5D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3E49E-1810-352E-905E-373F8D88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E7D5E-6EE5-B8EB-A0CB-66C58ED5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5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21EC-66D4-6C6E-430D-ECAB35BE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3E00-8606-79AA-0EC3-4D29E8FD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4FE63-439B-7336-204D-8B13E0EDA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649A-4404-D77B-134A-673253C2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F8DA9-87A8-93A0-C47E-7A43ED54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0B2F4-D52A-AE0A-F8AB-AE1D421C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21D0-D6FC-B13D-5265-E37C6403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74A2-EE89-6268-3755-CB5D863B5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F53CB-CD8B-D5EC-A4F4-5A826E7C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9CDBF-8060-31F6-096E-E3616BFF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D1B7-1A0E-32ED-9372-247309C0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5904-47E5-04D1-4AF8-A5E314C1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304AA-7D16-5EA4-E86D-7B9C8ED9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56D7-3BFD-1242-76ED-ED8971E4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2F20-A596-D44F-F349-9E7E2ACF0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2EECC-4609-4275-A8F3-DA6E812B98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33C1-9CEE-3045-0936-18A4FFD4A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1959-0DEF-A563-4D2A-B9B1F83C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956528-2AD4-4800-8D14-767ED800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D6CF-D40F-1942-1E5F-5AC618C46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HAFTA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CAFE-BF2E-4B72-5380-E46731066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VERITABANI YÖNETIM SISTEMLERİ</a:t>
            </a:r>
          </a:p>
        </p:txBody>
      </p:sp>
    </p:spTree>
    <p:extLst>
      <p:ext uri="{BB962C8B-B14F-4D97-AF65-F5344CB8AC3E}">
        <p14:creationId xmlns:p14="http://schemas.microsoft.com/office/powerpoint/2010/main" val="5503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F252F-3284-2B0B-648C-F84BFB1A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3" y="251614"/>
            <a:ext cx="11437586" cy="62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528B-C133-6250-4E88-CBFFD355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584"/>
            <a:ext cx="10515600" cy="5747379"/>
          </a:xfrm>
        </p:spPr>
        <p:txBody>
          <a:bodyPr/>
          <a:lstStyle/>
          <a:p>
            <a:r>
              <a:rPr lang="en-US" dirty="0" err="1"/>
              <a:t>Öğrencileri</a:t>
            </a:r>
            <a:r>
              <a:rPr lang="en-US" dirty="0"/>
              <a:t> </a:t>
            </a:r>
            <a:r>
              <a:rPr lang="en-US" dirty="0" err="1"/>
              <a:t>bölümleriyle</a:t>
            </a:r>
            <a:r>
              <a:rPr lang="en-US" dirty="0"/>
              <a:t> </a:t>
            </a:r>
            <a:r>
              <a:rPr lang="en-US" dirty="0" err="1"/>
              <a:t>listeleme</a:t>
            </a:r>
            <a:endParaRPr lang="en-US" dirty="0"/>
          </a:p>
          <a:p>
            <a:r>
              <a:rPr lang="en-US" dirty="0" err="1"/>
              <a:t>Derslerin</a:t>
            </a:r>
            <a:r>
              <a:rPr lang="en-US" dirty="0"/>
              <a:t>, </a:t>
            </a:r>
            <a:r>
              <a:rPr lang="en-US" dirty="0" err="1"/>
              <a:t>Öğretim</a:t>
            </a:r>
            <a:r>
              <a:rPr lang="en-US" dirty="0"/>
              <a:t> </a:t>
            </a:r>
            <a:r>
              <a:rPr lang="en-US" dirty="0" err="1"/>
              <a:t>Görevlilerinin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Bölümlerin</a:t>
            </a:r>
            <a:r>
              <a:rPr lang="en-US" dirty="0"/>
              <a:t> </a:t>
            </a:r>
            <a:r>
              <a:rPr lang="en-US" dirty="0" err="1"/>
              <a:t>Listelenmesi</a:t>
            </a:r>
            <a:endParaRPr lang="en-US" dirty="0"/>
          </a:p>
          <a:p>
            <a:r>
              <a:rPr lang="en-US" dirty="0" err="1"/>
              <a:t>Belirli</a:t>
            </a:r>
            <a:r>
              <a:rPr lang="en-US" dirty="0"/>
              <a:t> Bir Derse </a:t>
            </a:r>
            <a:r>
              <a:rPr lang="en-US" dirty="0" err="1"/>
              <a:t>Kayıtlı</a:t>
            </a:r>
            <a:r>
              <a:rPr lang="en-US" dirty="0"/>
              <a:t> </a:t>
            </a:r>
            <a:r>
              <a:rPr lang="en-US" dirty="0" err="1"/>
              <a:t>Öğrencilerin</a:t>
            </a:r>
            <a:r>
              <a:rPr lang="en-US" dirty="0"/>
              <a:t> </a:t>
            </a:r>
            <a:r>
              <a:rPr lang="en-US" dirty="0" err="1"/>
              <a:t>Getirilmesi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Tablosunu</a:t>
            </a:r>
            <a:r>
              <a:rPr lang="en-US" dirty="0"/>
              <a:t> </a:t>
            </a:r>
            <a:r>
              <a:rPr lang="en-US" dirty="0" err="1"/>
              <a:t>Öğrenciler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Derslerle</a:t>
            </a:r>
            <a:r>
              <a:rPr lang="en-US" dirty="0"/>
              <a:t> </a:t>
            </a:r>
            <a:r>
              <a:rPr lang="en-US" dirty="0" err="1"/>
              <a:t>Birleştirerek</a:t>
            </a:r>
            <a:r>
              <a:rPr lang="en-US" dirty="0"/>
              <a:t> </a:t>
            </a:r>
            <a:r>
              <a:rPr lang="en-US" dirty="0" err="1"/>
              <a:t>İnceleme</a:t>
            </a:r>
            <a:endParaRPr lang="en-US" dirty="0"/>
          </a:p>
          <a:p>
            <a:r>
              <a:rPr lang="en-US" dirty="0"/>
              <a:t>Ders </a:t>
            </a:r>
            <a:r>
              <a:rPr lang="en-US" dirty="0" err="1"/>
              <a:t>Bazında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Notların</a:t>
            </a:r>
            <a:r>
              <a:rPr lang="en-US" dirty="0"/>
              <a:t> </a:t>
            </a:r>
            <a:r>
              <a:rPr lang="en-US" dirty="0" err="1"/>
              <a:t>Hesaplanması</a:t>
            </a:r>
            <a:endParaRPr lang="en-US" dirty="0"/>
          </a:p>
          <a:p>
            <a:r>
              <a:rPr lang="en-US" dirty="0" err="1"/>
              <a:t>Öğretim</a:t>
            </a:r>
            <a:r>
              <a:rPr lang="en-US" dirty="0"/>
              <a:t> </a:t>
            </a:r>
            <a:r>
              <a:rPr lang="en-US" dirty="0" err="1"/>
              <a:t>Görevlilerinin</a:t>
            </a:r>
            <a:r>
              <a:rPr lang="en-US" dirty="0"/>
              <a:t> </a:t>
            </a:r>
            <a:r>
              <a:rPr lang="en-US" dirty="0" err="1"/>
              <a:t>Verdikleri</a:t>
            </a:r>
            <a:r>
              <a:rPr lang="en-US" dirty="0"/>
              <a:t> </a:t>
            </a:r>
            <a:r>
              <a:rPr lang="en-US" dirty="0" err="1"/>
              <a:t>Derslerin</a:t>
            </a:r>
            <a:r>
              <a:rPr lang="en-US" dirty="0"/>
              <a:t> </a:t>
            </a:r>
            <a:r>
              <a:rPr lang="en-US" dirty="0" err="1"/>
              <a:t>Listelenmesi</a:t>
            </a:r>
            <a:endParaRPr lang="en-US" dirty="0"/>
          </a:p>
          <a:p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Sırasına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Listelenmesi</a:t>
            </a:r>
            <a:endParaRPr lang="en-US" dirty="0"/>
          </a:p>
          <a:p>
            <a:r>
              <a:rPr lang="en-US" b="1" dirty="0" err="1"/>
              <a:t>Ödünç</a:t>
            </a:r>
            <a:r>
              <a:rPr lang="en-US" b="1" dirty="0"/>
              <a:t> </a:t>
            </a:r>
            <a:r>
              <a:rPr lang="en-US" b="1" dirty="0" err="1"/>
              <a:t>Alınan</a:t>
            </a:r>
            <a:r>
              <a:rPr lang="en-US" b="1" dirty="0"/>
              <a:t> </a:t>
            </a:r>
            <a:r>
              <a:rPr lang="en-US" b="1" dirty="0" err="1"/>
              <a:t>Kitaplar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İlgili</a:t>
            </a:r>
            <a:r>
              <a:rPr lang="en-US" b="1" dirty="0"/>
              <a:t> </a:t>
            </a:r>
            <a:r>
              <a:rPr lang="en-US" b="1" dirty="0" err="1"/>
              <a:t>Üye</a:t>
            </a:r>
            <a:r>
              <a:rPr lang="en-US" b="1" dirty="0"/>
              <a:t> </a:t>
            </a:r>
            <a:r>
              <a:rPr lang="en-US" b="1" dirty="0" err="1"/>
              <a:t>Bilgileri</a:t>
            </a:r>
            <a:endParaRPr lang="en-US" b="1" dirty="0"/>
          </a:p>
          <a:p>
            <a:r>
              <a:rPr lang="en-US" b="1" dirty="0" err="1"/>
              <a:t>Kitaplar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Yazarları</a:t>
            </a:r>
            <a:endParaRPr lang="en-US" b="1" dirty="0"/>
          </a:p>
          <a:p>
            <a:r>
              <a:rPr lang="en-US" b="1" dirty="0"/>
              <a:t>Son </a:t>
            </a:r>
            <a:r>
              <a:rPr lang="en-US" b="1" dirty="0" err="1"/>
              <a:t>Yıllarda</a:t>
            </a:r>
            <a:r>
              <a:rPr lang="en-US" b="1" dirty="0"/>
              <a:t> </a:t>
            </a:r>
            <a:r>
              <a:rPr lang="en-US" b="1" dirty="0" err="1"/>
              <a:t>Basılmış</a:t>
            </a:r>
            <a:r>
              <a:rPr lang="en-US" b="1" dirty="0"/>
              <a:t> </a:t>
            </a:r>
            <a:r>
              <a:rPr lang="en-US" b="1" dirty="0" err="1"/>
              <a:t>Kitaplar</a:t>
            </a:r>
            <a:endParaRPr lang="en-US" b="1" dirty="0"/>
          </a:p>
          <a:p>
            <a:r>
              <a:rPr lang="en-US" b="1" dirty="0" err="1"/>
              <a:t>İade</a:t>
            </a:r>
            <a:r>
              <a:rPr lang="en-US" b="1" dirty="0"/>
              <a:t> </a:t>
            </a:r>
            <a:r>
              <a:rPr lang="en-US" b="1" dirty="0" err="1"/>
              <a:t>Tarihi</a:t>
            </a:r>
            <a:r>
              <a:rPr lang="en-US" b="1" dirty="0"/>
              <a:t> </a:t>
            </a:r>
            <a:r>
              <a:rPr lang="en-US" b="1" dirty="0" err="1"/>
              <a:t>Geçmiş</a:t>
            </a:r>
            <a:r>
              <a:rPr lang="en-US" b="1" dirty="0"/>
              <a:t> </a:t>
            </a:r>
            <a:r>
              <a:rPr lang="en-US" b="1" dirty="0" err="1"/>
              <a:t>Kitaplar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2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B75D58-65A1-6DAE-7DD4-C6A5FE0B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78" y="98191"/>
            <a:ext cx="9469463" cy="67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61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HAFTA 2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Zehra Şimşek</dc:creator>
  <cp:lastModifiedBy>Zehra Şimşek</cp:lastModifiedBy>
  <cp:revision>6</cp:revision>
  <dcterms:created xsi:type="dcterms:W3CDTF">2025-02-18T20:43:31Z</dcterms:created>
  <dcterms:modified xsi:type="dcterms:W3CDTF">2025-03-04T10:27:53Z</dcterms:modified>
</cp:coreProperties>
</file>