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כ"ב/תשרי/תשפ"א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6" y="1405376"/>
            <a:ext cx="81518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system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-name server# -setcookie a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-name client# -setcookie a -run wxclient start	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-name master -setcookie a -run master start_link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*for client you may need to open shell “erl -name client -setcookie a”, and write “wxclient:start()”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4E487A-E232-42DA-944B-1E7B4C4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2" y="1052553"/>
            <a:ext cx="2785859" cy="530249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C2540A-E43D-4D41-854C-995DD2915132}"/>
              </a:ext>
            </a:extLst>
          </p:cNvPr>
          <p:cNvSpPr txBox="1"/>
          <p:nvPr/>
        </p:nvSpPr>
        <p:spPr>
          <a:xfrm>
            <a:off x="61730" y="2967334"/>
            <a:ext cx="15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 window is the ‘Query Window’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8CDB6D7-406B-4615-8A9E-C4BC017C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4167" y="1052553"/>
            <a:ext cx="4473000" cy="5299605"/>
          </a:xfrm>
          <a:prstGeom prst="rect">
            <a:avLst/>
          </a:prstGeom>
        </p:spPr>
      </p:pic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D9B085BD-1892-426D-AFE3-0B7B7EF29B13}"/>
              </a:ext>
            </a:extLst>
          </p:cNvPr>
          <p:cNvCxnSpPr>
            <a:cxnSpLocks/>
          </p:cNvCxnSpPr>
          <p:nvPr/>
        </p:nvCxnSpPr>
        <p:spPr>
          <a:xfrm flipV="1">
            <a:off x="3917659" y="4127383"/>
            <a:ext cx="2340528" cy="185397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4F2047-732C-46E6-B417-B8B700B749DD}"/>
              </a:ext>
            </a:extLst>
          </p:cNvPr>
          <p:cNvSpPr txBox="1"/>
          <p:nvPr/>
        </p:nvSpPr>
        <p:spPr>
          <a:xfrm>
            <a:off x="4997456" y="2828835"/>
            <a:ext cx="209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Results Window:</a:t>
            </a:r>
          </a:p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Table of the answer with relevant statistics</a:t>
            </a:r>
          </a:p>
        </p:txBody>
      </p:sp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935D950-A542-4D3B-841C-24987D4A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5305" y="1377139"/>
            <a:ext cx="5296327" cy="323931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A57163C-4BBA-4C94-96DB-B7968965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53" y="1378216"/>
            <a:ext cx="5319603" cy="3237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CF0596E-E189-441B-B297-D52819AE1521}"/>
              </a:ext>
            </a:extLst>
          </p:cNvPr>
          <p:cNvSpPr txBox="1"/>
          <p:nvPr/>
        </p:nvSpPr>
        <p:spPr>
          <a:xfrm>
            <a:off x="1089892" y="4784436"/>
            <a:ext cx="1001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1 server has evaluation time of 7.5 seconds		5 servers has evaluation time of 3.7 seconds</a:t>
            </a: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1657350" lvl="3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We can conclude that distributed programming has a direct connection to </a:t>
            </a:r>
          </a:p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	The efficiency and runtime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07638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737</Words>
  <Application>Microsoft Office PowerPoint</Application>
  <PresentationFormat>מסך רחב</PresentationFormat>
  <Paragraphs>94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Results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29</cp:revision>
  <dcterms:created xsi:type="dcterms:W3CDTF">2019-08-08T03:37:19Z</dcterms:created>
  <dcterms:modified xsi:type="dcterms:W3CDTF">2020-10-10T10:54:14Z</dcterms:modified>
</cp:coreProperties>
</file>