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60" r:id="rId3"/>
    <p:sldId id="262" r:id="rId4"/>
    <p:sldId id="259" r:id="rId5"/>
    <p:sldId id="256" r:id="rId6"/>
    <p:sldId id="264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91231-9B18-46CA-A873-DA6F848A1E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97884DB7-C073-40F5-9D6C-41541B38C1B3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Server1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3121EEAE-0174-4F4E-8366-46E27A7A4245}" type="parTrans" cxnId="{E9578014-50E3-43AB-9A05-5AC59292C70C}">
      <dgm:prSet/>
      <dgm:spPr/>
      <dgm:t>
        <a:bodyPr/>
        <a:lstStyle/>
        <a:p>
          <a:endParaRPr lang="en-US"/>
        </a:p>
      </dgm:t>
    </dgm:pt>
    <dgm:pt modelId="{464A1C92-DEDF-43BE-A6C2-82611CC710A2}" type="sibTrans" cxnId="{E9578014-50E3-43AB-9A05-5AC59292C70C}">
      <dgm:prSet/>
      <dgm:spPr/>
      <dgm:t>
        <a:bodyPr/>
        <a:lstStyle/>
        <a:p>
          <a:endParaRPr lang="en-US"/>
        </a:p>
      </dgm:t>
    </dgm:pt>
    <dgm:pt modelId="{FA345CEF-A82D-4DEC-912B-FFDD5881736A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Server2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F0DDD08E-863F-43A4-A48E-799C872EAC4F}" type="parTrans" cxnId="{346753B4-46FC-481E-9FA2-4ABAC6D9B434}">
      <dgm:prSet/>
      <dgm:spPr/>
      <dgm:t>
        <a:bodyPr/>
        <a:lstStyle/>
        <a:p>
          <a:endParaRPr lang="en-US"/>
        </a:p>
      </dgm:t>
    </dgm:pt>
    <dgm:pt modelId="{BDF1AFE6-F5DC-4276-9382-8ECEC6353459}" type="sibTrans" cxnId="{346753B4-46FC-481E-9FA2-4ABAC6D9B434}">
      <dgm:prSet/>
      <dgm:spPr/>
      <dgm:t>
        <a:bodyPr/>
        <a:lstStyle/>
        <a:p>
          <a:endParaRPr lang="en-US"/>
        </a:p>
      </dgm:t>
    </dgm:pt>
    <dgm:pt modelId="{F7200B7B-5F53-46E4-9842-151165D9756C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…</a:t>
          </a:r>
          <a:endParaRPr lang="he-IL" dirty="0"/>
        </a:p>
      </dgm:t>
    </dgm:pt>
    <dgm:pt modelId="{B9AEA5C5-A9D7-4FDB-AB41-52C15A4CA5E7}" type="parTrans" cxnId="{2A4F05B2-168E-44F0-AF34-E683A1BE8521}">
      <dgm:prSet/>
      <dgm:spPr/>
      <dgm:t>
        <a:bodyPr/>
        <a:lstStyle/>
        <a:p>
          <a:endParaRPr lang="en-US"/>
        </a:p>
      </dgm:t>
    </dgm:pt>
    <dgm:pt modelId="{0242F092-BDBD-485D-8821-A1005ED4449B}" type="sibTrans" cxnId="{2A4F05B2-168E-44F0-AF34-E683A1BE8521}">
      <dgm:prSet/>
      <dgm:spPr/>
      <dgm:t>
        <a:bodyPr/>
        <a:lstStyle/>
        <a:p>
          <a:endParaRPr lang="en-US"/>
        </a:p>
      </dgm:t>
    </dgm:pt>
    <dgm:pt modelId="{0A629A82-A7A5-4AF6-A595-12E1519824D0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ServerN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21B8002D-91CB-4199-B71D-6166B6E210F9}" type="parTrans" cxnId="{A292044C-1796-4B57-82B1-AFF0657F7DCD}">
      <dgm:prSet/>
      <dgm:spPr/>
      <dgm:t>
        <a:bodyPr/>
        <a:lstStyle/>
        <a:p>
          <a:endParaRPr lang="en-US"/>
        </a:p>
      </dgm:t>
    </dgm:pt>
    <dgm:pt modelId="{AEA03A53-7CBD-4F3D-A22F-BCAB2AFF6C76}" type="sibTrans" cxnId="{A292044C-1796-4B57-82B1-AFF0657F7DCD}">
      <dgm:prSet/>
      <dgm:spPr/>
      <dgm:t>
        <a:bodyPr/>
        <a:lstStyle/>
        <a:p>
          <a:endParaRPr lang="en-US"/>
        </a:p>
      </dgm:t>
    </dgm:pt>
    <dgm:pt modelId="{25F8EB61-CD70-44A8-BAAC-AA866F337BC0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Client1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F7962902-AA44-4C73-94EB-60737617E519}" type="parTrans" cxnId="{B315E38C-109E-4F75-9B99-5DE4DF1CCDA9}">
      <dgm:prSet/>
      <dgm:spPr/>
      <dgm:t>
        <a:bodyPr/>
        <a:lstStyle/>
        <a:p>
          <a:endParaRPr lang="en-US"/>
        </a:p>
      </dgm:t>
    </dgm:pt>
    <dgm:pt modelId="{244F844B-7605-4716-BAEA-9B80EC80E3C1}" type="sibTrans" cxnId="{B315E38C-109E-4F75-9B99-5DE4DF1CCDA9}">
      <dgm:prSet/>
      <dgm:spPr/>
      <dgm:t>
        <a:bodyPr/>
        <a:lstStyle/>
        <a:p>
          <a:endParaRPr lang="en-US"/>
        </a:p>
      </dgm:t>
    </dgm:pt>
    <dgm:pt modelId="{D5CACD77-5879-4CB8-AC63-47CFF831FFCE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Client2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88C6FAB7-CABE-44F7-8032-6242A051B2BB}" type="parTrans" cxnId="{68D16180-3309-48CC-81AF-76B3ED0D0F84}">
      <dgm:prSet/>
      <dgm:spPr/>
      <dgm:t>
        <a:bodyPr/>
        <a:lstStyle/>
        <a:p>
          <a:endParaRPr lang="en-US"/>
        </a:p>
      </dgm:t>
    </dgm:pt>
    <dgm:pt modelId="{89568773-AD5C-4498-B1FE-E7F5E96A93C7}" type="sibTrans" cxnId="{68D16180-3309-48CC-81AF-76B3ED0D0F84}">
      <dgm:prSet/>
      <dgm:spPr/>
      <dgm:t>
        <a:bodyPr/>
        <a:lstStyle/>
        <a:p>
          <a:endParaRPr lang="en-US"/>
        </a:p>
      </dgm:t>
    </dgm:pt>
    <dgm:pt modelId="{6A297344-FE0E-4630-AE5C-B715AE33CD1C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…</a:t>
          </a:r>
          <a:endParaRPr lang="he-IL" dirty="0"/>
        </a:p>
      </dgm:t>
    </dgm:pt>
    <dgm:pt modelId="{2EA0C82F-8BF2-4359-8A26-25EC0EB77F65}" type="parTrans" cxnId="{C351AFD4-9043-424C-BE92-4471DF3C2455}">
      <dgm:prSet/>
      <dgm:spPr/>
      <dgm:t>
        <a:bodyPr/>
        <a:lstStyle/>
        <a:p>
          <a:endParaRPr lang="en-US"/>
        </a:p>
      </dgm:t>
    </dgm:pt>
    <dgm:pt modelId="{7D5676AB-0264-4083-831E-265D9081A5A6}" type="sibTrans" cxnId="{C351AFD4-9043-424C-BE92-4471DF3C2455}">
      <dgm:prSet/>
      <dgm:spPr/>
      <dgm:t>
        <a:bodyPr/>
        <a:lstStyle/>
        <a:p>
          <a:endParaRPr lang="en-US"/>
        </a:p>
      </dgm:t>
    </dgm:pt>
    <dgm:pt modelId="{C43D6346-D980-4AFF-9A0B-7A3A3E2E80BE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ClientM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C30BC698-3F1B-4D15-94A3-37375CF127B9}" type="parTrans" cxnId="{AD953F9C-1506-4E82-BD21-923BD5BAE8CA}">
      <dgm:prSet/>
      <dgm:spPr/>
      <dgm:t>
        <a:bodyPr/>
        <a:lstStyle/>
        <a:p>
          <a:endParaRPr lang="en-US"/>
        </a:p>
      </dgm:t>
    </dgm:pt>
    <dgm:pt modelId="{99A38F5B-2293-412C-A691-0051530774D8}" type="sibTrans" cxnId="{AD953F9C-1506-4E82-BD21-923BD5BAE8CA}">
      <dgm:prSet/>
      <dgm:spPr/>
      <dgm:t>
        <a:bodyPr/>
        <a:lstStyle/>
        <a:p>
          <a:endParaRPr lang="en-US"/>
        </a:p>
      </dgm:t>
    </dgm:pt>
    <dgm:pt modelId="{E0C88913-A6A1-4146-A3BD-3816A3AED764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/>
            <a:t>Master (gen_server)</a:t>
          </a:r>
          <a:endParaRPr lang="he-IL" dirty="0"/>
        </a:p>
      </dgm:t>
    </dgm:pt>
    <dgm:pt modelId="{1297F1AB-D2FC-417A-BDD5-6560F02088D7}" type="parTrans" cxnId="{F29976F1-F9EE-49E5-A957-AF643742819B}">
      <dgm:prSet/>
      <dgm:spPr/>
      <dgm:t>
        <a:bodyPr/>
        <a:lstStyle/>
        <a:p>
          <a:endParaRPr lang="en-US"/>
        </a:p>
      </dgm:t>
    </dgm:pt>
    <dgm:pt modelId="{045C8AF3-9FA7-4BC8-BF0D-515750AD7020}" type="sibTrans" cxnId="{F29976F1-F9EE-49E5-A957-AF643742819B}">
      <dgm:prSet/>
      <dgm:spPr/>
      <dgm:t>
        <a:bodyPr/>
        <a:lstStyle/>
        <a:p>
          <a:endParaRPr lang="en-US"/>
        </a:p>
      </dgm:t>
    </dgm:pt>
    <dgm:pt modelId="{CF292DE2-CAF5-445F-9798-2F68B858B9FC}" type="pres">
      <dgm:prSet presAssocID="{1C091231-9B18-46CA-A873-DA6F848A1E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CFB628-B871-4326-A8CA-BC4F9B687080}" type="pres">
      <dgm:prSet presAssocID="{25F8EB61-CD70-44A8-BAAC-AA866F337BC0}" presName="hierRoot1" presStyleCnt="0"/>
      <dgm:spPr/>
    </dgm:pt>
    <dgm:pt modelId="{35AC65DE-39E2-4724-801C-002453229CD0}" type="pres">
      <dgm:prSet presAssocID="{25F8EB61-CD70-44A8-BAAC-AA866F337BC0}" presName="composite" presStyleCnt="0"/>
      <dgm:spPr/>
    </dgm:pt>
    <dgm:pt modelId="{FB8C74C0-FA84-4E61-9933-D00A15FAC22E}" type="pres">
      <dgm:prSet presAssocID="{25F8EB61-CD70-44A8-BAAC-AA866F337BC0}" presName="background" presStyleLbl="node0" presStyleIdx="0" presStyleCnt="5"/>
      <dgm:spPr/>
    </dgm:pt>
    <dgm:pt modelId="{8C21B07B-D929-42D6-8B4D-0256E1A5EDEF}" type="pres">
      <dgm:prSet presAssocID="{25F8EB61-CD70-44A8-BAAC-AA866F337BC0}" presName="text" presStyleLbl="fgAcc0" presStyleIdx="0" presStyleCnt="5" custLinFactX="34886" custLinFactNeighborX="100000" custLinFactNeighborY="-66809">
        <dgm:presLayoutVars>
          <dgm:chPref val="3"/>
        </dgm:presLayoutVars>
      </dgm:prSet>
      <dgm:spPr/>
    </dgm:pt>
    <dgm:pt modelId="{0811EB0E-188D-4358-80A5-7F20CAF69CE2}" type="pres">
      <dgm:prSet presAssocID="{25F8EB61-CD70-44A8-BAAC-AA866F337BC0}" presName="hierChild2" presStyleCnt="0"/>
      <dgm:spPr/>
    </dgm:pt>
    <dgm:pt modelId="{1DC047FD-BB12-40BE-901B-FA6BE37A9F75}" type="pres">
      <dgm:prSet presAssocID="{D5CACD77-5879-4CB8-AC63-47CFF831FFCE}" presName="hierRoot1" presStyleCnt="0"/>
      <dgm:spPr/>
    </dgm:pt>
    <dgm:pt modelId="{B7036417-5498-4E6A-9C27-A94F3DF7B713}" type="pres">
      <dgm:prSet presAssocID="{D5CACD77-5879-4CB8-AC63-47CFF831FFCE}" presName="composite" presStyleCnt="0"/>
      <dgm:spPr/>
    </dgm:pt>
    <dgm:pt modelId="{1E0BBF80-A3DA-43B0-A7EE-E48016F52F8A}" type="pres">
      <dgm:prSet presAssocID="{D5CACD77-5879-4CB8-AC63-47CFF831FFCE}" presName="background" presStyleLbl="node0" presStyleIdx="1" presStyleCnt="5"/>
      <dgm:spPr/>
    </dgm:pt>
    <dgm:pt modelId="{81C58A22-7A3E-465E-8726-CAEDDE4477BB}" type="pres">
      <dgm:prSet presAssocID="{D5CACD77-5879-4CB8-AC63-47CFF831FFCE}" presName="text" presStyleLbl="fgAcc0" presStyleIdx="1" presStyleCnt="5" custLinFactX="34886" custLinFactNeighborX="100000" custLinFactNeighborY="-66809">
        <dgm:presLayoutVars>
          <dgm:chPref val="3"/>
        </dgm:presLayoutVars>
      </dgm:prSet>
      <dgm:spPr/>
    </dgm:pt>
    <dgm:pt modelId="{5A1702F8-4BA0-4CED-931E-CC3876F5FC27}" type="pres">
      <dgm:prSet presAssocID="{D5CACD77-5879-4CB8-AC63-47CFF831FFCE}" presName="hierChild2" presStyleCnt="0"/>
      <dgm:spPr/>
    </dgm:pt>
    <dgm:pt modelId="{99BDA054-A699-4BBA-B3F3-15E7F4DBC233}" type="pres">
      <dgm:prSet presAssocID="{6A297344-FE0E-4630-AE5C-B715AE33CD1C}" presName="hierRoot1" presStyleCnt="0"/>
      <dgm:spPr/>
    </dgm:pt>
    <dgm:pt modelId="{EB1EEFDF-839E-445D-87FA-AB71A48447D5}" type="pres">
      <dgm:prSet presAssocID="{6A297344-FE0E-4630-AE5C-B715AE33CD1C}" presName="composite" presStyleCnt="0"/>
      <dgm:spPr/>
    </dgm:pt>
    <dgm:pt modelId="{DB78798D-6C5F-4260-A6D3-E5ABB1EA82C1}" type="pres">
      <dgm:prSet presAssocID="{6A297344-FE0E-4630-AE5C-B715AE33CD1C}" presName="background" presStyleLbl="node0" presStyleIdx="2" presStyleCnt="5"/>
      <dgm:spPr/>
    </dgm:pt>
    <dgm:pt modelId="{89564284-E85A-4755-B463-B6194D3893CE}" type="pres">
      <dgm:prSet presAssocID="{6A297344-FE0E-4630-AE5C-B715AE33CD1C}" presName="text" presStyleLbl="fgAcc0" presStyleIdx="2" presStyleCnt="5" custLinFactX="34886" custLinFactNeighborX="100000" custLinFactNeighborY="-66809">
        <dgm:presLayoutVars>
          <dgm:chPref val="3"/>
        </dgm:presLayoutVars>
      </dgm:prSet>
      <dgm:spPr/>
    </dgm:pt>
    <dgm:pt modelId="{9C4E049B-2796-4016-8527-93DB4B5DB858}" type="pres">
      <dgm:prSet presAssocID="{6A297344-FE0E-4630-AE5C-B715AE33CD1C}" presName="hierChild2" presStyleCnt="0"/>
      <dgm:spPr/>
    </dgm:pt>
    <dgm:pt modelId="{EA91F3F6-C50E-4D63-B0ED-8DC3518F7420}" type="pres">
      <dgm:prSet presAssocID="{C43D6346-D980-4AFF-9A0B-7A3A3E2E80BE}" presName="hierRoot1" presStyleCnt="0"/>
      <dgm:spPr/>
    </dgm:pt>
    <dgm:pt modelId="{AA0190EC-4999-414B-AE85-CB6514985F64}" type="pres">
      <dgm:prSet presAssocID="{C43D6346-D980-4AFF-9A0B-7A3A3E2E80BE}" presName="composite" presStyleCnt="0"/>
      <dgm:spPr/>
    </dgm:pt>
    <dgm:pt modelId="{9291F38F-505B-4D06-8CE4-7171A7E959FD}" type="pres">
      <dgm:prSet presAssocID="{C43D6346-D980-4AFF-9A0B-7A3A3E2E80BE}" presName="background" presStyleLbl="node0" presStyleIdx="3" presStyleCnt="5"/>
      <dgm:spPr/>
    </dgm:pt>
    <dgm:pt modelId="{6DC40EF6-14C6-40A3-8C1E-A21EAD4C56D4}" type="pres">
      <dgm:prSet presAssocID="{C43D6346-D980-4AFF-9A0B-7A3A3E2E80BE}" presName="text" presStyleLbl="fgAcc0" presStyleIdx="3" presStyleCnt="5" custLinFactX="34886" custLinFactNeighborX="100000" custLinFactNeighborY="-66809">
        <dgm:presLayoutVars>
          <dgm:chPref val="3"/>
        </dgm:presLayoutVars>
      </dgm:prSet>
      <dgm:spPr/>
    </dgm:pt>
    <dgm:pt modelId="{64212EA1-E1E5-43E2-8FC4-F4041909A289}" type="pres">
      <dgm:prSet presAssocID="{C43D6346-D980-4AFF-9A0B-7A3A3E2E80BE}" presName="hierChild2" presStyleCnt="0"/>
      <dgm:spPr/>
    </dgm:pt>
    <dgm:pt modelId="{5838363A-EF1E-41D2-9C99-03F26C71178D}" type="pres">
      <dgm:prSet presAssocID="{E0C88913-A6A1-4146-A3BD-3816A3AED764}" presName="hierRoot1" presStyleCnt="0"/>
      <dgm:spPr/>
    </dgm:pt>
    <dgm:pt modelId="{DC124F24-5501-416B-A54C-E56AEC18927A}" type="pres">
      <dgm:prSet presAssocID="{E0C88913-A6A1-4146-A3BD-3816A3AED764}" presName="composite" presStyleCnt="0"/>
      <dgm:spPr/>
    </dgm:pt>
    <dgm:pt modelId="{EA54D951-4940-45D7-A07F-4E9173DF5757}" type="pres">
      <dgm:prSet presAssocID="{E0C88913-A6A1-4146-A3BD-3816A3AED764}" presName="background" presStyleLbl="node0" presStyleIdx="4" presStyleCnt="5"/>
      <dgm:spPr/>
    </dgm:pt>
    <dgm:pt modelId="{DA546D9C-2F13-4A99-849C-F2CE9D759F24}" type="pres">
      <dgm:prSet presAssocID="{E0C88913-A6A1-4146-A3BD-3816A3AED764}" presName="text" presStyleLbl="fgAcc0" presStyleIdx="4" presStyleCnt="5" custLinFactX="-75116" custLinFactNeighborX="-100000" custLinFactNeighborY="85439">
        <dgm:presLayoutVars>
          <dgm:chPref val="3"/>
        </dgm:presLayoutVars>
      </dgm:prSet>
      <dgm:spPr/>
    </dgm:pt>
    <dgm:pt modelId="{E956BAFD-439F-4D90-97A2-172E4736B3CF}" type="pres">
      <dgm:prSet presAssocID="{E0C88913-A6A1-4146-A3BD-3816A3AED764}" presName="hierChild2" presStyleCnt="0"/>
      <dgm:spPr/>
    </dgm:pt>
    <dgm:pt modelId="{B160F8B8-85EA-417E-8B08-C82CDC6C801C}" type="pres">
      <dgm:prSet presAssocID="{3121EEAE-0174-4F4E-8366-46E27A7A4245}" presName="Name10" presStyleLbl="parChTrans1D2" presStyleIdx="0" presStyleCnt="4"/>
      <dgm:spPr/>
    </dgm:pt>
    <dgm:pt modelId="{8BA88F7E-00E7-4E43-AD0F-1451F20D12B9}" type="pres">
      <dgm:prSet presAssocID="{97884DB7-C073-40F5-9D6C-41541B38C1B3}" presName="hierRoot2" presStyleCnt="0"/>
      <dgm:spPr/>
    </dgm:pt>
    <dgm:pt modelId="{17866662-F4E4-4E26-A996-DF039C1A6C88}" type="pres">
      <dgm:prSet presAssocID="{97884DB7-C073-40F5-9D6C-41541B38C1B3}" presName="composite2" presStyleCnt="0"/>
      <dgm:spPr/>
    </dgm:pt>
    <dgm:pt modelId="{37B940E9-58A9-43EF-9D29-A530C82AA8DF}" type="pres">
      <dgm:prSet presAssocID="{97884DB7-C073-40F5-9D6C-41541B38C1B3}" presName="background2" presStyleLbl="node2" presStyleIdx="0" presStyleCnt="4"/>
      <dgm:spPr/>
    </dgm:pt>
    <dgm:pt modelId="{9E2F0B4A-495F-4138-8017-CB6B69D882D4}" type="pres">
      <dgm:prSet presAssocID="{97884DB7-C073-40F5-9D6C-41541B38C1B3}" presName="text2" presStyleLbl="fgAcc2" presStyleIdx="0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8AF1857A-71A6-481C-97F3-8F912FD02141}" type="pres">
      <dgm:prSet presAssocID="{97884DB7-C073-40F5-9D6C-41541B38C1B3}" presName="hierChild3" presStyleCnt="0"/>
      <dgm:spPr/>
    </dgm:pt>
    <dgm:pt modelId="{CDCE1455-BC23-45E5-A2F2-B3F19A4CAD7D}" type="pres">
      <dgm:prSet presAssocID="{F0DDD08E-863F-43A4-A48E-799C872EAC4F}" presName="Name10" presStyleLbl="parChTrans1D2" presStyleIdx="1" presStyleCnt="4"/>
      <dgm:spPr/>
    </dgm:pt>
    <dgm:pt modelId="{6E1C4099-3549-49A7-A6A5-42A8CD4B5CD5}" type="pres">
      <dgm:prSet presAssocID="{FA345CEF-A82D-4DEC-912B-FFDD5881736A}" presName="hierRoot2" presStyleCnt="0"/>
      <dgm:spPr/>
    </dgm:pt>
    <dgm:pt modelId="{BD79D460-8E6F-4ED4-A3B0-9F5174EFF448}" type="pres">
      <dgm:prSet presAssocID="{FA345CEF-A82D-4DEC-912B-FFDD5881736A}" presName="composite2" presStyleCnt="0"/>
      <dgm:spPr/>
    </dgm:pt>
    <dgm:pt modelId="{1D3EB295-3EA3-4B74-8E89-69C475DBC14B}" type="pres">
      <dgm:prSet presAssocID="{FA345CEF-A82D-4DEC-912B-FFDD5881736A}" presName="background2" presStyleLbl="node2" presStyleIdx="1" presStyleCnt="4"/>
      <dgm:spPr/>
    </dgm:pt>
    <dgm:pt modelId="{A51CD0D9-2F02-4C88-92EE-78417E86C8FD}" type="pres">
      <dgm:prSet presAssocID="{FA345CEF-A82D-4DEC-912B-FFDD5881736A}" presName="text2" presStyleLbl="fgAcc2" presStyleIdx="1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4304BBF6-4603-4148-BF47-5D65DF81D5CA}" type="pres">
      <dgm:prSet presAssocID="{FA345CEF-A82D-4DEC-912B-FFDD5881736A}" presName="hierChild3" presStyleCnt="0"/>
      <dgm:spPr/>
    </dgm:pt>
    <dgm:pt modelId="{17394871-8DB9-47E0-BBBA-CB6C845037E9}" type="pres">
      <dgm:prSet presAssocID="{B9AEA5C5-A9D7-4FDB-AB41-52C15A4CA5E7}" presName="Name10" presStyleLbl="parChTrans1D2" presStyleIdx="2" presStyleCnt="4"/>
      <dgm:spPr/>
    </dgm:pt>
    <dgm:pt modelId="{1C1BF01B-8C52-4BE1-BA4E-BAA8BB4AAA06}" type="pres">
      <dgm:prSet presAssocID="{F7200B7B-5F53-46E4-9842-151165D9756C}" presName="hierRoot2" presStyleCnt="0"/>
      <dgm:spPr/>
    </dgm:pt>
    <dgm:pt modelId="{A0FD884E-48F8-4DA7-8FCE-88E9C23E6385}" type="pres">
      <dgm:prSet presAssocID="{F7200B7B-5F53-46E4-9842-151165D9756C}" presName="composite2" presStyleCnt="0"/>
      <dgm:spPr/>
    </dgm:pt>
    <dgm:pt modelId="{A358AF0C-32C2-4DB2-A1E7-CC585123B3C4}" type="pres">
      <dgm:prSet presAssocID="{F7200B7B-5F53-46E4-9842-151165D9756C}" presName="background2" presStyleLbl="node2" presStyleIdx="2" presStyleCnt="4"/>
      <dgm:spPr/>
    </dgm:pt>
    <dgm:pt modelId="{079FD6E5-B01F-4E12-8A5B-E76A529124BD}" type="pres">
      <dgm:prSet presAssocID="{F7200B7B-5F53-46E4-9842-151165D9756C}" presName="text2" presStyleLbl="fgAcc2" presStyleIdx="2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75A59CA8-AB3D-4AB0-AB7E-52D899745A3C}" type="pres">
      <dgm:prSet presAssocID="{F7200B7B-5F53-46E4-9842-151165D9756C}" presName="hierChild3" presStyleCnt="0"/>
      <dgm:spPr/>
    </dgm:pt>
    <dgm:pt modelId="{6339D491-A4C3-425B-AD38-6EE00B2336E2}" type="pres">
      <dgm:prSet presAssocID="{21B8002D-91CB-4199-B71D-6166B6E210F9}" presName="Name10" presStyleLbl="parChTrans1D2" presStyleIdx="3" presStyleCnt="4"/>
      <dgm:spPr/>
    </dgm:pt>
    <dgm:pt modelId="{C0490518-8E03-4A02-8D9D-F8AD47E40C26}" type="pres">
      <dgm:prSet presAssocID="{0A629A82-A7A5-4AF6-A595-12E1519824D0}" presName="hierRoot2" presStyleCnt="0"/>
      <dgm:spPr/>
    </dgm:pt>
    <dgm:pt modelId="{DC308174-B6A0-49F2-A431-D29F1C73DBF0}" type="pres">
      <dgm:prSet presAssocID="{0A629A82-A7A5-4AF6-A595-12E1519824D0}" presName="composite2" presStyleCnt="0"/>
      <dgm:spPr/>
    </dgm:pt>
    <dgm:pt modelId="{2C722D72-E624-4CC3-A219-8845480F3C83}" type="pres">
      <dgm:prSet presAssocID="{0A629A82-A7A5-4AF6-A595-12E1519824D0}" presName="background2" presStyleLbl="node2" presStyleIdx="3" presStyleCnt="4"/>
      <dgm:spPr/>
    </dgm:pt>
    <dgm:pt modelId="{67AA94F1-693E-4205-BD78-46EF0E580613}" type="pres">
      <dgm:prSet presAssocID="{0A629A82-A7A5-4AF6-A595-12E1519824D0}" presName="text2" presStyleLbl="fgAcc2" presStyleIdx="3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6EC98E45-DBE2-4882-BF77-EFFAA971DB54}" type="pres">
      <dgm:prSet presAssocID="{0A629A82-A7A5-4AF6-A595-12E1519824D0}" presName="hierChild3" presStyleCnt="0"/>
      <dgm:spPr/>
    </dgm:pt>
  </dgm:ptLst>
  <dgm:cxnLst>
    <dgm:cxn modelId="{E9578014-50E3-43AB-9A05-5AC59292C70C}" srcId="{E0C88913-A6A1-4146-A3BD-3816A3AED764}" destId="{97884DB7-C073-40F5-9D6C-41541B38C1B3}" srcOrd="0" destOrd="0" parTransId="{3121EEAE-0174-4F4E-8366-46E27A7A4245}" sibTransId="{464A1C92-DEDF-43BE-A6C2-82611CC710A2}"/>
    <dgm:cxn modelId="{3C82BA25-A70A-4F9F-97CB-5DC535584D65}" type="presOf" srcId="{21B8002D-91CB-4199-B71D-6166B6E210F9}" destId="{6339D491-A4C3-425B-AD38-6EE00B2336E2}" srcOrd="0" destOrd="0" presId="urn:microsoft.com/office/officeart/2005/8/layout/hierarchy1"/>
    <dgm:cxn modelId="{C9349836-4EF0-4CA7-9943-A6637A650859}" type="presOf" srcId="{F7200B7B-5F53-46E4-9842-151165D9756C}" destId="{079FD6E5-B01F-4E12-8A5B-E76A529124BD}" srcOrd="0" destOrd="0" presId="urn:microsoft.com/office/officeart/2005/8/layout/hierarchy1"/>
    <dgm:cxn modelId="{B4DFC841-7D62-4E2F-9580-35A4FA84EB73}" type="presOf" srcId="{FA345CEF-A82D-4DEC-912B-FFDD5881736A}" destId="{A51CD0D9-2F02-4C88-92EE-78417E86C8FD}" srcOrd="0" destOrd="0" presId="urn:microsoft.com/office/officeart/2005/8/layout/hierarchy1"/>
    <dgm:cxn modelId="{B129A944-71D6-47BC-89CE-65198FCA5062}" type="presOf" srcId="{25F8EB61-CD70-44A8-BAAC-AA866F337BC0}" destId="{8C21B07B-D929-42D6-8B4D-0256E1A5EDEF}" srcOrd="0" destOrd="0" presId="urn:microsoft.com/office/officeart/2005/8/layout/hierarchy1"/>
    <dgm:cxn modelId="{E6FF2049-B80A-49FF-BE8E-D9F0EAC8A717}" type="presOf" srcId="{C43D6346-D980-4AFF-9A0B-7A3A3E2E80BE}" destId="{6DC40EF6-14C6-40A3-8C1E-A21EAD4C56D4}" srcOrd="0" destOrd="0" presId="urn:microsoft.com/office/officeart/2005/8/layout/hierarchy1"/>
    <dgm:cxn modelId="{A292044C-1796-4B57-82B1-AFF0657F7DCD}" srcId="{E0C88913-A6A1-4146-A3BD-3816A3AED764}" destId="{0A629A82-A7A5-4AF6-A595-12E1519824D0}" srcOrd="3" destOrd="0" parTransId="{21B8002D-91CB-4199-B71D-6166B6E210F9}" sibTransId="{AEA03A53-7CBD-4F3D-A22F-BCAB2AFF6C76}"/>
    <dgm:cxn modelId="{D41E4374-5CD4-4AEC-A52A-0F60636821E8}" type="presOf" srcId="{F0DDD08E-863F-43A4-A48E-799C872EAC4F}" destId="{CDCE1455-BC23-45E5-A2F2-B3F19A4CAD7D}" srcOrd="0" destOrd="0" presId="urn:microsoft.com/office/officeart/2005/8/layout/hierarchy1"/>
    <dgm:cxn modelId="{5543D97B-BC36-41F7-9862-D20D36BCF94A}" type="presOf" srcId="{1C091231-9B18-46CA-A873-DA6F848A1E43}" destId="{CF292DE2-CAF5-445F-9798-2F68B858B9FC}" srcOrd="0" destOrd="0" presId="urn:microsoft.com/office/officeart/2005/8/layout/hierarchy1"/>
    <dgm:cxn modelId="{9F4C6E7F-A53A-44AA-A5DE-FB808B5A0123}" type="presOf" srcId="{B9AEA5C5-A9D7-4FDB-AB41-52C15A4CA5E7}" destId="{17394871-8DB9-47E0-BBBA-CB6C845037E9}" srcOrd="0" destOrd="0" presId="urn:microsoft.com/office/officeart/2005/8/layout/hierarchy1"/>
    <dgm:cxn modelId="{68D16180-3309-48CC-81AF-76B3ED0D0F84}" srcId="{1C091231-9B18-46CA-A873-DA6F848A1E43}" destId="{D5CACD77-5879-4CB8-AC63-47CFF831FFCE}" srcOrd="1" destOrd="0" parTransId="{88C6FAB7-CABE-44F7-8032-6242A051B2BB}" sibTransId="{89568773-AD5C-4498-B1FE-E7F5E96A93C7}"/>
    <dgm:cxn modelId="{B315E38C-109E-4F75-9B99-5DE4DF1CCDA9}" srcId="{1C091231-9B18-46CA-A873-DA6F848A1E43}" destId="{25F8EB61-CD70-44A8-BAAC-AA866F337BC0}" srcOrd="0" destOrd="0" parTransId="{F7962902-AA44-4C73-94EB-60737617E519}" sibTransId="{244F844B-7605-4716-BAEA-9B80EC80E3C1}"/>
    <dgm:cxn modelId="{77C7B694-2B35-42AA-94F2-B27763D13F86}" type="presOf" srcId="{D5CACD77-5879-4CB8-AC63-47CFF831FFCE}" destId="{81C58A22-7A3E-465E-8726-CAEDDE4477BB}" srcOrd="0" destOrd="0" presId="urn:microsoft.com/office/officeart/2005/8/layout/hierarchy1"/>
    <dgm:cxn modelId="{AD953F9C-1506-4E82-BD21-923BD5BAE8CA}" srcId="{1C091231-9B18-46CA-A873-DA6F848A1E43}" destId="{C43D6346-D980-4AFF-9A0B-7A3A3E2E80BE}" srcOrd="3" destOrd="0" parTransId="{C30BC698-3F1B-4D15-94A3-37375CF127B9}" sibTransId="{99A38F5B-2293-412C-A691-0051530774D8}"/>
    <dgm:cxn modelId="{AE4182A8-D862-4FC9-B43B-2BD8BCC5BC4E}" type="presOf" srcId="{E0C88913-A6A1-4146-A3BD-3816A3AED764}" destId="{DA546D9C-2F13-4A99-849C-F2CE9D759F24}" srcOrd="0" destOrd="0" presId="urn:microsoft.com/office/officeart/2005/8/layout/hierarchy1"/>
    <dgm:cxn modelId="{2A4F05B2-168E-44F0-AF34-E683A1BE8521}" srcId="{E0C88913-A6A1-4146-A3BD-3816A3AED764}" destId="{F7200B7B-5F53-46E4-9842-151165D9756C}" srcOrd="2" destOrd="0" parTransId="{B9AEA5C5-A9D7-4FDB-AB41-52C15A4CA5E7}" sibTransId="{0242F092-BDBD-485D-8821-A1005ED4449B}"/>
    <dgm:cxn modelId="{346753B4-46FC-481E-9FA2-4ABAC6D9B434}" srcId="{E0C88913-A6A1-4146-A3BD-3816A3AED764}" destId="{FA345CEF-A82D-4DEC-912B-FFDD5881736A}" srcOrd="1" destOrd="0" parTransId="{F0DDD08E-863F-43A4-A48E-799C872EAC4F}" sibTransId="{BDF1AFE6-F5DC-4276-9382-8ECEC6353459}"/>
    <dgm:cxn modelId="{F54729BA-D6E8-43C5-9D73-1962A7B41733}" type="presOf" srcId="{3121EEAE-0174-4F4E-8366-46E27A7A4245}" destId="{B160F8B8-85EA-417E-8B08-C82CDC6C801C}" srcOrd="0" destOrd="0" presId="urn:microsoft.com/office/officeart/2005/8/layout/hierarchy1"/>
    <dgm:cxn modelId="{B1790DBC-BED4-46BE-BA48-A0273DA5F671}" type="presOf" srcId="{0A629A82-A7A5-4AF6-A595-12E1519824D0}" destId="{67AA94F1-693E-4205-BD78-46EF0E580613}" srcOrd="0" destOrd="0" presId="urn:microsoft.com/office/officeart/2005/8/layout/hierarchy1"/>
    <dgm:cxn modelId="{13C74FC8-9C0A-402D-85C3-3927B59E8D22}" type="presOf" srcId="{97884DB7-C073-40F5-9D6C-41541B38C1B3}" destId="{9E2F0B4A-495F-4138-8017-CB6B69D882D4}" srcOrd="0" destOrd="0" presId="urn:microsoft.com/office/officeart/2005/8/layout/hierarchy1"/>
    <dgm:cxn modelId="{C351AFD4-9043-424C-BE92-4471DF3C2455}" srcId="{1C091231-9B18-46CA-A873-DA6F848A1E43}" destId="{6A297344-FE0E-4630-AE5C-B715AE33CD1C}" srcOrd="2" destOrd="0" parTransId="{2EA0C82F-8BF2-4359-8A26-25EC0EB77F65}" sibTransId="{7D5676AB-0264-4083-831E-265D9081A5A6}"/>
    <dgm:cxn modelId="{F29976F1-F9EE-49E5-A957-AF643742819B}" srcId="{1C091231-9B18-46CA-A873-DA6F848A1E43}" destId="{E0C88913-A6A1-4146-A3BD-3816A3AED764}" srcOrd="4" destOrd="0" parTransId="{1297F1AB-D2FC-417A-BDD5-6560F02088D7}" sibTransId="{045C8AF3-9FA7-4BC8-BF0D-515750AD7020}"/>
    <dgm:cxn modelId="{D204B0FE-76BE-479D-8BD4-B616ECC93768}" type="presOf" srcId="{6A297344-FE0E-4630-AE5C-B715AE33CD1C}" destId="{89564284-E85A-4755-B463-B6194D3893CE}" srcOrd="0" destOrd="0" presId="urn:microsoft.com/office/officeart/2005/8/layout/hierarchy1"/>
    <dgm:cxn modelId="{A41F3F1D-A964-4E22-BA36-C2EA16628562}" type="presParOf" srcId="{CF292DE2-CAF5-445F-9798-2F68B858B9FC}" destId="{4CCFB628-B871-4326-A8CA-BC4F9B687080}" srcOrd="0" destOrd="0" presId="urn:microsoft.com/office/officeart/2005/8/layout/hierarchy1"/>
    <dgm:cxn modelId="{332908ED-C199-4F78-895F-53C63D1289ED}" type="presParOf" srcId="{4CCFB628-B871-4326-A8CA-BC4F9B687080}" destId="{35AC65DE-39E2-4724-801C-002453229CD0}" srcOrd="0" destOrd="0" presId="urn:microsoft.com/office/officeart/2005/8/layout/hierarchy1"/>
    <dgm:cxn modelId="{7E44BEDF-6DBD-4832-83AC-6F76046AE39F}" type="presParOf" srcId="{35AC65DE-39E2-4724-801C-002453229CD0}" destId="{FB8C74C0-FA84-4E61-9933-D00A15FAC22E}" srcOrd="0" destOrd="0" presId="urn:microsoft.com/office/officeart/2005/8/layout/hierarchy1"/>
    <dgm:cxn modelId="{3AA2B4F7-2A02-4D02-80DD-AD45DBFF1671}" type="presParOf" srcId="{35AC65DE-39E2-4724-801C-002453229CD0}" destId="{8C21B07B-D929-42D6-8B4D-0256E1A5EDEF}" srcOrd="1" destOrd="0" presId="urn:microsoft.com/office/officeart/2005/8/layout/hierarchy1"/>
    <dgm:cxn modelId="{284DCEDB-945B-4342-8B3A-5210AB47EFB0}" type="presParOf" srcId="{4CCFB628-B871-4326-A8CA-BC4F9B687080}" destId="{0811EB0E-188D-4358-80A5-7F20CAF69CE2}" srcOrd="1" destOrd="0" presId="urn:microsoft.com/office/officeart/2005/8/layout/hierarchy1"/>
    <dgm:cxn modelId="{F543E376-96D1-4BD4-8889-D8D2999E17F6}" type="presParOf" srcId="{CF292DE2-CAF5-445F-9798-2F68B858B9FC}" destId="{1DC047FD-BB12-40BE-901B-FA6BE37A9F75}" srcOrd="1" destOrd="0" presId="urn:microsoft.com/office/officeart/2005/8/layout/hierarchy1"/>
    <dgm:cxn modelId="{A09CB047-FACB-4603-88B0-8D1EF6B9C11B}" type="presParOf" srcId="{1DC047FD-BB12-40BE-901B-FA6BE37A9F75}" destId="{B7036417-5498-4E6A-9C27-A94F3DF7B713}" srcOrd="0" destOrd="0" presId="urn:microsoft.com/office/officeart/2005/8/layout/hierarchy1"/>
    <dgm:cxn modelId="{FEADC75A-536D-467E-8D58-4BBF59028E83}" type="presParOf" srcId="{B7036417-5498-4E6A-9C27-A94F3DF7B713}" destId="{1E0BBF80-A3DA-43B0-A7EE-E48016F52F8A}" srcOrd="0" destOrd="0" presId="urn:microsoft.com/office/officeart/2005/8/layout/hierarchy1"/>
    <dgm:cxn modelId="{41DB90D3-035B-4692-A7BC-9780964A8D5F}" type="presParOf" srcId="{B7036417-5498-4E6A-9C27-A94F3DF7B713}" destId="{81C58A22-7A3E-465E-8726-CAEDDE4477BB}" srcOrd="1" destOrd="0" presId="urn:microsoft.com/office/officeart/2005/8/layout/hierarchy1"/>
    <dgm:cxn modelId="{2A454345-BD76-47E6-B6F2-A599EFC8D5EE}" type="presParOf" srcId="{1DC047FD-BB12-40BE-901B-FA6BE37A9F75}" destId="{5A1702F8-4BA0-4CED-931E-CC3876F5FC27}" srcOrd="1" destOrd="0" presId="urn:microsoft.com/office/officeart/2005/8/layout/hierarchy1"/>
    <dgm:cxn modelId="{28CCAB9B-9DC0-44C1-B1B6-5E7F65AE26D7}" type="presParOf" srcId="{CF292DE2-CAF5-445F-9798-2F68B858B9FC}" destId="{99BDA054-A699-4BBA-B3F3-15E7F4DBC233}" srcOrd="2" destOrd="0" presId="urn:microsoft.com/office/officeart/2005/8/layout/hierarchy1"/>
    <dgm:cxn modelId="{473A44BF-B6C3-4BE5-8A73-B0238DB4F0C4}" type="presParOf" srcId="{99BDA054-A699-4BBA-B3F3-15E7F4DBC233}" destId="{EB1EEFDF-839E-445D-87FA-AB71A48447D5}" srcOrd="0" destOrd="0" presId="urn:microsoft.com/office/officeart/2005/8/layout/hierarchy1"/>
    <dgm:cxn modelId="{4F864327-174B-4B33-9317-5A20B27C6A3B}" type="presParOf" srcId="{EB1EEFDF-839E-445D-87FA-AB71A48447D5}" destId="{DB78798D-6C5F-4260-A6D3-E5ABB1EA82C1}" srcOrd="0" destOrd="0" presId="urn:microsoft.com/office/officeart/2005/8/layout/hierarchy1"/>
    <dgm:cxn modelId="{460125A9-7659-419F-992A-472A74ED0FA2}" type="presParOf" srcId="{EB1EEFDF-839E-445D-87FA-AB71A48447D5}" destId="{89564284-E85A-4755-B463-B6194D3893CE}" srcOrd="1" destOrd="0" presId="urn:microsoft.com/office/officeart/2005/8/layout/hierarchy1"/>
    <dgm:cxn modelId="{E571A93C-7583-4A99-9D24-98CED67A2E92}" type="presParOf" srcId="{99BDA054-A699-4BBA-B3F3-15E7F4DBC233}" destId="{9C4E049B-2796-4016-8527-93DB4B5DB858}" srcOrd="1" destOrd="0" presId="urn:microsoft.com/office/officeart/2005/8/layout/hierarchy1"/>
    <dgm:cxn modelId="{742FD318-12EA-489A-A4FF-35E37FAD8878}" type="presParOf" srcId="{CF292DE2-CAF5-445F-9798-2F68B858B9FC}" destId="{EA91F3F6-C50E-4D63-B0ED-8DC3518F7420}" srcOrd="3" destOrd="0" presId="urn:microsoft.com/office/officeart/2005/8/layout/hierarchy1"/>
    <dgm:cxn modelId="{9C3C7A2A-1129-4598-A1E5-2BB92A24FD7F}" type="presParOf" srcId="{EA91F3F6-C50E-4D63-B0ED-8DC3518F7420}" destId="{AA0190EC-4999-414B-AE85-CB6514985F64}" srcOrd="0" destOrd="0" presId="urn:microsoft.com/office/officeart/2005/8/layout/hierarchy1"/>
    <dgm:cxn modelId="{460DAED6-5F3A-4A16-8D78-AE2456A87472}" type="presParOf" srcId="{AA0190EC-4999-414B-AE85-CB6514985F64}" destId="{9291F38F-505B-4D06-8CE4-7171A7E959FD}" srcOrd="0" destOrd="0" presId="urn:microsoft.com/office/officeart/2005/8/layout/hierarchy1"/>
    <dgm:cxn modelId="{3CAFCF5E-2467-40E2-9F85-89F81A817EFE}" type="presParOf" srcId="{AA0190EC-4999-414B-AE85-CB6514985F64}" destId="{6DC40EF6-14C6-40A3-8C1E-A21EAD4C56D4}" srcOrd="1" destOrd="0" presId="urn:microsoft.com/office/officeart/2005/8/layout/hierarchy1"/>
    <dgm:cxn modelId="{6BBAD612-E1C5-47F3-97ED-E00DF826BD36}" type="presParOf" srcId="{EA91F3F6-C50E-4D63-B0ED-8DC3518F7420}" destId="{64212EA1-E1E5-43E2-8FC4-F4041909A289}" srcOrd="1" destOrd="0" presId="urn:microsoft.com/office/officeart/2005/8/layout/hierarchy1"/>
    <dgm:cxn modelId="{6BA2471F-0AFA-4D82-B0D9-11E9264E1614}" type="presParOf" srcId="{CF292DE2-CAF5-445F-9798-2F68B858B9FC}" destId="{5838363A-EF1E-41D2-9C99-03F26C71178D}" srcOrd="4" destOrd="0" presId="urn:microsoft.com/office/officeart/2005/8/layout/hierarchy1"/>
    <dgm:cxn modelId="{5ABEDAF5-6211-471E-92BC-84A900A203BC}" type="presParOf" srcId="{5838363A-EF1E-41D2-9C99-03F26C71178D}" destId="{DC124F24-5501-416B-A54C-E56AEC18927A}" srcOrd="0" destOrd="0" presId="urn:microsoft.com/office/officeart/2005/8/layout/hierarchy1"/>
    <dgm:cxn modelId="{AD987C79-994B-4E53-8055-1FB2B5CE5483}" type="presParOf" srcId="{DC124F24-5501-416B-A54C-E56AEC18927A}" destId="{EA54D951-4940-45D7-A07F-4E9173DF5757}" srcOrd="0" destOrd="0" presId="urn:microsoft.com/office/officeart/2005/8/layout/hierarchy1"/>
    <dgm:cxn modelId="{9A0D0EC3-DC4E-4768-84B7-7F440E0B6049}" type="presParOf" srcId="{DC124F24-5501-416B-A54C-E56AEC18927A}" destId="{DA546D9C-2F13-4A99-849C-F2CE9D759F24}" srcOrd="1" destOrd="0" presId="urn:microsoft.com/office/officeart/2005/8/layout/hierarchy1"/>
    <dgm:cxn modelId="{0560A5B5-63F4-47E7-8C18-1AAAAA805323}" type="presParOf" srcId="{5838363A-EF1E-41D2-9C99-03F26C71178D}" destId="{E956BAFD-439F-4D90-97A2-172E4736B3CF}" srcOrd="1" destOrd="0" presId="urn:microsoft.com/office/officeart/2005/8/layout/hierarchy1"/>
    <dgm:cxn modelId="{1396B1E6-8D67-4237-B12E-D0D5833B4974}" type="presParOf" srcId="{E956BAFD-439F-4D90-97A2-172E4736B3CF}" destId="{B160F8B8-85EA-417E-8B08-C82CDC6C801C}" srcOrd="0" destOrd="0" presId="urn:microsoft.com/office/officeart/2005/8/layout/hierarchy1"/>
    <dgm:cxn modelId="{2A978190-7B5F-4E7B-A2EC-0909270DE1D7}" type="presParOf" srcId="{E956BAFD-439F-4D90-97A2-172E4736B3CF}" destId="{8BA88F7E-00E7-4E43-AD0F-1451F20D12B9}" srcOrd="1" destOrd="0" presId="urn:microsoft.com/office/officeart/2005/8/layout/hierarchy1"/>
    <dgm:cxn modelId="{6D247F69-7EAD-4BEA-A412-C0FC92D5ADBC}" type="presParOf" srcId="{8BA88F7E-00E7-4E43-AD0F-1451F20D12B9}" destId="{17866662-F4E4-4E26-A996-DF039C1A6C88}" srcOrd="0" destOrd="0" presId="urn:microsoft.com/office/officeart/2005/8/layout/hierarchy1"/>
    <dgm:cxn modelId="{403B988C-138F-4690-B5CF-076DE69A36AC}" type="presParOf" srcId="{17866662-F4E4-4E26-A996-DF039C1A6C88}" destId="{37B940E9-58A9-43EF-9D29-A530C82AA8DF}" srcOrd="0" destOrd="0" presId="urn:microsoft.com/office/officeart/2005/8/layout/hierarchy1"/>
    <dgm:cxn modelId="{40580978-F1E1-4E1E-A8C1-81F4DE49B00B}" type="presParOf" srcId="{17866662-F4E4-4E26-A996-DF039C1A6C88}" destId="{9E2F0B4A-495F-4138-8017-CB6B69D882D4}" srcOrd="1" destOrd="0" presId="urn:microsoft.com/office/officeart/2005/8/layout/hierarchy1"/>
    <dgm:cxn modelId="{60C79126-013D-45CC-9182-E357D2A12C46}" type="presParOf" srcId="{8BA88F7E-00E7-4E43-AD0F-1451F20D12B9}" destId="{8AF1857A-71A6-481C-97F3-8F912FD02141}" srcOrd="1" destOrd="0" presId="urn:microsoft.com/office/officeart/2005/8/layout/hierarchy1"/>
    <dgm:cxn modelId="{66CF812D-B755-4BE4-9605-33F687676255}" type="presParOf" srcId="{E956BAFD-439F-4D90-97A2-172E4736B3CF}" destId="{CDCE1455-BC23-45E5-A2F2-B3F19A4CAD7D}" srcOrd="2" destOrd="0" presId="urn:microsoft.com/office/officeart/2005/8/layout/hierarchy1"/>
    <dgm:cxn modelId="{1C162D29-5F00-4020-B76E-71CAA1FA89AF}" type="presParOf" srcId="{E956BAFD-439F-4D90-97A2-172E4736B3CF}" destId="{6E1C4099-3549-49A7-A6A5-42A8CD4B5CD5}" srcOrd="3" destOrd="0" presId="urn:microsoft.com/office/officeart/2005/8/layout/hierarchy1"/>
    <dgm:cxn modelId="{8C28D287-9A20-425E-813A-0BA6EAB361A4}" type="presParOf" srcId="{6E1C4099-3549-49A7-A6A5-42A8CD4B5CD5}" destId="{BD79D460-8E6F-4ED4-A3B0-9F5174EFF448}" srcOrd="0" destOrd="0" presId="urn:microsoft.com/office/officeart/2005/8/layout/hierarchy1"/>
    <dgm:cxn modelId="{F9063729-5545-4A72-B32F-909B57EA0E4D}" type="presParOf" srcId="{BD79D460-8E6F-4ED4-A3B0-9F5174EFF448}" destId="{1D3EB295-3EA3-4B74-8E89-69C475DBC14B}" srcOrd="0" destOrd="0" presId="urn:microsoft.com/office/officeart/2005/8/layout/hierarchy1"/>
    <dgm:cxn modelId="{D20A5BD3-7ED9-445C-94FB-4FBEDC983027}" type="presParOf" srcId="{BD79D460-8E6F-4ED4-A3B0-9F5174EFF448}" destId="{A51CD0D9-2F02-4C88-92EE-78417E86C8FD}" srcOrd="1" destOrd="0" presId="urn:microsoft.com/office/officeart/2005/8/layout/hierarchy1"/>
    <dgm:cxn modelId="{A5F10A81-879A-481C-A7E8-5600AA8A32DA}" type="presParOf" srcId="{6E1C4099-3549-49A7-A6A5-42A8CD4B5CD5}" destId="{4304BBF6-4603-4148-BF47-5D65DF81D5CA}" srcOrd="1" destOrd="0" presId="urn:microsoft.com/office/officeart/2005/8/layout/hierarchy1"/>
    <dgm:cxn modelId="{F62D7D86-C2C3-4824-BE5A-B514E24AF7C8}" type="presParOf" srcId="{E956BAFD-439F-4D90-97A2-172E4736B3CF}" destId="{17394871-8DB9-47E0-BBBA-CB6C845037E9}" srcOrd="4" destOrd="0" presId="urn:microsoft.com/office/officeart/2005/8/layout/hierarchy1"/>
    <dgm:cxn modelId="{651E9588-DED6-497B-A49A-B80FE1FE1336}" type="presParOf" srcId="{E956BAFD-439F-4D90-97A2-172E4736B3CF}" destId="{1C1BF01B-8C52-4BE1-BA4E-BAA8BB4AAA06}" srcOrd="5" destOrd="0" presId="urn:microsoft.com/office/officeart/2005/8/layout/hierarchy1"/>
    <dgm:cxn modelId="{8D06F008-666B-4180-B792-BCAC5E5FECC8}" type="presParOf" srcId="{1C1BF01B-8C52-4BE1-BA4E-BAA8BB4AAA06}" destId="{A0FD884E-48F8-4DA7-8FCE-88E9C23E6385}" srcOrd="0" destOrd="0" presId="urn:microsoft.com/office/officeart/2005/8/layout/hierarchy1"/>
    <dgm:cxn modelId="{65FC8C45-2DBF-4B9E-9E2B-20791098FB83}" type="presParOf" srcId="{A0FD884E-48F8-4DA7-8FCE-88E9C23E6385}" destId="{A358AF0C-32C2-4DB2-A1E7-CC585123B3C4}" srcOrd="0" destOrd="0" presId="urn:microsoft.com/office/officeart/2005/8/layout/hierarchy1"/>
    <dgm:cxn modelId="{CD64A786-1DC9-4404-B36E-87A37A610018}" type="presParOf" srcId="{A0FD884E-48F8-4DA7-8FCE-88E9C23E6385}" destId="{079FD6E5-B01F-4E12-8A5B-E76A529124BD}" srcOrd="1" destOrd="0" presId="urn:microsoft.com/office/officeart/2005/8/layout/hierarchy1"/>
    <dgm:cxn modelId="{0823B000-2600-4C53-A66C-8E0CB581159E}" type="presParOf" srcId="{1C1BF01B-8C52-4BE1-BA4E-BAA8BB4AAA06}" destId="{75A59CA8-AB3D-4AB0-AB7E-52D899745A3C}" srcOrd="1" destOrd="0" presId="urn:microsoft.com/office/officeart/2005/8/layout/hierarchy1"/>
    <dgm:cxn modelId="{565A4511-EF97-485E-A070-BB5347C9026C}" type="presParOf" srcId="{E956BAFD-439F-4D90-97A2-172E4736B3CF}" destId="{6339D491-A4C3-425B-AD38-6EE00B2336E2}" srcOrd="6" destOrd="0" presId="urn:microsoft.com/office/officeart/2005/8/layout/hierarchy1"/>
    <dgm:cxn modelId="{2AA7FF24-9A33-4D09-BA76-53EF08441FDD}" type="presParOf" srcId="{E956BAFD-439F-4D90-97A2-172E4736B3CF}" destId="{C0490518-8E03-4A02-8D9D-F8AD47E40C26}" srcOrd="7" destOrd="0" presId="urn:microsoft.com/office/officeart/2005/8/layout/hierarchy1"/>
    <dgm:cxn modelId="{BF17CC72-7332-48DB-AB2D-D2980F7D7FE0}" type="presParOf" srcId="{C0490518-8E03-4A02-8D9D-F8AD47E40C26}" destId="{DC308174-B6A0-49F2-A431-D29F1C73DBF0}" srcOrd="0" destOrd="0" presId="urn:microsoft.com/office/officeart/2005/8/layout/hierarchy1"/>
    <dgm:cxn modelId="{EAF4A396-1EEB-4C52-A7AA-D9837D172DE1}" type="presParOf" srcId="{DC308174-B6A0-49F2-A431-D29F1C73DBF0}" destId="{2C722D72-E624-4CC3-A219-8845480F3C83}" srcOrd="0" destOrd="0" presId="urn:microsoft.com/office/officeart/2005/8/layout/hierarchy1"/>
    <dgm:cxn modelId="{DAD4E183-555D-4637-9138-8DF10C6F199F}" type="presParOf" srcId="{DC308174-B6A0-49F2-A431-D29F1C73DBF0}" destId="{67AA94F1-693E-4205-BD78-46EF0E580613}" srcOrd="1" destOrd="0" presId="urn:microsoft.com/office/officeart/2005/8/layout/hierarchy1"/>
    <dgm:cxn modelId="{D5067EC2-0828-41AD-99A5-4B486EAC83F0}" type="presParOf" srcId="{C0490518-8E03-4A02-8D9D-F8AD47E40C26}" destId="{6EC98E45-DBE2-4882-BF77-EFFAA971DB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9D491-A4C3-425B-AD38-6EE00B2336E2}">
      <dsp:nvSpPr>
        <dsp:cNvPr id="0" name=""/>
        <dsp:cNvSpPr/>
      </dsp:nvSpPr>
      <dsp:spPr>
        <a:xfrm>
          <a:off x="4675538" y="2291539"/>
          <a:ext cx="2427966" cy="45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79"/>
              </a:lnTo>
              <a:lnTo>
                <a:pt x="2427966" y="339079"/>
              </a:lnTo>
              <a:lnTo>
                <a:pt x="2427966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94871-8DB9-47E0-BBBA-CB6C845037E9}">
      <dsp:nvSpPr>
        <dsp:cNvPr id="0" name=""/>
        <dsp:cNvSpPr/>
      </dsp:nvSpPr>
      <dsp:spPr>
        <a:xfrm>
          <a:off x="4675538" y="2291539"/>
          <a:ext cx="859946" cy="45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79"/>
              </a:lnTo>
              <a:lnTo>
                <a:pt x="859946" y="339079"/>
              </a:lnTo>
              <a:lnTo>
                <a:pt x="859946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E1455-BC23-45E5-A2F2-B3F19A4CAD7D}">
      <dsp:nvSpPr>
        <dsp:cNvPr id="0" name=""/>
        <dsp:cNvSpPr/>
      </dsp:nvSpPr>
      <dsp:spPr>
        <a:xfrm>
          <a:off x="3967464" y="2291539"/>
          <a:ext cx="708073" cy="457927"/>
        </a:xfrm>
        <a:custGeom>
          <a:avLst/>
          <a:gdLst/>
          <a:ahLst/>
          <a:cxnLst/>
          <a:rect l="0" t="0" r="0" b="0"/>
          <a:pathLst>
            <a:path>
              <a:moveTo>
                <a:pt x="708073" y="0"/>
              </a:moveTo>
              <a:lnTo>
                <a:pt x="708073" y="339079"/>
              </a:lnTo>
              <a:lnTo>
                <a:pt x="0" y="339079"/>
              </a:lnTo>
              <a:lnTo>
                <a:pt x="0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0F8B8-85EA-417E-8B08-C82CDC6C801C}">
      <dsp:nvSpPr>
        <dsp:cNvPr id="0" name=""/>
        <dsp:cNvSpPr/>
      </dsp:nvSpPr>
      <dsp:spPr>
        <a:xfrm>
          <a:off x="2399443" y="2291539"/>
          <a:ext cx="2276094" cy="457927"/>
        </a:xfrm>
        <a:custGeom>
          <a:avLst/>
          <a:gdLst/>
          <a:ahLst/>
          <a:cxnLst/>
          <a:rect l="0" t="0" r="0" b="0"/>
          <a:pathLst>
            <a:path>
              <a:moveTo>
                <a:pt x="2276094" y="0"/>
              </a:moveTo>
              <a:lnTo>
                <a:pt x="2276094" y="339079"/>
              </a:lnTo>
              <a:lnTo>
                <a:pt x="0" y="339079"/>
              </a:lnTo>
              <a:lnTo>
                <a:pt x="0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C74C0-FA84-4E61-9933-D00A15FAC22E}">
      <dsp:nvSpPr>
        <dsp:cNvPr id="0" name=""/>
        <dsp:cNvSpPr/>
      </dsp:nvSpPr>
      <dsp:spPr>
        <a:xfrm>
          <a:off x="173908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B07B-D929-42D6-8B4D-0256E1A5EDEF}">
      <dsp:nvSpPr>
        <dsp:cNvPr id="0" name=""/>
        <dsp:cNvSpPr/>
      </dsp:nvSpPr>
      <dsp:spPr>
        <a:xfrm>
          <a:off x="1881636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Client1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1905496" y="395861"/>
        <a:ext cx="1235205" cy="766937"/>
      </dsp:txXfrm>
    </dsp:sp>
    <dsp:sp modelId="{1E0BBF80-A3DA-43B0-A7EE-E48016F52F8A}">
      <dsp:nvSpPr>
        <dsp:cNvPr id="0" name=""/>
        <dsp:cNvSpPr/>
      </dsp:nvSpPr>
      <dsp:spPr>
        <a:xfrm>
          <a:off x="330710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58A22-7A3E-465E-8726-CAEDDE4477BB}">
      <dsp:nvSpPr>
        <dsp:cNvPr id="0" name=""/>
        <dsp:cNvSpPr/>
      </dsp:nvSpPr>
      <dsp:spPr>
        <a:xfrm>
          <a:off x="3449656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Client2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3473516" y="395861"/>
        <a:ext cx="1235205" cy="766937"/>
      </dsp:txXfrm>
    </dsp:sp>
    <dsp:sp modelId="{DB78798D-6C5F-4260-A6D3-E5ABB1EA82C1}">
      <dsp:nvSpPr>
        <dsp:cNvPr id="0" name=""/>
        <dsp:cNvSpPr/>
      </dsp:nvSpPr>
      <dsp:spPr>
        <a:xfrm>
          <a:off x="487512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4284-E85A-4755-B463-B6194D3893CE}">
      <dsp:nvSpPr>
        <dsp:cNvPr id="0" name=""/>
        <dsp:cNvSpPr/>
      </dsp:nvSpPr>
      <dsp:spPr>
        <a:xfrm>
          <a:off x="5017677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  <a:endParaRPr lang="he-IL" sz="1600" kern="1200" dirty="0"/>
        </a:p>
      </dsp:txBody>
      <dsp:txXfrm>
        <a:off x="5041537" y="395861"/>
        <a:ext cx="1235205" cy="766937"/>
      </dsp:txXfrm>
    </dsp:sp>
    <dsp:sp modelId="{9291F38F-505B-4D06-8CE4-7171A7E959FD}">
      <dsp:nvSpPr>
        <dsp:cNvPr id="0" name=""/>
        <dsp:cNvSpPr/>
      </dsp:nvSpPr>
      <dsp:spPr>
        <a:xfrm>
          <a:off x="6443150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0EF6-14C6-40A3-8C1E-A21EAD4C56D4}">
      <dsp:nvSpPr>
        <dsp:cNvPr id="0" name=""/>
        <dsp:cNvSpPr/>
      </dsp:nvSpPr>
      <dsp:spPr>
        <a:xfrm>
          <a:off x="6585697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ClientM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6609557" y="395861"/>
        <a:ext cx="1235205" cy="766937"/>
      </dsp:txXfrm>
    </dsp:sp>
    <dsp:sp modelId="{EA54D951-4940-45D7-A07F-4E9173DF5757}">
      <dsp:nvSpPr>
        <dsp:cNvPr id="0" name=""/>
        <dsp:cNvSpPr/>
      </dsp:nvSpPr>
      <dsp:spPr>
        <a:xfrm>
          <a:off x="4034075" y="14768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46D9C-2F13-4A99-849C-F2CE9D759F24}">
      <dsp:nvSpPr>
        <dsp:cNvPr id="0" name=""/>
        <dsp:cNvSpPr/>
      </dsp:nvSpPr>
      <dsp:spPr>
        <a:xfrm>
          <a:off x="4176622" y="16123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(gen_server)</a:t>
          </a:r>
          <a:endParaRPr lang="he-IL" sz="1600" kern="1200" dirty="0"/>
        </a:p>
      </dsp:txBody>
      <dsp:txXfrm>
        <a:off x="4200482" y="1636161"/>
        <a:ext cx="1235205" cy="766937"/>
      </dsp:txXfrm>
    </dsp:sp>
    <dsp:sp modelId="{37B940E9-58A9-43EF-9D29-A530C82AA8DF}">
      <dsp:nvSpPr>
        <dsp:cNvPr id="0" name=""/>
        <dsp:cNvSpPr/>
      </dsp:nvSpPr>
      <dsp:spPr>
        <a:xfrm>
          <a:off x="175798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F0B4A-495F-4138-8017-CB6B69D882D4}">
      <dsp:nvSpPr>
        <dsp:cNvPr id="0" name=""/>
        <dsp:cNvSpPr/>
      </dsp:nvSpPr>
      <dsp:spPr>
        <a:xfrm>
          <a:off x="1900528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Server1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1924388" y="2908747"/>
        <a:ext cx="1235205" cy="766937"/>
      </dsp:txXfrm>
    </dsp:sp>
    <dsp:sp modelId="{1D3EB295-3EA3-4B74-8E89-69C475DBC14B}">
      <dsp:nvSpPr>
        <dsp:cNvPr id="0" name=""/>
        <dsp:cNvSpPr/>
      </dsp:nvSpPr>
      <dsp:spPr>
        <a:xfrm>
          <a:off x="332600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CD0D9-2F02-4C88-92EE-78417E86C8FD}">
      <dsp:nvSpPr>
        <dsp:cNvPr id="0" name=""/>
        <dsp:cNvSpPr/>
      </dsp:nvSpPr>
      <dsp:spPr>
        <a:xfrm>
          <a:off x="3468548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Server2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3492408" y="2908747"/>
        <a:ext cx="1235205" cy="766937"/>
      </dsp:txXfrm>
    </dsp:sp>
    <dsp:sp modelId="{A358AF0C-32C2-4DB2-A1E7-CC585123B3C4}">
      <dsp:nvSpPr>
        <dsp:cNvPr id="0" name=""/>
        <dsp:cNvSpPr/>
      </dsp:nvSpPr>
      <dsp:spPr>
        <a:xfrm>
          <a:off x="489402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FD6E5-B01F-4E12-8A5B-E76A529124BD}">
      <dsp:nvSpPr>
        <dsp:cNvPr id="0" name=""/>
        <dsp:cNvSpPr/>
      </dsp:nvSpPr>
      <dsp:spPr>
        <a:xfrm>
          <a:off x="5036569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  <a:endParaRPr lang="he-IL" sz="1600" kern="1200" dirty="0"/>
        </a:p>
      </dsp:txBody>
      <dsp:txXfrm>
        <a:off x="5060429" y="2908747"/>
        <a:ext cx="1235205" cy="766937"/>
      </dsp:txXfrm>
    </dsp:sp>
    <dsp:sp modelId="{2C722D72-E624-4CC3-A219-8845480F3C83}">
      <dsp:nvSpPr>
        <dsp:cNvPr id="0" name=""/>
        <dsp:cNvSpPr/>
      </dsp:nvSpPr>
      <dsp:spPr>
        <a:xfrm>
          <a:off x="6462042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A94F1-693E-4205-BD78-46EF0E580613}">
      <dsp:nvSpPr>
        <dsp:cNvPr id="0" name=""/>
        <dsp:cNvSpPr/>
      </dsp:nvSpPr>
      <dsp:spPr>
        <a:xfrm>
          <a:off x="6604589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ServerN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6628449" y="2908747"/>
        <a:ext cx="1235205" cy="766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99095-41B0-471E-825B-F3E2AAC34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334A4D5-A4C7-4699-B7B4-C2D467A60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0C9D22-3F88-4D95-AE3B-836EEA15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52E013-C941-4E14-8E76-15D4161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BDF31E-23A7-4439-940E-8C76997A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9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D545AF-AEBC-4A7C-B1F4-1A76A097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9C44466-8D33-48AF-9132-6D22AF6A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CCE052-EDCC-46A2-9BD0-91E9ECB9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5A0125-1C2A-49C9-8E86-F29280D3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6399F0-58A4-428C-AA43-4070515E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605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BE3ADDE-84BB-42DD-9134-477CFAE89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4D3B0FB-1558-4988-8AB0-53ABE48D0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8399AE-F18D-4307-87CC-6BD894DE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B38381-1729-4CEA-8A83-03064FB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F79833-385F-4622-87AA-51CCBE4C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99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49315-82CE-43F6-ACBA-655E903A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9E895F-6020-4658-AA76-F329B31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8E6AC8-24B8-427B-8630-C23D6C95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3D2436-0758-4A4E-9B44-55647A1A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4F92A7-97D0-428E-9C7A-3589580F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08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9D5F1B-18EF-40A8-A665-417D77E4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B04339-0D8F-4A8B-BA39-F8C65526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77B2BB-EFA7-4A46-BAD7-A58F62E4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414569-8CCF-4C49-A764-36B9AAD9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70559A-22C6-449B-B89F-65B5DFF5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12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35BA1-E263-4E81-A063-B3FB7B2E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343FA2-5C3A-4301-A7DA-35A67520C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874A80-4299-44F3-8740-747677E4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4A7A3E-50CC-4806-9567-0E0D94FB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97884AB-CBB8-4F85-AF5A-AB9F77E3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1C0BC59-584D-4DE0-87FE-71A985C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30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E8FA-DF41-4BA2-A0BD-2F0DC6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6C0A8C-861C-4FF9-BFF2-997C693D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8DF5CD-79A5-4065-93D7-2759D49C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CB97A9F-7DF9-418C-8344-2BC1E47E2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EDB64AB-6B22-467B-819D-AAFC91525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DBC3306-00F4-400A-878B-547B4615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F268BF5-FFA9-47CD-86D2-E3EB4FE2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B7E59BF-E03B-465D-8FC1-60781D92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0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E77ECD-3539-4EAE-A9BD-EAEDC43F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8DAAE0D-E3C8-432A-8D07-D992EF0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5BF1869-5763-4199-AB06-5DDB852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129BB7-0FE1-4239-930D-E9C14E9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2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4722DD0-CB6F-4E26-A431-65374F8B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5FD4673-7E27-4BCD-8314-976FEEC5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E7FECE1-C108-4FAE-A338-ED84CF85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8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AA239D-5474-4649-93AD-60557E15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1B5E62-AEE2-4431-9529-5DD9C8DB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390D15-EC51-435B-B31B-5789A971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8F5F1B-9B96-4BA3-A6DC-BFE52B6B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D79703-2CCE-46EC-A6A9-DED91D1B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AB1C1B-F46C-4E4D-B641-D624399D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CC26F5-82BB-4FE1-A369-AA2A71BE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5604B2E-B0C4-4591-9CA6-CAEE88D94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1FFC2F-3F82-48F8-A38D-44E882F9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78F713-BF89-4155-92B1-D23203E7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32B8AF-5A2A-4A97-AD73-5E710D0F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4CE207-108B-4FB2-B9D4-E801BD1F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93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B1F58B8-2C8C-47F9-A5FB-92951E83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0E21A9-2B56-4DEC-8457-1F3E534D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944793-E4BC-422A-83F6-271D87B5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081ABA-7D32-4984-A4F5-70A0CDF7A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04D4FF-278D-42E9-A429-21F0CA209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826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0D68542F-0252-4518-BA9F-014ED7B18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73" y="2444949"/>
            <a:ext cx="12356545" cy="441305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DB3D82C-61FE-4129-8652-9D70072B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719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IMDb Map-Reduce Project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A969C0-8B7A-4B8F-8B15-100F917C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38112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Functional Programing in Concurrent Distributed Systems</a:t>
            </a: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1800" dirty="0" err="1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Ilay</a:t>
            </a:r>
            <a:r>
              <a:rPr lang="en-US" sz="1800" dirty="0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 Nuriel &amp; Omer Luxembourg</a:t>
            </a:r>
          </a:p>
        </p:txBody>
      </p:sp>
    </p:spTree>
    <p:extLst>
      <p:ext uri="{BB962C8B-B14F-4D97-AF65-F5344CB8AC3E}">
        <p14:creationId xmlns:p14="http://schemas.microsoft.com/office/powerpoint/2010/main" val="413440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693BE473-1EAB-4ED8-A332-CA02308932AC}"/>
              </a:ext>
            </a:extLst>
          </p:cNvPr>
          <p:cNvSpPr/>
          <p:nvPr/>
        </p:nvSpPr>
        <p:spPr>
          <a:xfrm>
            <a:off x="2081054" y="5940960"/>
            <a:ext cx="6014355" cy="243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0ACAABBA-11F1-46AA-951F-48FAFAEF7E68}"/>
              </a:ext>
            </a:extLst>
          </p:cNvPr>
          <p:cNvSpPr/>
          <p:nvPr/>
        </p:nvSpPr>
        <p:spPr>
          <a:xfrm>
            <a:off x="2081055" y="5497575"/>
            <a:ext cx="6014354" cy="243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8A07934-6CD9-49C2-AE9C-FFE514F0EE45}"/>
              </a:ext>
            </a:extLst>
          </p:cNvPr>
          <p:cNvSpPr/>
          <p:nvPr/>
        </p:nvSpPr>
        <p:spPr>
          <a:xfrm>
            <a:off x="2081055" y="5075666"/>
            <a:ext cx="6014354" cy="2432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7710DDEF-DAF5-4794-82E9-E62E5554B58B}"/>
              </a:ext>
            </a:extLst>
          </p:cNvPr>
          <p:cNvSpPr/>
          <p:nvPr/>
        </p:nvSpPr>
        <p:spPr>
          <a:xfrm>
            <a:off x="2081055" y="3380764"/>
            <a:ext cx="6014354" cy="8472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79B29AF7-D3A5-4867-84B1-CF7FB4F783A6}"/>
              </a:ext>
            </a:extLst>
          </p:cNvPr>
          <p:cNvSpPr/>
          <p:nvPr/>
        </p:nvSpPr>
        <p:spPr>
          <a:xfrm>
            <a:off x="2081056" y="2074115"/>
            <a:ext cx="5899163" cy="4770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967FF24-FDF2-440F-B686-20196802B88C}"/>
              </a:ext>
            </a:extLst>
          </p:cNvPr>
          <p:cNvSpPr txBox="1"/>
          <p:nvPr/>
        </p:nvSpPr>
        <p:spPr>
          <a:xfrm>
            <a:off x="220386" y="1405376"/>
            <a:ext cx="79636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Compilation </a:t>
            </a:r>
          </a:p>
          <a:p>
            <a:pPr algn="l" rtl="0"/>
            <a:r>
              <a:rPr lang="en-US" sz="1400" dirty="0">
                <a:solidFill>
                  <a:schemeClr val="tx2"/>
                </a:solidFill>
              </a:rPr>
              <a:t>	Need to compile all project files. Do it by writing the following command to the terminal:</a:t>
            </a:r>
          </a:p>
          <a:p>
            <a:pPr algn="l" rtl="0"/>
            <a:endParaRPr lang="en-US" sz="1400" dirty="0">
              <a:solidFill>
                <a:schemeClr val="tx2"/>
              </a:solidFill>
            </a:endParaRPr>
          </a:p>
          <a:p>
            <a:pPr algn="l" rtl="0"/>
            <a:r>
              <a:rPr lang="en-US" sz="1400" dirty="0">
                <a:solidFill>
                  <a:schemeClr val="tx2"/>
                </a:solidFill>
              </a:rPr>
              <a:t>	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</a:t>
            </a:r>
          </a:p>
          <a:p>
            <a:pPr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&gt; c(master). c(server). c(wxclient). c(parse_csv). c(dataDistributor).</a:t>
            </a:r>
          </a:p>
          <a:p>
            <a:pPr algn="l" rtl="0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System adjustments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Insert the nodes that you will set on your system: servers in “</a:t>
            </a:r>
            <a:r>
              <a:rPr lang="en-US" sz="1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serverslist.txt”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master and clients in </a:t>
            </a:r>
            <a:r>
              <a:rPr lang="en-US" sz="1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“clientslist.txt”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(in that order!)</a:t>
            </a:r>
          </a:p>
          <a:p>
            <a:pPr lvl="2" algn="l" rtl="0"/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serverlists.txt	clientslists.txt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server1@Host/IP	master@Host/IP	example: IP = 192.168.1.101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server2@Host/IP	client1@Host/IP	                  Host = ubuntu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server#@Host/IP	client#@Host/IP</a:t>
            </a: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Run the system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To run the system, you need at least 1 server and 1 client, and single master (always).</a:t>
            </a: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Server: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server# -run server start_link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Client: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client# -run wxclient start	</a:t>
            </a:r>
          </a:p>
          <a:p>
            <a:pPr lvl="2" algn="l" rtl="0"/>
            <a:endParaRPr lang="en-US" sz="14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Master: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master –run master start_link</a:t>
            </a:r>
          </a:p>
          <a:p>
            <a:pPr lvl="2" algn="l" rtl="0"/>
            <a:endParaRPr lang="en-US" sz="14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*for client you may need to open shell “erl –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sname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client”, and write “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wxclient:start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()”</a:t>
            </a:r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D944524-561C-485C-AC6D-E51022639843}"/>
              </a:ext>
            </a:extLst>
          </p:cNvPr>
          <p:cNvSpPr/>
          <p:nvPr/>
        </p:nvSpPr>
        <p:spPr>
          <a:xfrm>
            <a:off x="4416196" y="437199"/>
            <a:ext cx="3679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Instructions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6C86081-E178-42DD-837F-95AE3509D338}"/>
              </a:ext>
            </a:extLst>
          </p:cNvPr>
          <p:cNvSpPr/>
          <p:nvPr/>
        </p:nvSpPr>
        <p:spPr>
          <a:xfrm>
            <a:off x="943720" y="1517055"/>
            <a:ext cx="10304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he-IL" sz="1600" dirty="0">
              <a:solidFill>
                <a:schemeClr val="tx2"/>
              </a:solidFill>
            </a:endParaRPr>
          </a:p>
        </p:txBody>
      </p:sp>
      <p:pic>
        <p:nvPicPr>
          <p:cNvPr id="1030" name="Picture 6" descr="Eugenio Derbez and Loreto Peralta in No se aceptan devoluciones (2013)">
            <a:extLst>
              <a:ext uri="{FF2B5EF4-FFF2-40B4-BE49-F238E27FC236}">
                <a16:creationId xmlns:a16="http://schemas.microsoft.com/office/drawing/2014/main" id="{25A6E3F7-6BEB-459E-8935-3FF0200AC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1803328"/>
            <a:ext cx="3064219" cy="45458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0D12DD4B-F325-46EA-ADF7-825BBDF6C75C}"/>
              </a:ext>
            </a:extLst>
          </p:cNvPr>
          <p:cNvCxnSpPr>
            <a:cxnSpLocks/>
          </p:cNvCxnSpPr>
          <p:nvPr/>
        </p:nvCxnSpPr>
        <p:spPr>
          <a:xfrm flipH="1">
            <a:off x="-109538" y="-571954"/>
            <a:ext cx="219075" cy="114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6FCCAC54-003E-4FD5-B43C-012626C89E28}"/>
              </a:ext>
            </a:extLst>
          </p:cNvPr>
          <p:cNvCxnSpPr>
            <a:cxnSpLocks/>
          </p:cNvCxnSpPr>
          <p:nvPr/>
        </p:nvCxnSpPr>
        <p:spPr>
          <a:xfrm flipH="1" flipV="1">
            <a:off x="12569516" y="-457654"/>
            <a:ext cx="219076" cy="114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46 -0.00973 L -0.28776 0.20139 C -0.29479 0.2456 -0.2983 0.31111 -0.2983 0.37963 C -0.2983 0.45833 -0.29479 0.52106 -0.28776 0.56458 L -0.25546 0.77314 " pathEditMode="relative" rAng="16200000" ptsTypes="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3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3 0.78935 L 0.15143 1.06227 C 0.19987 1.12407 0.27148 1.15833 0.34818 1.15833 C 0.43438 1.15833 0.50352 1.12407 0.55182 1.06227 L 0.78359 0.7893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38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5454-8EC3-4987-8D56-C6CEE56A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Project Goals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1CF8A0-6E19-40AD-867B-78A76E09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1"/>
            <a:ext cx="6818745" cy="4348162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The project’s goal is to learn how to use Erlang programming language to maintain a system which is distributed and parallel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In addition, the goal is to get familiar with Map-Reduce algorithm and implement it in the system.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4C7E5F5-41D0-4579-A459-46007B09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38" y="1547526"/>
            <a:ext cx="3132156" cy="46982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012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5454-8EC3-4987-8D56-C6CEE56A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Problem Definition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1CF8A0-6E19-40AD-867B-78A76E09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45" y="1825625"/>
            <a:ext cx="10397455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How to design a multi-client multi-server system?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What are the components of the system?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How the communication between each one should be down?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How to distribute data between nodes, and what kind of information should be transferred?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Project Definition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89800" cy="4384675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With IMDb movie records, we created a query-system to achieve relevant information from.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system is using multiple-clients which sends a query to the master.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master will distribute the movie records across all the servers connected to the net, and send queries to each one of them.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query will return to the client and will be represented with additional statistics. 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39D38397-F01C-4EA8-8F42-2BA4D6B9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557338"/>
            <a:ext cx="3146425" cy="47196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82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9C1EE55D-42F8-4452-B23D-313D62F6E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794907"/>
              </p:ext>
            </p:extLst>
          </p:nvPr>
        </p:nvGraphicFramePr>
        <p:xfrm>
          <a:off x="1434517" y="2919368"/>
          <a:ext cx="10066789" cy="369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מלבן 22">
            <a:extLst>
              <a:ext uri="{FF2B5EF4-FFF2-40B4-BE49-F238E27FC236}">
                <a16:creationId xmlns:a16="http://schemas.microsoft.com/office/drawing/2014/main" id="{3AB71817-CA97-4527-81E3-D77F4EEDFA63}"/>
              </a:ext>
            </a:extLst>
          </p:cNvPr>
          <p:cNvSpPr/>
          <p:nvPr/>
        </p:nvSpPr>
        <p:spPr>
          <a:xfrm>
            <a:off x="5176818" y="437199"/>
            <a:ext cx="2157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Design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1C7F45CD-CD2B-4BFD-9682-5F41BAB907DF}"/>
              </a:ext>
            </a:extLst>
          </p:cNvPr>
          <p:cNvCxnSpPr>
            <a:cxnSpLocks/>
          </p:cNvCxnSpPr>
          <p:nvPr/>
        </p:nvCxnSpPr>
        <p:spPr>
          <a:xfrm flipH="1">
            <a:off x="6954474" y="4165111"/>
            <a:ext cx="1661020" cy="348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D6A3AC4B-F455-4DDE-9009-3DD84AE29C02}"/>
              </a:ext>
            </a:extLst>
          </p:cNvPr>
          <p:cNvCxnSpPr>
            <a:cxnSpLocks/>
          </p:cNvCxnSpPr>
          <p:nvPr/>
        </p:nvCxnSpPr>
        <p:spPr>
          <a:xfrm flipH="1">
            <a:off x="6862194" y="4165111"/>
            <a:ext cx="184558" cy="205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3A26787-7653-45C6-8758-18642C68B257}"/>
              </a:ext>
            </a:extLst>
          </p:cNvPr>
          <p:cNvCxnSpPr>
            <a:cxnSpLocks/>
          </p:cNvCxnSpPr>
          <p:nvPr/>
        </p:nvCxnSpPr>
        <p:spPr>
          <a:xfrm>
            <a:off x="3934437" y="4165111"/>
            <a:ext cx="1476462" cy="348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910F8703-45B5-47D9-84A1-0C3D10B2010B}"/>
              </a:ext>
            </a:extLst>
          </p:cNvPr>
          <p:cNvCxnSpPr>
            <a:cxnSpLocks/>
          </p:cNvCxnSpPr>
          <p:nvPr/>
        </p:nvCxnSpPr>
        <p:spPr>
          <a:xfrm>
            <a:off x="5503179" y="4135772"/>
            <a:ext cx="192946" cy="216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F10EDBB-EF78-496A-8D68-69F09771AD11}"/>
              </a:ext>
            </a:extLst>
          </p:cNvPr>
          <p:cNvSpPr txBox="1"/>
          <p:nvPr/>
        </p:nvSpPr>
        <p:spPr>
          <a:xfrm>
            <a:off x="1468073" y="1360529"/>
            <a:ext cx="963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Multiple client system. Each client can query the master and deliberately be answered about. The answer is represented in client’s GUI.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Multiple server system. Each server will get an equal portion of the data, and when needed will do a procedure of map-reduce algorithm, according to the asked query (asked from client).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One Master. The master will handle all calls from clients and server together. Each call will be handled by special process.</a:t>
            </a:r>
          </a:p>
        </p:txBody>
      </p:sp>
    </p:spTree>
    <p:extLst>
      <p:ext uri="{BB962C8B-B14F-4D97-AF65-F5344CB8AC3E}">
        <p14:creationId xmlns:p14="http://schemas.microsoft.com/office/powerpoint/2010/main" val="18805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Implementation Problems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746" y="1747261"/>
            <a:ext cx="7598929" cy="4508064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Master and servers can be down for any reason →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Thus we maintain the system distributed fault-	tolerance.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Vary kind of answers (different categories, etc.) →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GUI is generic-implemented. Future updated are 	easily possible.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Data distribution needs to be updated when a node is down →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Maintaining an automatic system of	distributing the 	data, by the nodedown/nodeup messages from 	connected nodes.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 descr="Pin di Barrington Public Library su BPL Events July 2013- June 2014 | Film  per famiglia, Film anni 90, Bei film">
            <a:extLst>
              <a:ext uri="{FF2B5EF4-FFF2-40B4-BE49-F238E27FC236}">
                <a16:creationId xmlns:a16="http://schemas.microsoft.com/office/drawing/2014/main" id="{D9496187-E429-4CFA-B8D7-145DDCF8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6" y="1652948"/>
            <a:ext cx="2996315" cy="46966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5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Conclusions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26211" cy="4508064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Working with multiple-nodes is a complicated job, even if using gen_server template.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Fault-tolerant system solves the major of the problems, letting the system dynamically adjust exceptions without stopping.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Map-reduce algorithm is very effective on large data. Performance may improve as there are more servers available to work.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9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255"/>
          </a:xfrm>
        </p:spPr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Results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D4E487A-E232-42DA-944B-1E7B4C44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92" y="1052553"/>
            <a:ext cx="2785859" cy="530249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AC2540A-E43D-4D41-854C-995DD2915132}"/>
              </a:ext>
            </a:extLst>
          </p:cNvPr>
          <p:cNvSpPr txBox="1"/>
          <p:nvPr/>
        </p:nvSpPr>
        <p:spPr>
          <a:xfrm>
            <a:off x="61730" y="2967334"/>
            <a:ext cx="155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Main window is the ‘Query Window’</a:t>
            </a:r>
          </a:p>
        </p:txBody>
      </p:sp>
      <p:pic>
        <p:nvPicPr>
          <p:cNvPr id="12" name="תמונה 11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78CDB6D7-406B-4615-8A9E-C4BC017C9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40" y="1052553"/>
            <a:ext cx="4642454" cy="5299605"/>
          </a:xfrm>
          <a:prstGeom prst="rect">
            <a:avLst/>
          </a:prstGeom>
        </p:spPr>
      </p:pic>
      <p:cxnSp>
        <p:nvCxnSpPr>
          <p:cNvPr id="14" name="מחבר: מעוקל 13">
            <a:extLst>
              <a:ext uri="{FF2B5EF4-FFF2-40B4-BE49-F238E27FC236}">
                <a16:creationId xmlns:a16="http://schemas.microsoft.com/office/drawing/2014/main" id="{D9B085BD-1892-426D-AFE3-0B7B7EF29B13}"/>
              </a:ext>
            </a:extLst>
          </p:cNvPr>
          <p:cNvCxnSpPr>
            <a:cxnSpLocks/>
          </p:cNvCxnSpPr>
          <p:nvPr/>
        </p:nvCxnSpPr>
        <p:spPr>
          <a:xfrm flipV="1">
            <a:off x="3917659" y="4127383"/>
            <a:ext cx="2340528" cy="185397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24F2047-732C-46E6-B417-B8B700B749DD}"/>
              </a:ext>
            </a:extLst>
          </p:cNvPr>
          <p:cNvSpPr txBox="1"/>
          <p:nvPr/>
        </p:nvSpPr>
        <p:spPr>
          <a:xfrm>
            <a:off x="4997456" y="2828835"/>
            <a:ext cx="209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Results Window:</a:t>
            </a:r>
          </a:p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Table of the answer with relevant statistics</a:t>
            </a:r>
          </a:p>
        </p:txBody>
      </p:sp>
    </p:spTree>
    <p:extLst>
      <p:ext uri="{BB962C8B-B14F-4D97-AF65-F5344CB8AC3E}">
        <p14:creationId xmlns:p14="http://schemas.microsoft.com/office/powerpoint/2010/main" val="34980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255"/>
          </a:xfrm>
        </p:spPr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Results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C935D950-A542-4D3B-841C-24987D4A4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05" y="1375410"/>
            <a:ext cx="5296327" cy="324277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A57163C-4BBA-4C94-96DB-B79689653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753" y="1375410"/>
            <a:ext cx="5319603" cy="32427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CF0596E-E189-441B-B297-D52819AE1521}"/>
              </a:ext>
            </a:extLst>
          </p:cNvPr>
          <p:cNvSpPr txBox="1"/>
          <p:nvPr/>
        </p:nvSpPr>
        <p:spPr>
          <a:xfrm>
            <a:off x="1089892" y="4784436"/>
            <a:ext cx="10012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1 server has evaluation time of 7.5 seconds		5 servers has evaluation time of 3.7 seconds</a:t>
            </a:r>
          </a:p>
          <a:p>
            <a:pPr algn="l" rtl="0"/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l" rtl="0"/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1657350" lvl="3" indent="-285750" algn="l" rt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	We can conclude that distributed programming has a direct connection to </a:t>
            </a:r>
          </a:p>
          <a:p>
            <a:pPr algn="l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		The efficiency and runtime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9076388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התאמה אישית 7">
      <a:dk1>
        <a:srgbClr val="F3CE13"/>
      </a:dk1>
      <a:lt1>
        <a:srgbClr val="F3CE13"/>
      </a:lt1>
      <a:dk2>
        <a:srgbClr val="000000"/>
      </a:dk2>
      <a:lt2>
        <a:srgbClr val="F3CE13"/>
      </a:lt2>
      <a:accent1>
        <a:srgbClr val="000000"/>
      </a:accent1>
      <a:accent2>
        <a:srgbClr val="5C5C5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C0C0"/>
      </a:hlink>
      <a:folHlink>
        <a:srgbClr val="C0C0C0"/>
      </a:folHlink>
    </a:clrScheme>
    <a:fontScheme name="התאמה אישית 1">
      <a:majorFont>
        <a:latin typeface="Impact"/>
        <a:ea typeface=""/>
        <a:cs typeface="IMPACT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725</Words>
  <Application>Microsoft Office PowerPoint</Application>
  <PresentationFormat>מסך רחב</PresentationFormat>
  <Paragraphs>94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Impact</vt:lpstr>
      <vt:lpstr>Wingdings</vt:lpstr>
      <vt:lpstr>ערכת נושא Office</vt:lpstr>
      <vt:lpstr>IMDb Map-Reduce Project</vt:lpstr>
      <vt:lpstr>Project Goals</vt:lpstr>
      <vt:lpstr>Problem Definition</vt:lpstr>
      <vt:lpstr>Project Definition</vt:lpstr>
      <vt:lpstr>מצגת של PowerPoint‏</vt:lpstr>
      <vt:lpstr>Implementation Problems</vt:lpstr>
      <vt:lpstr>Conclusions</vt:lpstr>
      <vt:lpstr>Results</vt:lpstr>
      <vt:lpstr>Results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ענבר</dc:creator>
  <cp:lastModifiedBy>omer lux</cp:lastModifiedBy>
  <cp:revision>27</cp:revision>
  <dcterms:created xsi:type="dcterms:W3CDTF">2019-08-08T03:37:19Z</dcterms:created>
  <dcterms:modified xsi:type="dcterms:W3CDTF">2020-10-07T18:08:06Z</dcterms:modified>
</cp:coreProperties>
</file>