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Blanka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 Bold" panose="020B0604020202020204" charset="0"/>
      <p:regular r:id="rId14"/>
    </p:embeddedFont>
    <p:embeddedFont>
      <p:font typeface="Montserrat Bold Italics" panose="020B0604020202020204" charset="0"/>
      <p:regular r:id="rId15"/>
    </p:embeddedFont>
    <p:embeddedFont>
      <p:font typeface="Montserrat Semi-Bold" panose="020B0604020202020204" charset="0"/>
      <p:regular r:id="rId16"/>
    </p:embeddedFont>
    <p:embeddedFont>
      <p:font typeface="Oswald Bold" panose="020B0604020202020204" charset="0"/>
      <p:regular r:id="rId17"/>
    </p:embeddedFont>
    <p:embeddedFont>
      <p:font typeface="Segoe UI Black" panose="020B0A02040204020203" pitchFamily="34" charset="0"/>
      <p:bold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I REDDY" userId="9a62dfec8d1f9e90" providerId="LiveId" clId="{E6430E51-DB62-4F3C-B493-A3EF3D76C9F1}"/>
    <pc:docChg chg="undo redo custSel modSld">
      <pc:chgData name="ADITHI REDDY" userId="9a62dfec8d1f9e90" providerId="LiveId" clId="{E6430E51-DB62-4F3C-B493-A3EF3D76C9F1}" dt="2023-12-09T07:27:19.282" v="475" actId="20577"/>
      <pc:docMkLst>
        <pc:docMk/>
      </pc:docMkLst>
      <pc:sldChg chg="modSp mod">
        <pc:chgData name="ADITHI REDDY" userId="9a62dfec8d1f9e90" providerId="LiveId" clId="{E6430E51-DB62-4F3C-B493-A3EF3D76C9F1}" dt="2023-12-09T06:55:02.496" v="103" actId="20577"/>
        <pc:sldMkLst>
          <pc:docMk/>
          <pc:sldMk cId="0" sldId="256"/>
        </pc:sldMkLst>
        <pc:spChg chg="mod">
          <ac:chgData name="ADITHI REDDY" userId="9a62dfec8d1f9e90" providerId="LiveId" clId="{E6430E51-DB62-4F3C-B493-A3EF3D76C9F1}" dt="2023-12-09T06:55:02.496" v="103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DITHI REDDY" userId="9a62dfec8d1f9e90" providerId="LiveId" clId="{E6430E51-DB62-4F3C-B493-A3EF3D76C9F1}" dt="2023-12-09T06:48:41.867" v="38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ADITHI REDDY" userId="9a62dfec8d1f9e90" providerId="LiveId" clId="{E6430E51-DB62-4F3C-B493-A3EF3D76C9F1}" dt="2023-12-09T06:54:26.991" v="98" actId="20577"/>
        <pc:sldMkLst>
          <pc:docMk/>
          <pc:sldMk cId="0" sldId="257"/>
        </pc:sldMkLst>
        <pc:spChg chg="mod">
          <ac:chgData name="ADITHI REDDY" userId="9a62dfec8d1f9e90" providerId="LiveId" clId="{E6430E51-DB62-4F3C-B493-A3EF3D76C9F1}" dt="2023-12-09T06:54:26.991" v="98" actId="20577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ADITHI REDDY" userId="9a62dfec8d1f9e90" providerId="LiveId" clId="{E6430E51-DB62-4F3C-B493-A3EF3D76C9F1}" dt="2023-12-09T06:52:07.685" v="62" actId="20577"/>
        <pc:sldMkLst>
          <pc:docMk/>
          <pc:sldMk cId="0" sldId="258"/>
        </pc:sldMkLst>
        <pc:spChg chg="mod">
          <ac:chgData name="ADITHI REDDY" userId="9a62dfec8d1f9e90" providerId="LiveId" clId="{E6430E51-DB62-4F3C-B493-A3EF3D76C9F1}" dt="2023-12-09T06:52:07.685" v="62" actId="20577"/>
          <ac:spMkLst>
            <pc:docMk/>
            <pc:sldMk cId="0" sldId="258"/>
            <ac:spMk id="6" creationId="{00000000-0000-0000-0000-000000000000}"/>
          </ac:spMkLst>
        </pc:spChg>
      </pc:sldChg>
      <pc:sldChg chg="modSp mod">
        <pc:chgData name="ADITHI REDDY" userId="9a62dfec8d1f9e90" providerId="LiveId" clId="{E6430E51-DB62-4F3C-B493-A3EF3D76C9F1}" dt="2023-12-09T07:06:50.826" v="253" actId="20577"/>
        <pc:sldMkLst>
          <pc:docMk/>
          <pc:sldMk cId="0" sldId="259"/>
        </pc:sldMkLst>
        <pc:spChg chg="mod">
          <ac:chgData name="ADITHI REDDY" userId="9a62dfec8d1f9e90" providerId="LiveId" clId="{E6430E51-DB62-4F3C-B493-A3EF3D76C9F1}" dt="2023-12-09T07:06:50.826" v="253" actId="20577"/>
          <ac:spMkLst>
            <pc:docMk/>
            <pc:sldMk cId="0" sldId="259"/>
            <ac:spMk id="6" creationId="{00000000-0000-0000-0000-000000000000}"/>
          </ac:spMkLst>
        </pc:spChg>
      </pc:sldChg>
      <pc:sldChg chg="addSp delSp modSp mod">
        <pc:chgData name="ADITHI REDDY" userId="9a62dfec8d1f9e90" providerId="LiveId" clId="{E6430E51-DB62-4F3C-B493-A3EF3D76C9F1}" dt="2023-12-09T07:27:19.282" v="475" actId="20577"/>
        <pc:sldMkLst>
          <pc:docMk/>
          <pc:sldMk cId="0" sldId="260"/>
        </pc:sldMkLst>
        <pc:spChg chg="mod">
          <ac:chgData name="ADITHI REDDY" userId="9a62dfec8d1f9e90" providerId="LiveId" clId="{E6430E51-DB62-4F3C-B493-A3EF3D76C9F1}" dt="2023-12-09T07:05:10.455" v="189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ADITHI REDDY" userId="9a62dfec8d1f9e90" providerId="LiveId" clId="{E6430E51-DB62-4F3C-B493-A3EF3D76C9F1}" dt="2023-12-09T07:06:14.101" v="211" actId="6549"/>
          <ac:spMkLst>
            <pc:docMk/>
            <pc:sldMk cId="0" sldId="260"/>
            <ac:spMk id="6" creationId="{00000000-0000-0000-0000-000000000000}"/>
          </ac:spMkLst>
        </pc:spChg>
        <pc:spChg chg="mod">
          <ac:chgData name="ADITHI REDDY" userId="9a62dfec8d1f9e90" providerId="LiveId" clId="{E6430E51-DB62-4F3C-B493-A3EF3D76C9F1}" dt="2023-12-09T07:08:04.491" v="289" actId="20577"/>
          <ac:spMkLst>
            <pc:docMk/>
            <pc:sldMk cId="0" sldId="260"/>
            <ac:spMk id="9" creationId="{00000000-0000-0000-0000-000000000000}"/>
          </ac:spMkLst>
        </pc:spChg>
        <pc:spChg chg="add mod">
          <ac:chgData name="ADITHI REDDY" userId="9a62dfec8d1f9e90" providerId="LiveId" clId="{E6430E51-DB62-4F3C-B493-A3EF3D76C9F1}" dt="2023-12-09T07:13:26.665" v="452" actId="20577"/>
          <ac:spMkLst>
            <pc:docMk/>
            <pc:sldMk cId="0" sldId="260"/>
            <ac:spMk id="11" creationId="{C336658B-CD13-1239-767B-1A2B2DB2DDAD}"/>
          </ac:spMkLst>
        </pc:spChg>
        <pc:spChg chg="add del mod">
          <ac:chgData name="ADITHI REDDY" userId="9a62dfec8d1f9e90" providerId="LiveId" clId="{E6430E51-DB62-4F3C-B493-A3EF3D76C9F1}" dt="2023-12-09T07:27:19.282" v="475" actId="20577"/>
          <ac:spMkLst>
            <pc:docMk/>
            <pc:sldMk cId="0" sldId="260"/>
            <ac:spMk id="12" creationId="{517F4A27-5678-6D20-1648-FDF695F65231}"/>
          </ac:spMkLst>
        </pc:spChg>
        <pc:grpChg chg="mod">
          <ac:chgData name="ADITHI REDDY" userId="9a62dfec8d1f9e90" providerId="LiveId" clId="{E6430E51-DB62-4F3C-B493-A3EF3D76C9F1}" dt="2023-12-09T07:24:59.118" v="467" actId="1076"/>
          <ac:grpSpMkLst>
            <pc:docMk/>
            <pc:sldMk cId="0" sldId="260"/>
            <ac:grpSpMk id="5" creationId="{00000000-0000-0000-0000-000000000000}"/>
          </ac:grpSpMkLst>
        </pc:grpChg>
      </pc:sldChg>
      <pc:sldChg chg="addSp delSp modSp mod">
        <pc:chgData name="ADITHI REDDY" userId="9a62dfec8d1f9e90" providerId="LiveId" clId="{E6430E51-DB62-4F3C-B493-A3EF3D76C9F1}" dt="2023-12-09T07:13:14.195" v="422" actId="20577"/>
        <pc:sldMkLst>
          <pc:docMk/>
          <pc:sldMk cId="0" sldId="261"/>
        </pc:sldMkLst>
        <pc:spChg chg="mod">
          <ac:chgData name="ADITHI REDDY" userId="9a62dfec8d1f9e90" providerId="LiveId" clId="{E6430E51-DB62-4F3C-B493-A3EF3D76C9F1}" dt="2023-12-09T07:13:14.195" v="422" actId="20577"/>
          <ac:spMkLst>
            <pc:docMk/>
            <pc:sldMk cId="0" sldId="261"/>
            <ac:spMk id="6" creationId="{00000000-0000-0000-0000-000000000000}"/>
          </ac:spMkLst>
        </pc:spChg>
        <pc:spChg chg="mod">
          <ac:chgData name="ADITHI REDDY" userId="9a62dfec8d1f9e90" providerId="LiveId" clId="{E6430E51-DB62-4F3C-B493-A3EF3D76C9F1}" dt="2023-12-09T07:05:53.569" v="206" actId="20577"/>
          <ac:spMkLst>
            <pc:docMk/>
            <pc:sldMk cId="0" sldId="261"/>
            <ac:spMk id="9" creationId="{00000000-0000-0000-0000-000000000000}"/>
          </ac:spMkLst>
        </pc:spChg>
        <pc:spChg chg="add del mod">
          <ac:chgData name="ADITHI REDDY" userId="9a62dfec8d1f9e90" providerId="LiveId" clId="{E6430E51-DB62-4F3C-B493-A3EF3D76C9F1}" dt="2023-12-09T07:05:51.874" v="200" actId="22"/>
          <ac:spMkLst>
            <pc:docMk/>
            <pc:sldMk cId="0" sldId="261"/>
            <ac:spMk id="11" creationId="{EE5888CF-9141-9F07-BC67-3A672C99240A}"/>
          </ac:spMkLst>
        </pc:spChg>
        <pc:grpChg chg="mod">
          <ac:chgData name="ADITHI REDDY" userId="9a62dfec8d1f9e90" providerId="LiveId" clId="{E6430E51-DB62-4F3C-B493-A3EF3D76C9F1}" dt="2023-12-09T07:05:51.655" v="199" actId="1076"/>
          <ac:grpSpMkLst>
            <pc:docMk/>
            <pc:sldMk cId="0" sldId="261"/>
            <ac:grpSpMk id="5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layvardhan.github.io/My-Ride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0029" y="417553"/>
            <a:ext cx="2043960" cy="517835"/>
          </a:xfrm>
          <a:custGeom>
            <a:avLst/>
            <a:gdLst/>
            <a:ahLst/>
            <a:cxnLst/>
            <a:rect l="l" t="t" r="r" b="b"/>
            <a:pathLst>
              <a:path w="2043960" h="517835">
                <a:moveTo>
                  <a:pt x="0" y="0"/>
                </a:moveTo>
                <a:lnTo>
                  <a:pt x="2043960" y="0"/>
                </a:lnTo>
                <a:lnTo>
                  <a:pt x="2043960" y="517835"/>
                </a:lnTo>
                <a:lnTo>
                  <a:pt x="0" y="517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04" t="-16931" r="-11418" b="-4113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32853" y="293728"/>
            <a:ext cx="1930097" cy="785206"/>
          </a:xfrm>
          <a:custGeom>
            <a:avLst/>
            <a:gdLst/>
            <a:ahLst/>
            <a:cxnLst/>
            <a:rect l="l" t="t" r="r" b="b"/>
            <a:pathLst>
              <a:path w="1930097" h="785206">
                <a:moveTo>
                  <a:pt x="0" y="0"/>
                </a:moveTo>
                <a:lnTo>
                  <a:pt x="1930097" y="0"/>
                </a:lnTo>
                <a:lnTo>
                  <a:pt x="1930097" y="785206"/>
                </a:lnTo>
                <a:lnTo>
                  <a:pt x="0" y="785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5073" r="-2839" b="-434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87148" y="2184954"/>
            <a:ext cx="8147053" cy="1425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78"/>
              </a:lnSpc>
              <a:spcBef>
                <a:spcPct val="0"/>
              </a:spcBef>
            </a:pPr>
            <a:r>
              <a:rPr lang="en-US" sz="8462" spc="338">
                <a:solidFill>
                  <a:srgbClr val="FFFFFF"/>
                </a:solidFill>
                <a:latin typeface="Blanka"/>
              </a:rPr>
              <a:t>WEB MANIA 2.0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4226" y="5143500"/>
            <a:ext cx="6859548" cy="575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6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Montserrat Bold Italics"/>
              </a:rPr>
              <a:t>&lt; </a:t>
            </a:r>
            <a:r>
              <a:rPr lang="en-US" sz="4800" dirty="0" err="1">
                <a:solidFill>
                  <a:srgbClr val="FFFFFF"/>
                </a:solidFill>
                <a:latin typeface="Montserrat Semi-Bold"/>
              </a:rPr>
              <a:t>MyRide</a:t>
            </a:r>
            <a:r>
              <a:rPr lang="en-US" sz="4800" dirty="0">
                <a:solidFill>
                  <a:srgbClr val="FFFFFF"/>
                </a:solidFill>
                <a:latin typeface="Montserrat Bold Italics"/>
              </a:rPr>
              <a:t>&gt;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43111" y="7219950"/>
            <a:ext cx="280177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r>
              <a:rPr lang="en-US" sz="2671" dirty="0">
                <a:solidFill>
                  <a:srgbClr val="FFFFFF"/>
                </a:solidFill>
                <a:latin typeface="Montserrat Bold"/>
              </a:rPr>
              <a:t>&lt; Tiny Coders 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029" y="417553"/>
            <a:ext cx="2043960" cy="517835"/>
          </a:xfrm>
          <a:custGeom>
            <a:avLst/>
            <a:gdLst/>
            <a:ahLst/>
            <a:cxnLst/>
            <a:rect l="l" t="t" r="r" b="b"/>
            <a:pathLst>
              <a:path w="2043960" h="517835">
                <a:moveTo>
                  <a:pt x="0" y="0"/>
                </a:moveTo>
                <a:lnTo>
                  <a:pt x="2043960" y="0"/>
                </a:lnTo>
                <a:lnTo>
                  <a:pt x="2043960" y="517835"/>
                </a:lnTo>
                <a:lnTo>
                  <a:pt x="0" y="517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04" t="-16931" r="-11418" b="-4113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32853" y="293728"/>
            <a:ext cx="1930097" cy="785206"/>
          </a:xfrm>
          <a:custGeom>
            <a:avLst/>
            <a:gdLst/>
            <a:ahLst/>
            <a:cxnLst/>
            <a:rect l="l" t="t" r="r" b="b"/>
            <a:pathLst>
              <a:path w="1930097" h="785206">
                <a:moveTo>
                  <a:pt x="0" y="0"/>
                </a:moveTo>
                <a:lnTo>
                  <a:pt x="1930097" y="0"/>
                </a:lnTo>
                <a:lnTo>
                  <a:pt x="1930097" y="785206"/>
                </a:lnTo>
                <a:lnTo>
                  <a:pt x="0" y="785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5073" r="-2839" b="-4345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023394" y="2659370"/>
            <a:ext cx="14241213" cy="6160677"/>
            <a:chOff x="0" y="0"/>
            <a:chExt cx="3750772" cy="16225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50772" cy="1622565"/>
            </a:xfrm>
            <a:custGeom>
              <a:avLst/>
              <a:gdLst/>
              <a:ahLst/>
              <a:cxnLst/>
              <a:rect l="l" t="t" r="r" b="b"/>
              <a:pathLst>
                <a:path w="3750772" h="1622565">
                  <a:moveTo>
                    <a:pt x="27725" y="0"/>
                  </a:moveTo>
                  <a:lnTo>
                    <a:pt x="3723047" y="0"/>
                  </a:lnTo>
                  <a:cubicBezTo>
                    <a:pt x="3738359" y="0"/>
                    <a:pt x="3750772" y="12413"/>
                    <a:pt x="3750772" y="27725"/>
                  </a:cubicBezTo>
                  <a:lnTo>
                    <a:pt x="3750772" y="1594840"/>
                  </a:lnTo>
                  <a:cubicBezTo>
                    <a:pt x="3750772" y="1610152"/>
                    <a:pt x="3738359" y="1622565"/>
                    <a:pt x="3723047" y="1622565"/>
                  </a:cubicBezTo>
                  <a:lnTo>
                    <a:pt x="27725" y="1622565"/>
                  </a:lnTo>
                  <a:cubicBezTo>
                    <a:pt x="20372" y="1622565"/>
                    <a:pt x="13320" y="1619644"/>
                    <a:pt x="8120" y="1614445"/>
                  </a:cubicBezTo>
                  <a:cubicBezTo>
                    <a:pt x="2921" y="1609245"/>
                    <a:pt x="0" y="1602193"/>
                    <a:pt x="0" y="1594840"/>
                  </a:cubicBezTo>
                  <a:lnTo>
                    <a:pt x="0" y="27725"/>
                  </a:lnTo>
                  <a:cubicBezTo>
                    <a:pt x="0" y="12413"/>
                    <a:pt x="12413" y="0"/>
                    <a:pt x="27725" y="0"/>
                  </a:cubicBezTo>
                  <a:close/>
                </a:path>
              </a:pathLst>
            </a:custGeom>
            <a:solidFill>
              <a:srgbClr val="523F76"/>
            </a:solidFill>
          </p:spPr>
          <p:txBody>
            <a:bodyPr/>
            <a:lstStyle/>
            <a:p>
              <a:r>
                <a:rPr lang="en-IN" sz="4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Write a code for</a:t>
              </a:r>
              <a:r>
                <a:rPr lang="en-US" sz="4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sz="4800" b="0" i="0" dirty="0"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Revolutionizing Transportation through Innovative Web Solutions.</a:t>
              </a:r>
              <a:endParaRPr lang="en-IN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3750772" cy="16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53989" y="1296457"/>
            <a:ext cx="11552977" cy="905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4"/>
              </a:lnSpc>
            </a:pPr>
            <a:r>
              <a:rPr lang="en-US" sz="5379" spc="285">
                <a:solidFill>
                  <a:srgbClr val="FFFFFF"/>
                </a:solidFill>
                <a:latin typeface="Oswald Bold"/>
              </a:rPr>
              <a:t>PROBLEM STATEMENT</a:t>
            </a:r>
          </a:p>
        </p:txBody>
      </p:sp>
      <p:sp>
        <p:nvSpPr>
          <p:cNvPr id="9" name="Freeform 9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029" y="417553"/>
            <a:ext cx="2043960" cy="517835"/>
          </a:xfrm>
          <a:custGeom>
            <a:avLst/>
            <a:gdLst/>
            <a:ahLst/>
            <a:cxnLst/>
            <a:rect l="l" t="t" r="r" b="b"/>
            <a:pathLst>
              <a:path w="2043960" h="517835">
                <a:moveTo>
                  <a:pt x="0" y="0"/>
                </a:moveTo>
                <a:lnTo>
                  <a:pt x="2043960" y="0"/>
                </a:lnTo>
                <a:lnTo>
                  <a:pt x="2043960" y="517835"/>
                </a:lnTo>
                <a:lnTo>
                  <a:pt x="0" y="517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04" t="-16931" r="-11418" b="-4113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32853" y="293728"/>
            <a:ext cx="1930097" cy="785206"/>
          </a:xfrm>
          <a:custGeom>
            <a:avLst/>
            <a:gdLst/>
            <a:ahLst/>
            <a:cxnLst/>
            <a:rect l="l" t="t" r="r" b="b"/>
            <a:pathLst>
              <a:path w="1930097" h="785206">
                <a:moveTo>
                  <a:pt x="0" y="0"/>
                </a:moveTo>
                <a:lnTo>
                  <a:pt x="1930097" y="0"/>
                </a:lnTo>
                <a:lnTo>
                  <a:pt x="1930097" y="785206"/>
                </a:lnTo>
                <a:lnTo>
                  <a:pt x="0" y="785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5073" r="-2839" b="-4345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023394" y="2659370"/>
            <a:ext cx="14241213" cy="6160677"/>
            <a:chOff x="0" y="0"/>
            <a:chExt cx="3750772" cy="16225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50772" cy="1622565"/>
            </a:xfrm>
            <a:custGeom>
              <a:avLst/>
              <a:gdLst/>
              <a:ahLst/>
              <a:cxnLst/>
              <a:rect l="l" t="t" r="r" b="b"/>
              <a:pathLst>
                <a:path w="3750772" h="1622565">
                  <a:moveTo>
                    <a:pt x="27725" y="0"/>
                  </a:moveTo>
                  <a:lnTo>
                    <a:pt x="3723047" y="0"/>
                  </a:lnTo>
                  <a:cubicBezTo>
                    <a:pt x="3738359" y="0"/>
                    <a:pt x="3750772" y="12413"/>
                    <a:pt x="3750772" y="27725"/>
                  </a:cubicBezTo>
                  <a:lnTo>
                    <a:pt x="3750772" y="1594840"/>
                  </a:lnTo>
                  <a:cubicBezTo>
                    <a:pt x="3750772" y="1610152"/>
                    <a:pt x="3738359" y="1622565"/>
                    <a:pt x="3723047" y="1622565"/>
                  </a:cubicBezTo>
                  <a:lnTo>
                    <a:pt x="27725" y="1622565"/>
                  </a:lnTo>
                  <a:cubicBezTo>
                    <a:pt x="20372" y="1622565"/>
                    <a:pt x="13320" y="1619644"/>
                    <a:pt x="8120" y="1614445"/>
                  </a:cubicBezTo>
                  <a:cubicBezTo>
                    <a:pt x="2921" y="1609245"/>
                    <a:pt x="0" y="1602193"/>
                    <a:pt x="0" y="1594840"/>
                  </a:cubicBezTo>
                  <a:lnTo>
                    <a:pt x="0" y="27725"/>
                  </a:lnTo>
                  <a:cubicBezTo>
                    <a:pt x="0" y="12413"/>
                    <a:pt x="12413" y="0"/>
                    <a:pt x="27725" y="0"/>
                  </a:cubicBezTo>
                  <a:close/>
                </a:path>
              </a:pathLst>
            </a:custGeom>
            <a:solidFill>
              <a:srgbClr val="523F76"/>
            </a:solidFill>
          </p:spPr>
          <p:txBody>
            <a:bodyPr/>
            <a:lstStyle/>
            <a:p>
              <a:r>
                <a:rPr lang="en-US" sz="3200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MyRide</a:t>
              </a:r>
              <a:r>
                <a:rPr lang="en-US" sz="3200" b="0" i="0" dirty="0"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welcomes innovative contributions to transform the transportation landscape, emphasizing a commitment to user satisfaction, safety, and efficiency in the digital era. </a:t>
              </a:r>
              <a:endParaRPr lang="en-IN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3750772" cy="16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53989" y="1296457"/>
            <a:ext cx="11552977" cy="905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4"/>
              </a:lnSpc>
            </a:pPr>
            <a:r>
              <a:rPr lang="en-US" sz="5379" spc="285">
                <a:solidFill>
                  <a:srgbClr val="FFFFFF"/>
                </a:solidFill>
                <a:latin typeface="Oswald Bold"/>
              </a:rPr>
              <a:t>SOLUTION PROPOSED</a:t>
            </a:r>
          </a:p>
        </p:txBody>
      </p:sp>
      <p:sp>
        <p:nvSpPr>
          <p:cNvPr id="9" name="Freeform 9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029" y="417553"/>
            <a:ext cx="2043960" cy="517835"/>
          </a:xfrm>
          <a:custGeom>
            <a:avLst/>
            <a:gdLst/>
            <a:ahLst/>
            <a:cxnLst/>
            <a:rect l="l" t="t" r="r" b="b"/>
            <a:pathLst>
              <a:path w="2043960" h="517835">
                <a:moveTo>
                  <a:pt x="0" y="0"/>
                </a:moveTo>
                <a:lnTo>
                  <a:pt x="2043960" y="0"/>
                </a:lnTo>
                <a:lnTo>
                  <a:pt x="2043960" y="517835"/>
                </a:lnTo>
                <a:lnTo>
                  <a:pt x="0" y="517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04" t="-16931" r="-11418" b="-4113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32853" y="293728"/>
            <a:ext cx="1930097" cy="785206"/>
          </a:xfrm>
          <a:custGeom>
            <a:avLst/>
            <a:gdLst/>
            <a:ahLst/>
            <a:cxnLst/>
            <a:rect l="l" t="t" r="r" b="b"/>
            <a:pathLst>
              <a:path w="1930097" h="785206">
                <a:moveTo>
                  <a:pt x="0" y="0"/>
                </a:moveTo>
                <a:lnTo>
                  <a:pt x="1930097" y="0"/>
                </a:lnTo>
                <a:lnTo>
                  <a:pt x="1930097" y="785206"/>
                </a:lnTo>
                <a:lnTo>
                  <a:pt x="0" y="785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5073" r="-2839" b="-4345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023394" y="2659370"/>
            <a:ext cx="14241213" cy="6160677"/>
            <a:chOff x="0" y="0"/>
            <a:chExt cx="3750772" cy="16225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50772" cy="1622565"/>
            </a:xfrm>
            <a:custGeom>
              <a:avLst/>
              <a:gdLst/>
              <a:ahLst/>
              <a:cxnLst/>
              <a:rect l="l" t="t" r="r" b="b"/>
              <a:pathLst>
                <a:path w="3750772" h="1622565">
                  <a:moveTo>
                    <a:pt x="27725" y="0"/>
                  </a:moveTo>
                  <a:lnTo>
                    <a:pt x="3723047" y="0"/>
                  </a:lnTo>
                  <a:cubicBezTo>
                    <a:pt x="3738359" y="0"/>
                    <a:pt x="3750772" y="12413"/>
                    <a:pt x="3750772" y="27725"/>
                  </a:cubicBezTo>
                  <a:lnTo>
                    <a:pt x="3750772" y="1594840"/>
                  </a:lnTo>
                  <a:cubicBezTo>
                    <a:pt x="3750772" y="1610152"/>
                    <a:pt x="3738359" y="1622565"/>
                    <a:pt x="3723047" y="1622565"/>
                  </a:cubicBezTo>
                  <a:lnTo>
                    <a:pt x="27725" y="1622565"/>
                  </a:lnTo>
                  <a:cubicBezTo>
                    <a:pt x="20372" y="1622565"/>
                    <a:pt x="13320" y="1619644"/>
                    <a:pt x="8120" y="1614445"/>
                  </a:cubicBezTo>
                  <a:cubicBezTo>
                    <a:pt x="2921" y="1609245"/>
                    <a:pt x="0" y="1602193"/>
                    <a:pt x="0" y="1594840"/>
                  </a:cubicBezTo>
                  <a:lnTo>
                    <a:pt x="0" y="27725"/>
                  </a:lnTo>
                  <a:cubicBezTo>
                    <a:pt x="0" y="12413"/>
                    <a:pt x="12413" y="0"/>
                    <a:pt x="27725" y="0"/>
                  </a:cubicBezTo>
                  <a:close/>
                </a:path>
              </a:pathLst>
            </a:custGeom>
            <a:solidFill>
              <a:srgbClr val="523F76"/>
            </a:solidFill>
          </p:spPr>
          <p:txBody>
            <a:bodyPr/>
            <a:lstStyle/>
            <a:p>
              <a:pPr algn="l"/>
              <a:br>
                <a:rPr lang="en-US" b="1" i="0" dirty="0">
                  <a:solidFill>
                    <a:schemeClr val="bg1"/>
                  </a:solidFill>
                  <a:effectLst/>
                  <a:latin typeface="Söhne"/>
                </a:rPr>
              </a:br>
              <a:r>
                <a:rPr lang="en-US" b="1" i="0" dirty="0">
                  <a:solidFill>
                    <a:schemeClr val="bg1"/>
                  </a:solidFill>
                  <a:effectLst/>
                  <a:latin typeface="Söhne"/>
                </a:rPr>
                <a:t>Technical Implementation for </a:t>
              </a:r>
              <a:r>
                <a:rPr lang="en-US" b="1" i="0" dirty="0" err="1">
                  <a:solidFill>
                    <a:schemeClr val="bg1"/>
                  </a:solidFill>
                  <a:effectLst/>
                  <a:latin typeface="Söhne"/>
                </a:rPr>
                <a:t>MyRide</a:t>
              </a:r>
              <a:r>
                <a:rPr lang="en-US" b="1" i="0" dirty="0">
                  <a:solidFill>
                    <a:schemeClr val="bg1"/>
                  </a:solidFill>
                  <a:effectLst/>
                  <a:latin typeface="Söhne"/>
                </a:rPr>
                <a:t> Web Application:</a:t>
              </a:r>
              <a:endParaRPr lang="en-US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algn="l"/>
              <a:r>
                <a:rPr lang="en-US" b="1" i="0" dirty="0">
                  <a:solidFill>
                    <a:schemeClr val="bg1"/>
                  </a:solidFill>
                  <a:effectLst/>
                  <a:latin typeface="Söhne"/>
                </a:rPr>
                <a:t>1. Front-end Development:</a:t>
              </a:r>
              <a:endParaRPr lang="en-US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Söhne"/>
                </a:rPr>
                <a:t>HTML, CSS, and JavaScript:</a:t>
              </a:r>
              <a:endParaRPr lang="en-US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i="0" dirty="0">
                  <a:solidFill>
                    <a:schemeClr val="bg1"/>
                  </a:solidFill>
                  <a:effectLst/>
                  <a:latin typeface="Söhne"/>
                </a:rPr>
                <a:t>Develop a visually appealing and responsive dashboard using HTML for structure, CSS for styling, and JavaScript for dynamic functionality.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i="0" dirty="0">
                  <a:solidFill>
                    <a:schemeClr val="bg1"/>
                  </a:solidFill>
                  <a:effectLst/>
                  <a:latin typeface="Söhne"/>
                </a:rPr>
                <a:t>Ensure cross-browser compatibility and responsiveness for a seamless user experience across devices.</a:t>
              </a:r>
            </a:p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3750772" cy="16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53989" y="1491597"/>
            <a:ext cx="10007448" cy="905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379" spc="527">
                <a:solidFill>
                  <a:srgbClr val="FFFFFF"/>
                </a:solidFill>
                <a:latin typeface="Oswald Bold"/>
              </a:rPr>
              <a:t>TECHNICAL IMPLEMNENTIAON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029" y="417553"/>
            <a:ext cx="2043960" cy="517835"/>
          </a:xfrm>
          <a:custGeom>
            <a:avLst/>
            <a:gdLst/>
            <a:ahLst/>
            <a:cxnLst/>
            <a:rect l="l" t="t" r="r" b="b"/>
            <a:pathLst>
              <a:path w="2043960" h="517835">
                <a:moveTo>
                  <a:pt x="0" y="0"/>
                </a:moveTo>
                <a:lnTo>
                  <a:pt x="2043960" y="0"/>
                </a:lnTo>
                <a:lnTo>
                  <a:pt x="2043960" y="517835"/>
                </a:lnTo>
                <a:lnTo>
                  <a:pt x="0" y="517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04" t="-16931" r="-11418" b="-4113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32853" y="293728"/>
            <a:ext cx="1930097" cy="785206"/>
          </a:xfrm>
          <a:custGeom>
            <a:avLst/>
            <a:gdLst/>
            <a:ahLst/>
            <a:cxnLst/>
            <a:rect l="l" t="t" r="r" b="b"/>
            <a:pathLst>
              <a:path w="1930097" h="785206">
                <a:moveTo>
                  <a:pt x="0" y="0"/>
                </a:moveTo>
                <a:lnTo>
                  <a:pt x="1930097" y="0"/>
                </a:lnTo>
                <a:lnTo>
                  <a:pt x="1930097" y="785206"/>
                </a:lnTo>
                <a:lnTo>
                  <a:pt x="0" y="785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5073" r="-2839" b="-4345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023393" y="2687163"/>
            <a:ext cx="14241213" cy="6160677"/>
            <a:chOff x="0" y="0"/>
            <a:chExt cx="3750772" cy="16225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50772" cy="1622565"/>
            </a:xfrm>
            <a:custGeom>
              <a:avLst/>
              <a:gdLst/>
              <a:ahLst/>
              <a:cxnLst/>
              <a:rect l="l" t="t" r="r" b="b"/>
              <a:pathLst>
                <a:path w="3750772" h="1622565">
                  <a:moveTo>
                    <a:pt x="27725" y="0"/>
                  </a:moveTo>
                  <a:lnTo>
                    <a:pt x="3723047" y="0"/>
                  </a:lnTo>
                  <a:cubicBezTo>
                    <a:pt x="3738359" y="0"/>
                    <a:pt x="3750772" y="12413"/>
                    <a:pt x="3750772" y="27725"/>
                  </a:cubicBezTo>
                  <a:lnTo>
                    <a:pt x="3750772" y="1594840"/>
                  </a:lnTo>
                  <a:cubicBezTo>
                    <a:pt x="3750772" y="1610152"/>
                    <a:pt x="3738359" y="1622565"/>
                    <a:pt x="3723047" y="1622565"/>
                  </a:cubicBezTo>
                  <a:lnTo>
                    <a:pt x="27725" y="1622565"/>
                  </a:lnTo>
                  <a:cubicBezTo>
                    <a:pt x="20372" y="1622565"/>
                    <a:pt x="13320" y="1619644"/>
                    <a:pt x="8120" y="1614445"/>
                  </a:cubicBezTo>
                  <a:cubicBezTo>
                    <a:pt x="2921" y="1609245"/>
                    <a:pt x="0" y="1602193"/>
                    <a:pt x="0" y="1594840"/>
                  </a:cubicBezTo>
                  <a:lnTo>
                    <a:pt x="0" y="27725"/>
                  </a:lnTo>
                  <a:cubicBezTo>
                    <a:pt x="0" y="12413"/>
                    <a:pt x="12413" y="0"/>
                    <a:pt x="27725" y="0"/>
                  </a:cubicBezTo>
                  <a:close/>
                </a:path>
              </a:pathLst>
            </a:custGeom>
            <a:solidFill>
              <a:srgbClr val="523F76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3750772" cy="16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53989" y="1491597"/>
            <a:ext cx="10007448" cy="905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4"/>
              </a:lnSpc>
            </a:pPr>
            <a:r>
              <a:rPr lang="en-US" sz="5379" spc="527" dirty="0">
                <a:solidFill>
                  <a:srgbClr val="FFFFFF"/>
                </a:solidFill>
                <a:latin typeface="Oswald Bold"/>
              </a:rPr>
              <a:t>PRPTOTYPE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658B-CD13-1239-767B-1A2B2DB2DDAD}"/>
              </a:ext>
            </a:extLst>
          </p:cNvPr>
          <p:cNvSpPr txBox="1"/>
          <p:nvPr/>
        </p:nvSpPr>
        <p:spPr>
          <a:xfrm>
            <a:off x="3441247" y="4975162"/>
            <a:ext cx="1243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F4A27-5678-6D20-1648-FDF695F65231}"/>
              </a:ext>
            </a:extLst>
          </p:cNvPr>
          <p:cNvSpPr txBox="1"/>
          <p:nvPr/>
        </p:nvSpPr>
        <p:spPr>
          <a:xfrm>
            <a:off x="3441247" y="4909847"/>
            <a:ext cx="146943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u="sng" dirty="0">
                <a:effectLst/>
                <a:latin typeface="-apple-system"/>
                <a:hlinkClick r:id="rId6"/>
              </a:rPr>
              <a:t>    https://ilayvardhan.github.io/My-Ride/</a:t>
            </a:r>
            <a:r>
              <a:rPr lang="en-IN" sz="4400" b="1" i="0" u="sng" dirty="0">
                <a:effectLst/>
                <a:latin typeface="-apple-system"/>
              </a:rPr>
              <a:t> </a:t>
            </a:r>
            <a:endParaRPr lang="en-IN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0029" y="417553"/>
            <a:ext cx="2043960" cy="517835"/>
          </a:xfrm>
          <a:custGeom>
            <a:avLst/>
            <a:gdLst/>
            <a:ahLst/>
            <a:cxnLst/>
            <a:rect l="l" t="t" r="r" b="b"/>
            <a:pathLst>
              <a:path w="2043960" h="517835">
                <a:moveTo>
                  <a:pt x="0" y="0"/>
                </a:moveTo>
                <a:lnTo>
                  <a:pt x="2043960" y="0"/>
                </a:lnTo>
                <a:lnTo>
                  <a:pt x="2043960" y="517835"/>
                </a:lnTo>
                <a:lnTo>
                  <a:pt x="0" y="517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04" t="-16931" r="-11418" b="-4113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32853" y="293728"/>
            <a:ext cx="1930097" cy="785206"/>
          </a:xfrm>
          <a:custGeom>
            <a:avLst/>
            <a:gdLst/>
            <a:ahLst/>
            <a:cxnLst/>
            <a:rect l="l" t="t" r="r" b="b"/>
            <a:pathLst>
              <a:path w="1930097" h="785206">
                <a:moveTo>
                  <a:pt x="0" y="0"/>
                </a:moveTo>
                <a:lnTo>
                  <a:pt x="1930097" y="0"/>
                </a:lnTo>
                <a:lnTo>
                  <a:pt x="1930097" y="785206"/>
                </a:lnTo>
                <a:lnTo>
                  <a:pt x="0" y="785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5073" r="-2839" b="-4345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023394" y="2659370"/>
            <a:ext cx="14241213" cy="6160677"/>
            <a:chOff x="0" y="0"/>
            <a:chExt cx="3750772" cy="16225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50772" cy="1622565"/>
            </a:xfrm>
            <a:custGeom>
              <a:avLst/>
              <a:gdLst/>
              <a:ahLst/>
              <a:cxnLst/>
              <a:rect l="l" t="t" r="r" b="b"/>
              <a:pathLst>
                <a:path w="3750772" h="1622565">
                  <a:moveTo>
                    <a:pt x="27725" y="0"/>
                  </a:moveTo>
                  <a:lnTo>
                    <a:pt x="3723047" y="0"/>
                  </a:lnTo>
                  <a:cubicBezTo>
                    <a:pt x="3738359" y="0"/>
                    <a:pt x="3750772" y="12413"/>
                    <a:pt x="3750772" y="27725"/>
                  </a:cubicBezTo>
                  <a:lnTo>
                    <a:pt x="3750772" y="1594840"/>
                  </a:lnTo>
                  <a:cubicBezTo>
                    <a:pt x="3750772" y="1610152"/>
                    <a:pt x="3738359" y="1622565"/>
                    <a:pt x="3723047" y="1622565"/>
                  </a:cubicBezTo>
                  <a:lnTo>
                    <a:pt x="27725" y="1622565"/>
                  </a:lnTo>
                  <a:cubicBezTo>
                    <a:pt x="20372" y="1622565"/>
                    <a:pt x="13320" y="1619644"/>
                    <a:pt x="8120" y="1614445"/>
                  </a:cubicBezTo>
                  <a:cubicBezTo>
                    <a:pt x="2921" y="1609245"/>
                    <a:pt x="0" y="1602193"/>
                    <a:pt x="0" y="1594840"/>
                  </a:cubicBezTo>
                  <a:lnTo>
                    <a:pt x="0" y="27725"/>
                  </a:lnTo>
                  <a:cubicBezTo>
                    <a:pt x="0" y="12413"/>
                    <a:pt x="12413" y="0"/>
                    <a:pt x="27725" y="0"/>
                  </a:cubicBezTo>
                  <a:close/>
                </a:path>
              </a:pathLst>
            </a:custGeom>
            <a:solidFill>
              <a:srgbClr val="523F76"/>
            </a:solidFill>
          </p:spPr>
          <p:txBody>
            <a:bodyPr/>
            <a:lstStyle/>
            <a:p>
              <a:pPr algn="l"/>
              <a:r>
                <a:rPr lang="en-US" sz="1900" b="0" i="0" dirty="0">
                  <a:solidFill>
                    <a:schemeClr val="bg1"/>
                  </a:solidFill>
                  <a:effectLst/>
                  <a:latin typeface="Söhne"/>
                </a:rPr>
                <a:t>As </a:t>
              </a:r>
              <a:r>
                <a:rPr lang="en-US" sz="1900" b="0" i="0" dirty="0" err="1">
                  <a:solidFill>
                    <a:schemeClr val="bg1"/>
                  </a:solidFill>
                  <a:effectLst/>
                  <a:latin typeface="Söhne"/>
                </a:rPr>
                <a:t>MyRide</a:t>
              </a:r>
              <a:r>
                <a:rPr lang="en-US" sz="1900" b="0" i="0" dirty="0">
                  <a:solidFill>
                    <a:schemeClr val="bg1"/>
                  </a:solidFill>
                  <a:effectLst/>
                  <a:latin typeface="Söhne"/>
                </a:rPr>
                <a:t> lays the foundation for a revolutionary transportation solution, its future prospects involve continuous enhancement, adaptation to emerging technologies, and expansion into new territories. Here's a glimpse into the future development and growth of </a:t>
              </a:r>
              <a:r>
                <a:rPr lang="en-US" sz="1900" b="0" i="0" dirty="0" err="1">
                  <a:solidFill>
                    <a:schemeClr val="bg1"/>
                  </a:solidFill>
                  <a:effectLst/>
                  <a:latin typeface="Söhne"/>
                </a:rPr>
                <a:t>RideConnect</a:t>
              </a:r>
              <a:r>
                <a:rPr lang="en-US" sz="1900" b="0" i="0" dirty="0">
                  <a:solidFill>
                    <a:schemeClr val="bg1"/>
                  </a:solidFill>
                  <a:effectLst/>
                  <a:latin typeface="Söhne"/>
                </a:rPr>
                <a:t>:</a:t>
              </a:r>
            </a:p>
            <a:p>
              <a:pPr algn="l"/>
              <a:r>
                <a:rPr lang="en-US" sz="1900" b="1" i="0" dirty="0">
                  <a:solidFill>
                    <a:schemeClr val="bg1"/>
                  </a:solidFill>
                  <a:effectLst/>
                  <a:latin typeface="Söhne"/>
                </a:rPr>
                <a:t>1. Advanced Data Analytics:</a:t>
              </a:r>
              <a:endParaRPr lang="en-US" sz="19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900" b="1" i="0" dirty="0">
                  <a:solidFill>
                    <a:schemeClr val="bg1"/>
                  </a:solidFill>
                  <a:effectLst/>
                  <a:latin typeface="Söhne"/>
                </a:rPr>
                <a:t>Predictive Analytics:</a:t>
              </a:r>
              <a:endParaRPr lang="en-US" sz="19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900" b="0" i="0" dirty="0">
                  <a:solidFill>
                    <a:schemeClr val="bg1"/>
                  </a:solidFill>
                  <a:effectLst/>
                  <a:latin typeface="Söhne"/>
                </a:rPr>
                <a:t>Implement advanced analytics to predict user demand patterns, enabling better resource allocation and optimized service delivery.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900" b="1" i="0" dirty="0">
                  <a:solidFill>
                    <a:schemeClr val="bg1"/>
                  </a:solidFill>
                  <a:effectLst/>
                  <a:latin typeface="Söhne"/>
                </a:rPr>
                <a:t>Machine Learning for Personalization:</a:t>
              </a:r>
              <a:endParaRPr lang="en-US" sz="19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900" b="0" i="0" dirty="0">
                  <a:solidFill>
                    <a:schemeClr val="bg1"/>
                  </a:solidFill>
                  <a:effectLst/>
                  <a:latin typeface="Söhne"/>
                </a:rPr>
                <a:t>Integrate machine learning algorithms to personalize user experiences, such as suggesting preferred routes, vehicle types, or estimated wait times based on historical data.</a:t>
              </a:r>
            </a:p>
            <a:p>
              <a:pPr algn="l"/>
              <a:r>
                <a:rPr lang="en-US" sz="1900" b="1" i="0" dirty="0">
                  <a:solidFill>
                    <a:schemeClr val="bg1"/>
                  </a:solidFill>
                  <a:effectLst/>
                  <a:latin typeface="Söhne"/>
                </a:rPr>
                <a:t>2. Integration of Emerging Technologies:</a:t>
              </a:r>
              <a:endParaRPr lang="en-US" sz="19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900" b="1" i="0" dirty="0">
                  <a:solidFill>
                    <a:schemeClr val="bg1"/>
                  </a:solidFill>
                  <a:effectLst/>
                  <a:latin typeface="Söhne"/>
                </a:rPr>
                <a:t>IoT and Smart Vehicles:</a:t>
              </a:r>
              <a:endParaRPr lang="en-US" sz="19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900" b="0" i="0" dirty="0">
                  <a:solidFill>
                    <a:schemeClr val="bg1"/>
                  </a:solidFill>
                  <a:effectLst/>
                  <a:latin typeface="Söhne"/>
                </a:rPr>
                <a:t>Explore integration with Internet of Things (IoT) devices and smart vehicles to gather real-time data on vehicle health, driver behavior, and traffic conditions for improved decision-making.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900" b="1" i="0" dirty="0">
                  <a:solidFill>
                    <a:schemeClr val="bg1"/>
                  </a:solidFill>
                  <a:effectLst/>
                  <a:latin typeface="Söhne"/>
                </a:rPr>
                <a:t>Augmented Reality (AR) for Navigation:</a:t>
              </a:r>
              <a:endParaRPr lang="en-US" sz="19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900" b="0" i="0" dirty="0">
                  <a:solidFill>
                    <a:schemeClr val="bg1"/>
                  </a:solidFill>
                  <a:effectLst/>
                  <a:latin typeface="Söhne"/>
                </a:rPr>
                <a:t>Experiment with AR technologies to provide enhanced navigation experiences for both passengers and drivers, improving route clarity and reducing navigation errors.</a:t>
              </a:r>
            </a:p>
            <a:p>
              <a:pPr algn="l"/>
              <a:r>
                <a:rPr lang="en-US" sz="1900" b="1" i="0" dirty="0">
                  <a:solidFill>
                    <a:schemeClr val="bg1"/>
                  </a:solidFill>
                  <a:effectLst/>
                  <a:latin typeface="Söhne"/>
                </a:rPr>
                <a:t>3. Expansion of Services:</a:t>
              </a:r>
              <a:endParaRPr lang="en-US" sz="19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900" b="1" i="0" dirty="0">
                  <a:solidFill>
                    <a:schemeClr val="bg1"/>
                  </a:solidFill>
                  <a:effectLst/>
                  <a:latin typeface="Söhne"/>
                </a:rPr>
                <a:t>Multimodal Transportation:</a:t>
              </a:r>
              <a:endParaRPr lang="en-US" sz="19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900" b="0" i="0" dirty="0">
                  <a:solidFill>
                    <a:schemeClr val="bg1"/>
                  </a:solidFill>
                  <a:effectLst/>
                  <a:latin typeface="Söhne"/>
                </a:rPr>
                <a:t>Extend </a:t>
              </a:r>
              <a:r>
                <a:rPr lang="en-US" sz="1900" b="0" i="0" dirty="0" err="1">
                  <a:solidFill>
                    <a:schemeClr val="bg1"/>
                  </a:solidFill>
                  <a:effectLst/>
                  <a:latin typeface="Söhne"/>
                </a:rPr>
                <a:t>MyRide</a:t>
              </a:r>
              <a:r>
                <a:rPr lang="en-US" sz="1900" b="0" i="0" dirty="0">
                  <a:solidFill>
                    <a:schemeClr val="bg1"/>
                  </a:solidFill>
                  <a:effectLst/>
                  <a:latin typeface="Söhne"/>
                </a:rPr>
                <a:t> to support various transportation modes, such as integrating with public transportation systems or incorporating options for bike-sharing and walking routes.</a:t>
              </a:r>
            </a:p>
            <a:p>
              <a:endParaRPr lang="en-IN" sz="19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3750772" cy="1641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53989" y="1491597"/>
            <a:ext cx="10007448" cy="905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24"/>
              </a:lnSpc>
            </a:pPr>
            <a:r>
              <a:rPr lang="en-US" sz="5379" spc="527" dirty="0">
                <a:solidFill>
                  <a:srgbClr val="FFFFFF"/>
                </a:solidFill>
                <a:latin typeface="Oswald Bold"/>
              </a:rPr>
              <a:t>FUTURE PROSPECT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5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53989" y="1258357"/>
            <a:ext cx="4591068" cy="267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36"/>
              </a:lnSpc>
            </a:pPr>
            <a:r>
              <a:rPr lang="en-US" sz="7779" spc="412">
                <a:solidFill>
                  <a:srgbClr val="FFFFFF"/>
                </a:solidFill>
                <a:latin typeface="Oswald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332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Montserrat Semi-Bold</vt:lpstr>
      <vt:lpstr>Montserrat Bold Italics</vt:lpstr>
      <vt:lpstr>Segoe UI Black</vt:lpstr>
      <vt:lpstr>Blanka</vt:lpstr>
      <vt:lpstr>Arial</vt:lpstr>
      <vt:lpstr>Oswald Bold</vt:lpstr>
      <vt:lpstr>Calibri</vt:lpstr>
      <vt:lpstr>Montserrat Bold</vt:lpstr>
      <vt:lpstr>-apple-system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ADITHI REDDY</cp:lastModifiedBy>
  <cp:revision>1</cp:revision>
  <dcterms:created xsi:type="dcterms:W3CDTF">2006-08-16T00:00:00Z</dcterms:created>
  <dcterms:modified xsi:type="dcterms:W3CDTF">2023-12-09T07:27:26Z</dcterms:modified>
  <dc:identifier>DAF2bSGDbwo</dc:identifier>
</cp:coreProperties>
</file>