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67" r:id="rId7"/>
    <p:sldId id="259" r:id="rId8"/>
    <p:sldId id="268" r:id="rId9"/>
    <p:sldId id="260" r:id="rId10"/>
    <p:sldId id="261" r:id="rId11"/>
    <p:sldId id="269" r:id="rId12"/>
    <p:sldId id="275" r:id="rId13"/>
    <p:sldId id="262" r:id="rId14"/>
    <p:sldId id="270" r:id="rId15"/>
    <p:sldId id="271" r:id="rId16"/>
    <p:sldId id="263" r:id="rId17"/>
    <p:sldId id="272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78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187-6161-458A-B2F4-EF049CCE5782}" type="datetimeFigureOut">
              <a:rPr lang="en-US" smtClean="0"/>
              <a:t>28/05/2015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2137-0FFD-4DD5-91DC-29F0603B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Swagger UI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Presenters:</a:t>
            </a:r>
          </a:p>
          <a:p>
            <a:r>
              <a:rPr lang="en-US" dirty="0" smtClean="0"/>
              <a:t>Raz Cohen</a:t>
            </a:r>
          </a:p>
          <a:p>
            <a:r>
              <a:rPr lang="en-US" dirty="0" smtClean="0"/>
              <a:t>Ilay Zeidman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design –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92696"/>
            <a:ext cx="7315322" cy="6282990"/>
          </a:xfrm>
        </p:spPr>
      </p:pic>
    </p:spTree>
    <p:extLst>
      <p:ext uri="{BB962C8B-B14F-4D97-AF65-F5344CB8AC3E}">
        <p14:creationId xmlns:p14="http://schemas.microsoft.com/office/powerpoint/2010/main" val="523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 design – Activity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0276"/>
            <a:ext cx="7120206" cy="70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 design – </a:t>
            </a:r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1340768"/>
            <a:ext cx="12611665" cy="95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for Swagger UI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 Bugs</a:t>
            </a:r>
            <a:r>
              <a:rPr lang="en-US" dirty="0" smtClean="0"/>
              <a:t>: Cross Site Scripting(XSS).</a:t>
            </a:r>
          </a:p>
          <a:p>
            <a:r>
              <a:rPr lang="en-US" dirty="0"/>
              <a:t>enables attackers </a:t>
            </a:r>
            <a:r>
              <a:rPr lang="en-US" dirty="0" smtClean="0"/>
              <a:t>to inject client side script</a:t>
            </a:r>
            <a:r>
              <a:rPr lang="en-US" dirty="0"/>
              <a:t> into </a:t>
            </a:r>
            <a:r>
              <a:rPr lang="en-US" dirty="0" smtClean="0"/>
              <a:t>web pages viewed </a:t>
            </a:r>
            <a:r>
              <a:rPr lang="en-US" dirty="0"/>
              <a:t>by other users.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" y="3432144"/>
            <a:ext cx="9144000" cy="3425856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829553" y="5145072"/>
            <a:ext cx="4680520" cy="30040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for Swagger UI </a:t>
            </a:r>
            <a:r>
              <a:rPr lang="en-US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Additional Features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add a flag </a:t>
            </a:r>
            <a:r>
              <a:rPr lang="en-US" dirty="0"/>
              <a:t>that allows setting whether default values are sent or displayed </a:t>
            </a:r>
            <a:r>
              <a:rPr lang="en-US" dirty="0" smtClean="0"/>
              <a:t>only.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1" y="3395046"/>
            <a:ext cx="9144000" cy="34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for Swagger UI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Regression</a:t>
            </a:r>
            <a:r>
              <a:rPr lang="en-US" dirty="0" smtClean="0"/>
              <a:t> - </a:t>
            </a:r>
            <a:r>
              <a:rPr lang="en-US" dirty="0" err="1"/>
              <a:t>config</a:t>
            </a:r>
            <a:r>
              <a:rPr lang="en-US" dirty="0"/>
              <a:t> for </a:t>
            </a:r>
            <a:r>
              <a:rPr lang="en-US" dirty="0" err="1"/>
              <a:t>booleanValues</a:t>
            </a:r>
            <a:r>
              <a:rPr lang="en-US" dirty="0"/>
              <a:t> </a:t>
            </a:r>
            <a:r>
              <a:rPr lang="en-US" dirty="0" smtClean="0"/>
              <a:t>gone.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Competitors comparison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4" y="-749"/>
            <a:ext cx="2016224" cy="829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306"/>
            <a:ext cx="7668344" cy="59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Competitors comparison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94" y="-749"/>
            <a:ext cx="2016224" cy="829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Not </a:t>
            </a:r>
            <a:r>
              <a:rPr lang="en-US" sz="3200" dirty="0"/>
              <a:t>open source – can’t change the code to your needs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Cost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Smaller community – need to wait sometimes couple of days for support from the support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Better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with more </a:t>
            </a:r>
            <a:r>
              <a:rPr lang="en-US" sz="3200" dirty="0" err="1" smtClean="0"/>
              <a:t>MuleSoft</a:t>
            </a:r>
            <a:r>
              <a:rPr lang="en-US" sz="3200" dirty="0" smtClean="0"/>
              <a:t>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Dedicated support team.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UI main contributors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48248"/>
            <a:ext cx="6696744" cy="5165343"/>
          </a:xfrm>
        </p:spPr>
      </p:pic>
      <p:sp>
        <p:nvSpPr>
          <p:cNvPr id="5" name="TextBox 4"/>
          <p:cNvSpPr txBox="1"/>
          <p:nvPr/>
        </p:nvSpPr>
        <p:spPr>
          <a:xfrm>
            <a:off x="539552" y="90872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81 contributors in  4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Introduction.</a:t>
            </a:r>
          </a:p>
          <a:p>
            <a:r>
              <a:rPr lang="en-US" dirty="0" smtClean="0"/>
              <a:t>What is Swagger UI?</a:t>
            </a:r>
          </a:p>
          <a:p>
            <a:r>
              <a:rPr lang="en-US" dirty="0" smtClean="0"/>
              <a:t>Swagger demonstration.</a:t>
            </a:r>
          </a:p>
          <a:p>
            <a:r>
              <a:rPr lang="en-US" dirty="0" smtClean="0"/>
              <a:t>Swagger documentation.</a:t>
            </a:r>
          </a:p>
          <a:p>
            <a:r>
              <a:rPr lang="en-US" dirty="0" smtClean="0"/>
              <a:t>Swagger design – UML Diagrams.</a:t>
            </a:r>
          </a:p>
          <a:p>
            <a:r>
              <a:rPr lang="en-US" dirty="0" smtClean="0"/>
              <a:t>Challenges for Swagger UI project.</a:t>
            </a:r>
          </a:p>
          <a:p>
            <a:r>
              <a:rPr lang="en-US" dirty="0" smtClean="0"/>
              <a:t>Competitors comparison.</a:t>
            </a:r>
          </a:p>
          <a:p>
            <a:r>
              <a:rPr lang="en-US" dirty="0" smtClean="0"/>
              <a:t>Swagger UI contributors.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Representational state </a:t>
            </a:r>
            <a:r>
              <a:rPr lang="en-US" sz="2000" dirty="0" smtClean="0"/>
              <a:t>transfer(REST) </a:t>
            </a:r>
            <a:r>
              <a:rPr lang="en-US" sz="2000" dirty="0"/>
              <a:t>is </a:t>
            </a:r>
            <a:r>
              <a:rPr lang="en-US" sz="2000" dirty="0" smtClean="0"/>
              <a:t>a software architecture style</a:t>
            </a:r>
            <a:r>
              <a:rPr lang="en-US" sz="2000" dirty="0"/>
              <a:t> consisting of guidelines and best practices for </a:t>
            </a:r>
            <a:r>
              <a:rPr lang="en-US" sz="2000" dirty="0" smtClean="0"/>
              <a:t>creating scalable web services.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95925"/>
            <a:ext cx="5372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describing the different APIs </a:t>
            </a:r>
            <a:r>
              <a:rPr lang="en-US" dirty="0" err="1" smtClean="0"/>
              <a:t>url</a:t>
            </a:r>
            <a:r>
              <a:rPr lang="en-US" dirty="0" smtClean="0"/>
              <a:t> and parameters.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09040"/>
            <a:ext cx="3816424" cy="12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Swagger UI?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smtClean="0"/>
              <a:t>standard interface for describing APIs.</a:t>
            </a:r>
          </a:p>
          <a:p>
            <a:r>
              <a:rPr lang="en-US" dirty="0" smtClean="0"/>
              <a:t>Allows </a:t>
            </a:r>
            <a:r>
              <a:rPr lang="en-US" dirty="0"/>
              <a:t>both humans and computers to discover and understand the capabilities of the service without access to source </a:t>
            </a:r>
            <a:r>
              <a:rPr lang="en-US" dirty="0" smtClean="0"/>
              <a:t>code.</a:t>
            </a:r>
          </a:p>
          <a:p>
            <a:r>
              <a:rPr lang="en-US" dirty="0"/>
              <a:t>Similar to what interfaces have done for lower-level programming, Swagger removes the guesswork in calling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31932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Swagger UI?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is made up of three components:</a:t>
            </a:r>
          </a:p>
          <a:p>
            <a:r>
              <a:rPr lang="en-US" dirty="0"/>
              <a:t>Server: hosts the REST APIs </a:t>
            </a:r>
            <a:r>
              <a:rPr lang="en-US" dirty="0" smtClean="0"/>
              <a:t>that </a:t>
            </a:r>
            <a:r>
              <a:rPr lang="en-US" dirty="0"/>
              <a:t>you want to use.</a:t>
            </a:r>
          </a:p>
          <a:p>
            <a:r>
              <a:rPr lang="en-US" dirty="0" smtClean="0"/>
              <a:t>Swagger Server: holds the API specification.</a:t>
            </a:r>
            <a:endParaRPr lang="en-US" dirty="0"/>
          </a:p>
          <a:p>
            <a:r>
              <a:rPr lang="en-US" dirty="0" smtClean="0"/>
              <a:t>Swagger UI Client: </a:t>
            </a:r>
            <a:r>
              <a:rPr lang="en-US" dirty="0"/>
              <a:t>Reads a description of the APIs from the </a:t>
            </a:r>
            <a:r>
              <a:rPr lang="en-US" dirty="0" smtClean="0"/>
              <a:t>Swagger Server </a:t>
            </a:r>
            <a:r>
              <a:rPr lang="en-US" dirty="0"/>
              <a:t>and renders it as a web-page and an interactive sandbox to play with the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demonstration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448"/>
            <a:ext cx="8705010" cy="47188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34036"/>
            <a:ext cx="3923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 smtClean="0"/>
              <a:t>Demo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318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demonstration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44818"/>
          </a:xfrm>
        </p:spPr>
      </p:pic>
    </p:spTree>
    <p:extLst>
      <p:ext uri="{BB962C8B-B14F-4D97-AF65-F5344CB8AC3E}">
        <p14:creationId xmlns:p14="http://schemas.microsoft.com/office/powerpoint/2010/main" val="3747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Swagger documentation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Swagger specification repository – provides references for swagger related documentation and tools.</a:t>
            </a:r>
          </a:p>
          <a:p>
            <a:r>
              <a:rPr lang="en-US" dirty="0" smtClean="0"/>
              <a:t>Repository – </a:t>
            </a:r>
            <a:r>
              <a:rPr lang="en-US" dirty="0" err="1" smtClean="0"/>
              <a:t>src</a:t>
            </a:r>
            <a:r>
              <a:rPr lang="en-US" dirty="0" smtClean="0"/>
              <a:t>/main/html/index.html - the main swagger </a:t>
            </a:r>
            <a:r>
              <a:rPr lang="en-US" dirty="0" err="1" smtClean="0"/>
              <a:t>ui</a:t>
            </a:r>
            <a:r>
              <a:rPr lang="en-US" dirty="0" smtClean="0"/>
              <a:t> html page.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javascript</a:t>
            </a:r>
            <a:r>
              <a:rPr lang="en-US" dirty="0" smtClean="0"/>
              <a:t>/Swaggerui.js – the main </a:t>
            </a:r>
            <a:r>
              <a:rPr lang="en-US" dirty="0" err="1" smtClean="0"/>
              <a:t>javascript</a:t>
            </a:r>
            <a:r>
              <a:rPr lang="en-US" dirty="0" smtClean="0"/>
              <a:t> file for swagger.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348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Swagger UI Presentation</vt:lpstr>
      <vt:lpstr>Agenda</vt:lpstr>
      <vt:lpstr>Introduction</vt:lpstr>
      <vt:lpstr>Introduction</vt:lpstr>
      <vt:lpstr>What is Swagger UI? </vt:lpstr>
      <vt:lpstr>What is Swagger UI? </vt:lpstr>
      <vt:lpstr>Swagger demonstration </vt:lpstr>
      <vt:lpstr>Swagger demonstration </vt:lpstr>
      <vt:lpstr>Swagger documentation </vt:lpstr>
      <vt:lpstr>Swagger design – Sequence Diagram </vt:lpstr>
      <vt:lpstr>Swagger design – Activity Diagram</vt:lpstr>
      <vt:lpstr>Swagger design – Class Diagram</vt:lpstr>
      <vt:lpstr>Challenges for Swagger UI project </vt:lpstr>
      <vt:lpstr>Challenges for Swagger UI project </vt:lpstr>
      <vt:lpstr>Challenges for Swagger UI project </vt:lpstr>
      <vt:lpstr>Competitors comparison </vt:lpstr>
      <vt:lpstr>Competitors comparison </vt:lpstr>
      <vt:lpstr>Swagger UI main contributors </vt:lpstr>
    </vt:vector>
  </TitlesOfParts>
  <Company>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2015-05-25T05:30:47Z</dcterms:created>
  <dcterms:modified xsi:type="dcterms:W3CDTF">2015-05-28T16:14:10Z</dcterms:modified>
</cp:coreProperties>
</file>