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7" r:id="rId2"/>
    <p:sldId id="376" r:id="rId3"/>
    <p:sldId id="377" r:id="rId4"/>
    <p:sldId id="379" r:id="rId5"/>
    <p:sldId id="378" r:id="rId6"/>
    <p:sldId id="380" r:id="rId7"/>
    <p:sldId id="381" r:id="rId8"/>
    <p:sldId id="403" r:id="rId9"/>
    <p:sldId id="382" r:id="rId10"/>
    <p:sldId id="384" r:id="rId11"/>
    <p:sldId id="383" r:id="rId12"/>
    <p:sldId id="386" r:id="rId13"/>
    <p:sldId id="387" r:id="rId14"/>
    <p:sldId id="389" r:id="rId15"/>
    <p:sldId id="390" r:id="rId16"/>
    <p:sldId id="391" r:id="rId17"/>
    <p:sldId id="392" r:id="rId18"/>
    <p:sldId id="395" r:id="rId19"/>
    <p:sldId id="396" r:id="rId20"/>
    <p:sldId id="397" r:id="rId21"/>
    <p:sldId id="398" r:id="rId22"/>
    <p:sldId id="399" r:id="rId23"/>
    <p:sldId id="401" r:id="rId24"/>
    <p:sldId id="402" r:id="rId2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7" autoAdjust="0"/>
    <p:restoredTop sz="94660"/>
  </p:normalViewPr>
  <p:slideViewPr>
    <p:cSldViewPr snapToGrid="0" snapToObjects="1">
      <p:cViewPr>
        <p:scale>
          <a:sx n="66" d="100"/>
          <a:sy n="66" d="100"/>
        </p:scale>
        <p:origin x="70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KUP%20DLH%20JOGJA\Bahan%20Ola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KUP%20DLH%20JOGJA\Bahan%20Olah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KUP%20DLH%20JOGJA\Bahan%20Olah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KUP%20DLH%20JOGJA\Bahan%20Olah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KUP%20DLH%20JOGJA\Bahan%20Ola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KUP%20DLH%20JOGJA\Bahan%20Ola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KUP%20DLH%20JOGJA\Bahan%20Olah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KUP%20DLH%20JOGJA\Bahan%20Olah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KUP%20DLH%20JOGJA\Bahan%20Olah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KUP%20DLH%20JOGJA\Bahan%20Olah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KUP%20DLH%20JOGJA\Bahan%20Olah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KUP%20DLH%20JOGJA\Bahan%20Olah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GB" sz="1200" b="1" i="0" u="none" strike="noStrike" kern="1200" spc="0" baseline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GB" sz="1200" b="1" i="0" u="none" strike="noStrike" kern="1200" spc="0" baseline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Kelulusan Uji Emisi Kendaraan Berbahan Bakar Solar</a:t>
            </a:r>
          </a:p>
          <a:p>
            <a:pPr algn="ctr" rtl="0">
              <a:defRPr lang="en-GB" sz="1200" b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r>
              <a:rPr lang="en-GB" sz="1200" b="1" i="0" u="none" strike="noStrike" kern="1200" spc="0" baseline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Berdasarkan Lokasi Uji Emisi di Kota Yogyakarta Tahun 2018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GB" sz="1200" b="1" i="0" u="none" strike="noStrike" kern="1200" spc="0" baseline="0">
              <a:solidFill>
                <a:sysClr val="windowText" lastClr="00000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Sheet1!$O$17</c:f>
              <c:strCache>
                <c:ptCount val="1"/>
                <c:pt idx="0">
                  <c:v>Lulus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Sheet1!$P$16:$R$16</c:f>
              <c:strCache>
                <c:ptCount val="3"/>
                <c:pt idx="0">
                  <c:v>Jl. Urip Sumoharjo</c:v>
                </c:pt>
                <c:pt idx="1">
                  <c:v>Jl. Atmosukarto</c:v>
                </c:pt>
                <c:pt idx="2">
                  <c:v>Jl. Kolonel Sugiyono</c:v>
                </c:pt>
              </c:strCache>
            </c:strRef>
          </c:cat>
          <c:val>
            <c:numRef>
              <c:f>Sheet1!$P$17:$R$17</c:f>
              <c:numCache>
                <c:formatCode>General</c:formatCode>
                <c:ptCount val="3"/>
                <c:pt idx="0">
                  <c:v>66</c:v>
                </c:pt>
                <c:pt idx="1">
                  <c:v>47</c:v>
                </c:pt>
                <c:pt idx="2">
                  <c:v>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8E2-4158-B348-E8C1F7B26AAB}"/>
            </c:ext>
          </c:extLst>
        </c:ser>
        <c:ser>
          <c:idx val="1"/>
          <c:order val="1"/>
          <c:tx>
            <c:strRef>
              <c:f>Sheet1!$O$18</c:f>
              <c:strCache>
                <c:ptCount val="1"/>
                <c:pt idx="0">
                  <c:v>Tidak Lulus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Sheet1!$P$16:$R$16</c:f>
              <c:strCache>
                <c:ptCount val="3"/>
                <c:pt idx="0">
                  <c:v>Jl. Urip Sumoharjo</c:v>
                </c:pt>
                <c:pt idx="1">
                  <c:v>Jl. Atmosukarto</c:v>
                </c:pt>
                <c:pt idx="2">
                  <c:v>Jl. Kolonel Sugiyono</c:v>
                </c:pt>
              </c:strCache>
            </c:strRef>
          </c:cat>
          <c:val>
            <c:numRef>
              <c:f>Sheet1!$P$18:$R$18</c:f>
              <c:numCache>
                <c:formatCode>General</c:formatCode>
                <c:ptCount val="3"/>
                <c:pt idx="0">
                  <c:v>54</c:v>
                </c:pt>
                <c:pt idx="1">
                  <c:v>31</c:v>
                </c:pt>
                <c:pt idx="2">
                  <c:v>49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8E2-4158-B348-E8C1F7B26AAB}"/>
            </c:ext>
          </c:extLst>
        </c:ser>
        <c:ser>
          <c:idx val="2"/>
          <c:order val="2"/>
          <c:tx>
            <c:strRef>
              <c:f>Sheet1!$O$19</c:f>
              <c:strCache>
                <c:ptCount val="1"/>
                <c:pt idx="0">
                  <c:v>Tidak Valid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Sheet1!$P$16:$R$16</c:f>
              <c:strCache>
                <c:ptCount val="3"/>
                <c:pt idx="0">
                  <c:v>Jl. Urip Sumoharjo</c:v>
                </c:pt>
                <c:pt idx="1">
                  <c:v>Jl. Atmosukarto</c:v>
                </c:pt>
                <c:pt idx="2">
                  <c:v>Jl. Kolonel Sugiyono</c:v>
                </c:pt>
              </c:strCache>
            </c:strRef>
          </c:cat>
          <c:val>
            <c:numRef>
              <c:f>Sheet1!$P$19:$R$19</c:f>
              <c:numCache>
                <c:formatCode>General</c:formatCode>
                <c:ptCount val="3"/>
                <c:pt idx="0">
                  <c:v>9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8E2-4158-B348-E8C1F7B26A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1361160"/>
        <c:axId val="221363120"/>
      </c:barChart>
      <c:catAx>
        <c:axId val="221361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21363120"/>
        <c:crosses val="autoZero"/>
        <c:auto val="1"/>
        <c:lblAlgn val="ctr"/>
        <c:lblOffset val="100"/>
        <c:noMultiLvlLbl val="0"/>
      </c:catAx>
      <c:valAx>
        <c:axId val="221363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21361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dk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% Kelulusan Kendaraan Uji Jenis Diesel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dk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7A1-45F2-8FFB-512F6817A48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7A1-45F2-8FFB-512F6817A48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7A1-45F2-8FFB-512F6817A48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7A1-45F2-8FFB-512F6817A48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D7A1-45F2-8FFB-512F6817A48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D7A1-45F2-8FFB-512F6817A48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D7A1-45F2-8FFB-512F6817A48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D7A1-45F2-8FFB-512F6817A48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dk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Sheet1!$L$152:$L$159</c:f>
              <c:strCache>
                <c:ptCount val="8"/>
                <c:pt idx="0">
                  <c:v>Toyota</c:v>
                </c:pt>
                <c:pt idx="1">
                  <c:v>Chevrolet</c:v>
                </c:pt>
                <c:pt idx="2">
                  <c:v>Hino</c:v>
                </c:pt>
                <c:pt idx="3">
                  <c:v>Isuzu</c:v>
                </c:pt>
                <c:pt idx="4">
                  <c:v>Mitsubishi</c:v>
                </c:pt>
                <c:pt idx="5">
                  <c:v>Opel</c:v>
                </c:pt>
                <c:pt idx="6">
                  <c:v>Mahindra</c:v>
                </c:pt>
                <c:pt idx="7">
                  <c:v>Daihatsu</c:v>
                </c:pt>
              </c:strCache>
            </c:strRef>
          </c:cat>
          <c:val>
            <c:numRef>
              <c:f>Sheet1!$M$152:$M$159</c:f>
              <c:numCache>
                <c:formatCode>0.00</c:formatCode>
                <c:ptCount val="8"/>
                <c:pt idx="0">
                  <c:v>19.138755980861244</c:v>
                </c:pt>
                <c:pt idx="1">
                  <c:v>0.4784688995215311</c:v>
                </c:pt>
                <c:pt idx="2">
                  <c:v>6.2200956937799043</c:v>
                </c:pt>
                <c:pt idx="3">
                  <c:v>16.267942583732058</c:v>
                </c:pt>
                <c:pt idx="4">
                  <c:v>55.502392344497608</c:v>
                </c:pt>
                <c:pt idx="5">
                  <c:v>0.4784688995215311</c:v>
                </c:pt>
                <c:pt idx="6">
                  <c:v>0.4784688995215311</c:v>
                </c:pt>
                <c:pt idx="7">
                  <c:v>1.4354066985645932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D7A1-45F2-8FFB-512F6817A4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dk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GB" sz="1200">
                <a:latin typeface="Times New Roman" panose="02020603050405020304" pitchFamily="18" charset="0"/>
                <a:cs typeface="Times New Roman" panose="02020603050405020304" pitchFamily="18" charset="0"/>
              </a:rPr>
              <a:t>% Kelulusan Kendaraan Uji Jenis Karburator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dk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CA6-4585-B469-BC6334E3D2E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CA6-4585-B469-BC6334E3D2E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CA6-4585-B469-BC6334E3D2E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CA6-4585-B469-BC6334E3D2E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1CA6-4585-B469-BC6334E3D2E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1CA6-4585-B469-BC6334E3D2E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1CA6-4585-B469-BC6334E3D2E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1CA6-4585-B469-BC6334E3D2E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Sheet1!$L$125:$L$132</c:f>
              <c:strCache>
                <c:ptCount val="8"/>
                <c:pt idx="0">
                  <c:v>Daihatsu</c:v>
                </c:pt>
                <c:pt idx="1">
                  <c:v>Honda</c:v>
                </c:pt>
                <c:pt idx="2">
                  <c:v>Mitsubishi</c:v>
                </c:pt>
                <c:pt idx="3">
                  <c:v>Suzuki</c:v>
                </c:pt>
                <c:pt idx="4">
                  <c:v>Toyota</c:v>
                </c:pt>
                <c:pt idx="5">
                  <c:v>Holden</c:v>
                </c:pt>
                <c:pt idx="6">
                  <c:v>Kia</c:v>
                </c:pt>
                <c:pt idx="7">
                  <c:v>Mazda</c:v>
                </c:pt>
              </c:strCache>
            </c:strRef>
          </c:cat>
          <c:val>
            <c:numRef>
              <c:f>Sheet1!$M$125:$M$132</c:f>
              <c:numCache>
                <c:formatCode>0.00</c:formatCode>
                <c:ptCount val="8"/>
                <c:pt idx="0">
                  <c:v>8.9552238805970141</c:v>
                </c:pt>
                <c:pt idx="1">
                  <c:v>13.432835820895523</c:v>
                </c:pt>
                <c:pt idx="2">
                  <c:v>5.9701492537313428</c:v>
                </c:pt>
                <c:pt idx="3">
                  <c:v>23.880597014925371</c:v>
                </c:pt>
                <c:pt idx="4">
                  <c:v>43.283582089552233</c:v>
                </c:pt>
                <c:pt idx="5">
                  <c:v>1.4925373134328357</c:v>
                </c:pt>
                <c:pt idx="6">
                  <c:v>1.4925373134328357</c:v>
                </c:pt>
                <c:pt idx="7">
                  <c:v>1.4925373134328357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1CA6-4585-B469-BC6334E3D2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dk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GB" sz="1050">
                <a:latin typeface="Times New Roman" panose="02020603050405020304" pitchFamily="18" charset="0"/>
                <a:cs typeface="Times New Roman" panose="02020603050405020304" pitchFamily="18" charset="0"/>
              </a:rPr>
              <a:t>% Kelulusan Kendaraan Uji Jenis Injeksi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spc="0" baseline="0">
              <a:solidFill>
                <a:schemeClr val="dk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5976587733523782E-2"/>
          <c:y val="0.21720098336124274"/>
          <c:w val="0.83793932155574902"/>
          <c:h val="0.46624861937506679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D95-4010-93DD-153989C7B07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D95-4010-93DD-153989C7B07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D95-4010-93DD-153989C7B07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D95-4010-93DD-153989C7B07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1D95-4010-93DD-153989C7B07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1D95-4010-93DD-153989C7B07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1D95-4010-93DD-153989C7B07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1D95-4010-93DD-153989C7B07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1D95-4010-93DD-153989C7B07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3-1D95-4010-93DD-153989C7B07D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5-1D95-4010-93DD-153989C7B07D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1D95-4010-93DD-153989C7B07D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9-1D95-4010-93DD-153989C7B07D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B-1D95-4010-93DD-153989C7B07D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D-1D95-4010-93DD-153989C7B07D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F-1D95-4010-93DD-153989C7B07D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1-1D95-4010-93DD-153989C7B07D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3-1D95-4010-93DD-153989C7B07D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5-1D95-4010-93DD-153989C7B07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Sheet1!$L$133:$L$151</c:f>
              <c:strCache>
                <c:ptCount val="19"/>
                <c:pt idx="0">
                  <c:v>Chevrolet</c:v>
                </c:pt>
                <c:pt idx="1">
                  <c:v>Daihatsu</c:v>
                </c:pt>
                <c:pt idx="2">
                  <c:v>Datsun</c:v>
                </c:pt>
                <c:pt idx="3">
                  <c:v>Ford</c:v>
                </c:pt>
                <c:pt idx="4">
                  <c:v>Hino</c:v>
                </c:pt>
                <c:pt idx="5">
                  <c:v>Honda</c:v>
                </c:pt>
                <c:pt idx="6">
                  <c:v>Isuzu</c:v>
                </c:pt>
                <c:pt idx="7">
                  <c:v>Kia</c:v>
                </c:pt>
                <c:pt idx="8">
                  <c:v>Mazda</c:v>
                </c:pt>
                <c:pt idx="9">
                  <c:v>Mercedes</c:v>
                </c:pt>
                <c:pt idx="10">
                  <c:v>Mitsubishi</c:v>
                </c:pt>
                <c:pt idx="11">
                  <c:v>Nissan</c:v>
                </c:pt>
                <c:pt idx="12">
                  <c:v>Suzuki</c:v>
                </c:pt>
                <c:pt idx="13">
                  <c:v>Toyota</c:v>
                </c:pt>
                <c:pt idx="14">
                  <c:v>Hyundai</c:v>
                </c:pt>
                <c:pt idx="15">
                  <c:v>Range Rover</c:v>
                </c:pt>
                <c:pt idx="16">
                  <c:v>Sangyong</c:v>
                </c:pt>
                <c:pt idx="17">
                  <c:v>Lexus</c:v>
                </c:pt>
                <c:pt idx="18">
                  <c:v>Jaguar</c:v>
                </c:pt>
              </c:strCache>
            </c:strRef>
          </c:cat>
          <c:val>
            <c:numRef>
              <c:f>Sheet1!$M$133:$M$151</c:f>
              <c:numCache>
                <c:formatCode>0.00</c:formatCode>
                <c:ptCount val="19"/>
                <c:pt idx="0">
                  <c:v>0.81081081081081086</c:v>
                </c:pt>
                <c:pt idx="1">
                  <c:v>21.621621621621621</c:v>
                </c:pt>
                <c:pt idx="2">
                  <c:v>0.54054054054054057</c:v>
                </c:pt>
                <c:pt idx="3">
                  <c:v>0.36036036036036034</c:v>
                </c:pt>
                <c:pt idx="4">
                  <c:v>0.18018018018018017</c:v>
                </c:pt>
                <c:pt idx="5">
                  <c:v>15.135135135135137</c:v>
                </c:pt>
                <c:pt idx="6">
                  <c:v>1.2612612612612613</c:v>
                </c:pt>
                <c:pt idx="7">
                  <c:v>1.3513513513513513</c:v>
                </c:pt>
                <c:pt idx="8">
                  <c:v>0.45045045045045046</c:v>
                </c:pt>
                <c:pt idx="9">
                  <c:v>0.27027027027027029</c:v>
                </c:pt>
                <c:pt idx="10">
                  <c:v>6.0360360360360366</c:v>
                </c:pt>
                <c:pt idx="11">
                  <c:v>4.5045045045045047</c:v>
                </c:pt>
                <c:pt idx="12">
                  <c:v>9.8198198198198199</c:v>
                </c:pt>
                <c:pt idx="13">
                  <c:v>37.027027027027025</c:v>
                </c:pt>
                <c:pt idx="14">
                  <c:v>0.27027027027027029</c:v>
                </c:pt>
                <c:pt idx="15">
                  <c:v>9.0090090090090086E-2</c:v>
                </c:pt>
                <c:pt idx="16">
                  <c:v>9.0090090090090086E-2</c:v>
                </c:pt>
                <c:pt idx="17">
                  <c:v>9.0090090090090086E-2</c:v>
                </c:pt>
                <c:pt idx="18">
                  <c:v>9.0090090090090086E-2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6-1D95-4010-93DD-153989C7B0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2461980799988971E-2"/>
          <c:y val="0.75069654754694126"/>
          <c:w val="0.90202924702816856"/>
          <c:h val="0.208579470552606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dk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GB" sz="1200" b="1" i="0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Kelulusan Uji Emisi Kendaraan Berbahan Bakar Bensin</a:t>
            </a:r>
            <a:endParaRPr lang="en-GB" sz="12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200"/>
            </a:pPr>
            <a:r>
              <a:rPr lang="en-GB" sz="1200" b="1" i="0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Berdasarkan Lokasi Uji Emisi di Kota Yogyakarta Tahun 2018</a:t>
            </a:r>
            <a:endParaRPr lang="en-GB" sz="12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Sheet1!$H$17</c:f>
              <c:strCache>
                <c:ptCount val="1"/>
                <c:pt idx="0">
                  <c:v>Lulus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80F6-4AE1-8034-B83BCC8F552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80F6-4AE1-8034-B83BCC8F552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80F6-4AE1-8034-B83BCC8F552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Sheet1!$I$16:$K$16</c:f>
              <c:strCache>
                <c:ptCount val="3"/>
                <c:pt idx="0">
                  <c:v>Jl. Urip Sumoharjo</c:v>
                </c:pt>
                <c:pt idx="1">
                  <c:v>Jl. Atmosukarto</c:v>
                </c:pt>
                <c:pt idx="2">
                  <c:v>Jl. Kolonel Sugiyono</c:v>
                </c:pt>
              </c:strCache>
            </c:strRef>
          </c:cat>
          <c:val>
            <c:numRef>
              <c:f>Sheet1!$I$17:$K$17</c:f>
              <c:numCache>
                <c:formatCode>General</c:formatCode>
                <c:ptCount val="3"/>
                <c:pt idx="0">
                  <c:v>271</c:v>
                </c:pt>
                <c:pt idx="1">
                  <c:v>354</c:v>
                </c:pt>
                <c:pt idx="2">
                  <c:v>480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80F6-4AE1-8034-B83BCC8F552B}"/>
            </c:ext>
          </c:extLst>
        </c:ser>
        <c:ser>
          <c:idx val="1"/>
          <c:order val="1"/>
          <c:tx>
            <c:strRef>
              <c:f>Sheet1!$H$18</c:f>
              <c:strCache>
                <c:ptCount val="1"/>
                <c:pt idx="0">
                  <c:v>Tidak Lulus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Sheet1!$I$16:$K$16</c:f>
              <c:strCache>
                <c:ptCount val="3"/>
                <c:pt idx="0">
                  <c:v>Jl. Urip Sumoharjo</c:v>
                </c:pt>
                <c:pt idx="1">
                  <c:v>Jl. Atmosukarto</c:v>
                </c:pt>
                <c:pt idx="2">
                  <c:v>Jl. Kolonel Sugiyono</c:v>
                </c:pt>
              </c:strCache>
            </c:strRef>
          </c:cat>
          <c:val>
            <c:numRef>
              <c:f>Sheet1!$I$18:$K$18</c:f>
              <c:numCache>
                <c:formatCode>General</c:formatCode>
                <c:ptCount val="3"/>
                <c:pt idx="0">
                  <c:v>11</c:v>
                </c:pt>
                <c:pt idx="1">
                  <c:v>18</c:v>
                </c:pt>
                <c:pt idx="2">
                  <c:v>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80F6-4AE1-8034-B83BCC8F552B}"/>
            </c:ext>
          </c:extLst>
        </c:ser>
        <c:ser>
          <c:idx val="2"/>
          <c:order val="2"/>
          <c:tx>
            <c:strRef>
              <c:f>Sheet1!$H$19</c:f>
              <c:strCache>
                <c:ptCount val="1"/>
                <c:pt idx="0">
                  <c:v>Tidak Valid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Sheet1!$I$16:$K$16</c:f>
              <c:strCache>
                <c:ptCount val="3"/>
                <c:pt idx="0">
                  <c:v>Jl. Urip Sumoharjo</c:v>
                </c:pt>
                <c:pt idx="1">
                  <c:v>Jl. Atmosukarto</c:v>
                </c:pt>
                <c:pt idx="2">
                  <c:v>Jl. Kolonel Sugiyono</c:v>
                </c:pt>
              </c:strCache>
            </c:strRef>
          </c:cat>
          <c:val>
            <c:numRef>
              <c:f>Sheet1!$I$19:$K$19</c:f>
              <c:numCache>
                <c:formatCode>General</c:formatCode>
                <c:ptCount val="3"/>
                <c:pt idx="0">
                  <c:v>68</c:v>
                </c:pt>
                <c:pt idx="1">
                  <c:v>121</c:v>
                </c:pt>
                <c:pt idx="2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80F6-4AE1-8034-B83BCC8F55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1361552"/>
        <c:axId val="221359984"/>
      </c:barChart>
      <c:catAx>
        <c:axId val="22136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21359984"/>
        <c:crosses val="autoZero"/>
        <c:auto val="1"/>
        <c:lblAlgn val="ctr"/>
        <c:lblOffset val="100"/>
        <c:noMultiLvlLbl val="0"/>
      </c:catAx>
      <c:valAx>
        <c:axId val="22135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21361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dk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Sheet1!$J$38</c:f>
              <c:strCache>
                <c:ptCount val="1"/>
                <c:pt idx="0">
                  <c:v>Opasitas Terendah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Sheet1!$I$39:$I$41</c:f>
              <c:strCache>
                <c:ptCount val="3"/>
                <c:pt idx="0">
                  <c:v>Jl. Urip Sumoharjo</c:v>
                </c:pt>
                <c:pt idx="1">
                  <c:v>Jl. Atmosukarto</c:v>
                </c:pt>
                <c:pt idx="2">
                  <c:v>Jl. Kolonel Sugiyono</c:v>
                </c:pt>
              </c:strCache>
            </c:strRef>
          </c:cat>
          <c:val>
            <c:numRef>
              <c:f>Sheet1!$J$39:$J$41</c:f>
              <c:numCache>
                <c:formatCode>General</c:formatCode>
                <c:ptCount val="3"/>
                <c:pt idx="0">
                  <c:v>11.3</c:v>
                </c:pt>
                <c:pt idx="1">
                  <c:v>10.3</c:v>
                </c:pt>
                <c:pt idx="2">
                  <c:v>11.2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081-4923-A055-538B03118BFB}"/>
            </c:ext>
          </c:extLst>
        </c:ser>
        <c:ser>
          <c:idx val="1"/>
          <c:order val="1"/>
          <c:tx>
            <c:strRef>
              <c:f>Sheet1!$K$38</c:f>
              <c:strCache>
                <c:ptCount val="1"/>
                <c:pt idx="0">
                  <c:v>Opasitas Tertinggi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Sheet1!$I$39:$I$41</c:f>
              <c:strCache>
                <c:ptCount val="3"/>
                <c:pt idx="0">
                  <c:v>Jl. Urip Sumoharjo</c:v>
                </c:pt>
                <c:pt idx="1">
                  <c:v>Jl. Atmosukarto</c:v>
                </c:pt>
                <c:pt idx="2">
                  <c:v>Jl. Kolonel Sugiyono</c:v>
                </c:pt>
              </c:strCache>
            </c:strRef>
          </c:cat>
          <c:val>
            <c:numRef>
              <c:f>Sheet1!$K$39:$K$41</c:f>
              <c:numCache>
                <c:formatCode>General</c:formatCode>
                <c:ptCount val="3"/>
                <c:pt idx="0">
                  <c:v>99.9</c:v>
                </c:pt>
                <c:pt idx="1">
                  <c:v>99.7</c:v>
                </c:pt>
                <c:pt idx="2">
                  <c:v>99.9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081-4923-A055-538B03118BFB}"/>
            </c:ext>
          </c:extLst>
        </c:ser>
        <c:ser>
          <c:idx val="2"/>
          <c:order val="2"/>
          <c:tx>
            <c:strRef>
              <c:f>Sheet1!$L$38</c:f>
              <c:strCache>
                <c:ptCount val="1"/>
                <c:pt idx="0">
                  <c:v>Opasitas Rata-rata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Sheet1!$I$39:$I$41</c:f>
              <c:strCache>
                <c:ptCount val="3"/>
                <c:pt idx="0">
                  <c:v>Jl. Urip Sumoharjo</c:v>
                </c:pt>
                <c:pt idx="1">
                  <c:v>Jl. Atmosukarto</c:v>
                </c:pt>
                <c:pt idx="2">
                  <c:v>Jl. Kolonel Sugiyono</c:v>
                </c:pt>
              </c:strCache>
            </c:strRef>
          </c:cat>
          <c:val>
            <c:numRef>
              <c:f>Sheet1!$L$39:$L$41</c:f>
              <c:numCache>
                <c:formatCode>General</c:formatCode>
                <c:ptCount val="3"/>
                <c:pt idx="0">
                  <c:v>56.12</c:v>
                </c:pt>
                <c:pt idx="1">
                  <c:v>55.83</c:v>
                </c:pt>
                <c:pt idx="2">
                  <c:v>55.23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081-4923-A055-538B03118B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1362336"/>
        <c:axId val="222517248"/>
      </c:barChart>
      <c:catAx>
        <c:axId val="221362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22517248"/>
        <c:crosses val="autoZero"/>
        <c:auto val="1"/>
        <c:lblAlgn val="ctr"/>
        <c:lblOffset val="100"/>
        <c:noMultiLvlLbl val="0"/>
      </c:catAx>
      <c:valAx>
        <c:axId val="22251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dk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Opasitas (%HSU)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dk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21362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dk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GB" sz="1000" b="1" i="0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Kota Yogyakarta</a:t>
            </a:r>
            <a:endParaRPr lang="en-GB" sz="10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dk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4D6-4A43-A96A-CD608EEA4E6C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4D6-4A43-A96A-CD608EEA4E6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Sheet1!$A$61:$A$63</c:f>
              <c:strCache>
                <c:ptCount val="3"/>
                <c:pt idx="0">
                  <c:v>CO Terendah</c:v>
                </c:pt>
                <c:pt idx="1">
                  <c:v>CO Tertinggi</c:v>
                </c:pt>
                <c:pt idx="2">
                  <c:v>CO Rata-rata</c:v>
                </c:pt>
              </c:strCache>
            </c:strRef>
          </c:cat>
          <c:val>
            <c:numRef>
              <c:f>Sheet1!$B$61:$B$63</c:f>
              <c:numCache>
                <c:formatCode>General</c:formatCode>
                <c:ptCount val="3"/>
                <c:pt idx="0">
                  <c:v>0</c:v>
                </c:pt>
                <c:pt idx="1">
                  <c:v>10</c:v>
                </c:pt>
                <c:pt idx="2">
                  <c:v>0.9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A4D6-4A43-A96A-CD608EEA4E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2515288"/>
        <c:axId val="222518816"/>
      </c:barChart>
      <c:catAx>
        <c:axId val="222515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22518816"/>
        <c:crosses val="autoZero"/>
        <c:auto val="1"/>
        <c:lblAlgn val="ctr"/>
        <c:lblOffset val="100"/>
        <c:noMultiLvlLbl val="0"/>
      </c:catAx>
      <c:valAx>
        <c:axId val="22251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dk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 (% Vol)</a:t>
                </a:r>
              </a:p>
            </c:rich>
          </c:tx>
          <c:layout>
            <c:manualLayout>
              <c:xMode val="edge"/>
              <c:yMode val="edge"/>
              <c:x val="1.9444444444444445E-2"/>
              <c:y val="0.322631233595800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dk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22515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Sheet1!$J$60</c:f>
              <c:strCache>
                <c:ptCount val="1"/>
                <c:pt idx="0">
                  <c:v>CO Terendah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Sheet1!$I$61:$I$63</c:f>
              <c:strCache>
                <c:ptCount val="3"/>
                <c:pt idx="0">
                  <c:v>Jl. Urip Sumoharjo</c:v>
                </c:pt>
                <c:pt idx="1">
                  <c:v>Jl. Atmosukarto</c:v>
                </c:pt>
                <c:pt idx="2">
                  <c:v>Jl. Kolonel Sugiyono</c:v>
                </c:pt>
              </c:strCache>
            </c:strRef>
          </c:cat>
          <c:val>
            <c:numRef>
              <c:f>Sheet1!$J$61:$J$63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8C3-4F60-8A81-1D119EE952F2}"/>
            </c:ext>
          </c:extLst>
        </c:ser>
        <c:ser>
          <c:idx val="1"/>
          <c:order val="1"/>
          <c:tx>
            <c:strRef>
              <c:f>Sheet1!$K$60</c:f>
              <c:strCache>
                <c:ptCount val="1"/>
                <c:pt idx="0">
                  <c:v>CO Tertinggi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Sheet1!$I$61:$I$63</c:f>
              <c:strCache>
                <c:ptCount val="3"/>
                <c:pt idx="0">
                  <c:v>Jl. Urip Sumoharjo</c:v>
                </c:pt>
                <c:pt idx="1">
                  <c:v>Jl. Atmosukarto</c:v>
                </c:pt>
                <c:pt idx="2">
                  <c:v>Jl. Kolonel Sugiyono</c:v>
                </c:pt>
              </c:strCache>
            </c:strRef>
          </c:cat>
          <c:val>
            <c:numRef>
              <c:f>Sheet1!$K$61:$K$63</c:f>
              <c:numCache>
                <c:formatCode>General</c:formatCode>
                <c:ptCount val="3"/>
                <c:pt idx="0">
                  <c:v>8.39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8C3-4F60-8A81-1D119EE952F2}"/>
            </c:ext>
          </c:extLst>
        </c:ser>
        <c:ser>
          <c:idx val="2"/>
          <c:order val="2"/>
          <c:tx>
            <c:strRef>
              <c:f>Sheet1!$L$60</c:f>
              <c:strCache>
                <c:ptCount val="1"/>
                <c:pt idx="0">
                  <c:v>CO Rata-rata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Sheet1!$I$61:$I$63</c:f>
              <c:strCache>
                <c:ptCount val="3"/>
                <c:pt idx="0">
                  <c:v>Jl. Urip Sumoharjo</c:v>
                </c:pt>
                <c:pt idx="1">
                  <c:v>Jl. Atmosukarto</c:v>
                </c:pt>
                <c:pt idx="2">
                  <c:v>Jl. Kolonel Sugiyono</c:v>
                </c:pt>
              </c:strCache>
            </c:strRef>
          </c:cat>
          <c:val>
            <c:numRef>
              <c:f>Sheet1!$L$61:$L$63</c:f>
              <c:numCache>
                <c:formatCode>General</c:formatCode>
                <c:ptCount val="3"/>
                <c:pt idx="0">
                  <c:v>0.27</c:v>
                </c:pt>
                <c:pt idx="1">
                  <c:v>0.4</c:v>
                </c:pt>
                <c:pt idx="2">
                  <c:v>0.51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8C3-4F60-8A81-1D119EE952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2518032"/>
        <c:axId val="222521952"/>
      </c:barChart>
      <c:catAx>
        <c:axId val="222518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22521952"/>
        <c:crosses val="autoZero"/>
        <c:auto val="1"/>
        <c:lblAlgn val="ctr"/>
        <c:lblOffset val="100"/>
        <c:noMultiLvlLbl val="0"/>
      </c:catAx>
      <c:valAx>
        <c:axId val="222521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dk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 (%</a:t>
                </a:r>
                <a:r>
                  <a:rPr lang="en-GB" sz="1050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Vol)</a:t>
                </a:r>
                <a:endParaRPr lang="en-GB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dk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22518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GB" sz="1000">
                <a:latin typeface="Times New Roman" panose="02020603050405020304" pitchFamily="18" charset="0"/>
                <a:cs typeface="Times New Roman" panose="02020603050405020304" pitchFamily="18" charset="0"/>
              </a:rPr>
              <a:t>Kota Yogyakarta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dk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5569426761922526"/>
          <c:y val="0.14583333333333334"/>
          <c:w val="0.68766309592351427"/>
          <c:h val="0.7136391805191019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47F-4F9F-9F1F-EEC82B48D159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47F-4F9F-9F1F-EEC82B48D15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Sheet1!$A$104:$A$106</c:f>
              <c:strCache>
                <c:ptCount val="3"/>
                <c:pt idx="0">
                  <c:v>HC Terendah</c:v>
                </c:pt>
                <c:pt idx="1">
                  <c:v>HCTertinggi</c:v>
                </c:pt>
                <c:pt idx="2">
                  <c:v>HC Rata-rata</c:v>
                </c:pt>
              </c:strCache>
            </c:strRef>
          </c:cat>
          <c:val>
            <c:numRef>
              <c:f>Sheet1!$B$104:$B$106</c:f>
              <c:numCache>
                <c:formatCode>General</c:formatCode>
                <c:ptCount val="3"/>
                <c:pt idx="0">
                  <c:v>1</c:v>
                </c:pt>
                <c:pt idx="1">
                  <c:v>1739</c:v>
                </c:pt>
                <c:pt idx="2">
                  <c:v>68.510000000000005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47F-4F9F-9F1F-EEC82B48D1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2516072"/>
        <c:axId val="222519600"/>
      </c:barChart>
      <c:catAx>
        <c:axId val="222516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22519600"/>
        <c:crosses val="autoZero"/>
        <c:auto val="1"/>
        <c:lblAlgn val="ctr"/>
        <c:lblOffset val="100"/>
        <c:noMultiLvlLbl val="0"/>
      </c:catAx>
      <c:valAx>
        <c:axId val="222519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HC (ppm)</a:t>
                </a:r>
              </a:p>
            </c:rich>
          </c:tx>
          <c:layout>
            <c:manualLayout>
              <c:xMode val="edge"/>
              <c:yMode val="edge"/>
              <c:x val="2.7777597573732743E-2"/>
              <c:y val="0.277596602508019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22516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138753483689833"/>
          <c:y val="0.17171296296296296"/>
          <c:w val="0.73012239071373608"/>
          <c:h val="0.55957239720034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Sheet1!$I$104</c:f>
              <c:strCache>
                <c:ptCount val="1"/>
                <c:pt idx="0">
                  <c:v>Jl. Urip Sumoharjo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Sheet1!$J$103:$L$103</c:f>
              <c:strCache>
                <c:ptCount val="3"/>
                <c:pt idx="0">
                  <c:v>HC Terendah</c:v>
                </c:pt>
                <c:pt idx="1">
                  <c:v>HCTertinggi</c:v>
                </c:pt>
                <c:pt idx="2">
                  <c:v>HC Rata-rata</c:v>
                </c:pt>
              </c:strCache>
            </c:strRef>
          </c:cat>
          <c:val>
            <c:numRef>
              <c:f>Sheet1!$J$104:$L$104</c:f>
              <c:numCache>
                <c:formatCode>General</c:formatCode>
                <c:ptCount val="3"/>
                <c:pt idx="0">
                  <c:v>5</c:v>
                </c:pt>
                <c:pt idx="1">
                  <c:v>1739</c:v>
                </c:pt>
                <c:pt idx="2">
                  <c:v>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395-490F-B198-FD70DEC5FF83}"/>
            </c:ext>
          </c:extLst>
        </c:ser>
        <c:ser>
          <c:idx val="1"/>
          <c:order val="1"/>
          <c:tx>
            <c:strRef>
              <c:f>Sheet1!$I$105</c:f>
              <c:strCache>
                <c:ptCount val="1"/>
                <c:pt idx="0">
                  <c:v>Jl. Atmosukarto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Sheet1!$J$103:$L$103</c:f>
              <c:strCache>
                <c:ptCount val="3"/>
                <c:pt idx="0">
                  <c:v>HC Terendah</c:v>
                </c:pt>
                <c:pt idx="1">
                  <c:v>HCTertinggi</c:v>
                </c:pt>
                <c:pt idx="2">
                  <c:v>HC Rata-rata</c:v>
                </c:pt>
              </c:strCache>
            </c:strRef>
          </c:cat>
          <c:val>
            <c:numRef>
              <c:f>Sheet1!$J$105:$L$105</c:f>
              <c:numCache>
                <c:formatCode>General</c:formatCode>
                <c:ptCount val="3"/>
                <c:pt idx="0">
                  <c:v>1</c:v>
                </c:pt>
                <c:pt idx="1">
                  <c:v>1072</c:v>
                </c:pt>
                <c:pt idx="2">
                  <c:v>63.25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395-490F-B198-FD70DEC5FF83}"/>
            </c:ext>
          </c:extLst>
        </c:ser>
        <c:ser>
          <c:idx val="2"/>
          <c:order val="2"/>
          <c:tx>
            <c:strRef>
              <c:f>Sheet1!$I$106</c:f>
              <c:strCache>
                <c:ptCount val="1"/>
                <c:pt idx="0">
                  <c:v>Jl. Kolonel Sugiyono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Sheet1!$J$103:$L$103</c:f>
              <c:strCache>
                <c:ptCount val="3"/>
                <c:pt idx="0">
                  <c:v>HC Terendah</c:v>
                </c:pt>
                <c:pt idx="1">
                  <c:v>HCTertinggi</c:v>
                </c:pt>
                <c:pt idx="2">
                  <c:v>HC Rata-rata</c:v>
                </c:pt>
              </c:strCache>
            </c:strRef>
          </c:cat>
          <c:val>
            <c:numRef>
              <c:f>Sheet1!$J$106:$L$106</c:f>
              <c:numCache>
                <c:formatCode>General</c:formatCode>
                <c:ptCount val="3"/>
                <c:pt idx="0">
                  <c:v>2</c:v>
                </c:pt>
                <c:pt idx="1">
                  <c:v>1213</c:v>
                </c:pt>
                <c:pt idx="2">
                  <c:v>75.27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395-490F-B198-FD70DEC5FF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2516856"/>
        <c:axId val="222519208"/>
      </c:barChart>
      <c:catAx>
        <c:axId val="222516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22519208"/>
        <c:crosses val="autoZero"/>
        <c:auto val="1"/>
        <c:lblAlgn val="ctr"/>
        <c:lblOffset val="100"/>
        <c:noMultiLvlLbl val="0"/>
      </c:catAx>
      <c:valAx>
        <c:axId val="222519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HC (ppm)</a:t>
                </a:r>
              </a:p>
            </c:rich>
          </c:tx>
          <c:layout>
            <c:manualLayout>
              <c:xMode val="edge"/>
              <c:yMode val="edge"/>
              <c:x val="1.6666838573394203E-2"/>
              <c:y val="0.2792512394284047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22516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GB" sz="1000">
                <a:latin typeface="Times New Roman" panose="02020603050405020304" pitchFamily="18" charset="0"/>
                <a:cs typeface="Times New Roman" panose="02020603050405020304" pitchFamily="18" charset="0"/>
              </a:rPr>
              <a:t>Kota Yogyakarta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dk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A5D-4E66-BEFC-81F98BEC3D10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A5D-4E66-BEFC-81F98BEC3D1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Sheet1!$A$82:$A$84</c:f>
              <c:strCache>
                <c:ptCount val="3"/>
                <c:pt idx="0">
                  <c:v>CO2 Terendah</c:v>
                </c:pt>
                <c:pt idx="1">
                  <c:v>CO2 Tertinggi</c:v>
                </c:pt>
                <c:pt idx="2">
                  <c:v>CO2 Rata-rata</c:v>
                </c:pt>
              </c:strCache>
            </c:strRef>
          </c:cat>
          <c:val>
            <c:numRef>
              <c:f>Sheet1!$B$82:$B$84</c:f>
              <c:numCache>
                <c:formatCode>General</c:formatCode>
                <c:ptCount val="3"/>
                <c:pt idx="0">
                  <c:v>5</c:v>
                </c:pt>
                <c:pt idx="1">
                  <c:v>16</c:v>
                </c:pt>
                <c:pt idx="2">
                  <c:v>14.17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6A5D-4E66-BEFC-81F98BEC3D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2520776"/>
        <c:axId val="222517640"/>
      </c:barChart>
      <c:catAx>
        <c:axId val="222520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22517640"/>
        <c:crosses val="autoZero"/>
        <c:auto val="1"/>
        <c:lblAlgn val="ctr"/>
        <c:lblOffset val="100"/>
        <c:noMultiLvlLbl val="0"/>
      </c:catAx>
      <c:valAx>
        <c:axId val="222517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CO2</a:t>
                </a:r>
                <a:r>
                  <a:rPr lang="en-GB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(% Vol)</a:t>
                </a:r>
                <a:endParaRPr lang="en-GB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3.0555555555555555E-2"/>
              <c:y val="0.355771361913094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22520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151586999580445"/>
          <c:y val="0.17171296296296296"/>
          <c:w val="0.74396120559279522"/>
          <c:h val="0.511678696412948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Sheet1!$I$82</c:f>
              <c:strCache>
                <c:ptCount val="1"/>
                <c:pt idx="0">
                  <c:v>Jl. Urip Sumoharjo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dk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Sheet1!$J$81:$L$81</c:f>
              <c:strCache>
                <c:ptCount val="3"/>
                <c:pt idx="0">
                  <c:v>CO2 Terendah</c:v>
                </c:pt>
                <c:pt idx="1">
                  <c:v>CO2 Tertinggi</c:v>
                </c:pt>
                <c:pt idx="2">
                  <c:v>CO2 Rata-rata</c:v>
                </c:pt>
              </c:strCache>
            </c:strRef>
          </c:cat>
          <c:val>
            <c:numRef>
              <c:f>Sheet1!$J$82:$L$82</c:f>
              <c:numCache>
                <c:formatCode>General</c:formatCode>
                <c:ptCount val="3"/>
                <c:pt idx="0">
                  <c:v>9.1</c:v>
                </c:pt>
                <c:pt idx="1">
                  <c:v>16</c:v>
                </c:pt>
                <c:pt idx="2">
                  <c:v>14.38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F69-42D0-BE34-A408281E8BF9}"/>
            </c:ext>
          </c:extLst>
        </c:ser>
        <c:ser>
          <c:idx val="1"/>
          <c:order val="1"/>
          <c:tx>
            <c:strRef>
              <c:f>Sheet1!$I$83</c:f>
              <c:strCache>
                <c:ptCount val="1"/>
                <c:pt idx="0">
                  <c:v>Jl. Atmosukarto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dk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Sheet1!$J$81:$L$81</c:f>
              <c:strCache>
                <c:ptCount val="3"/>
                <c:pt idx="0">
                  <c:v>CO2 Terendah</c:v>
                </c:pt>
                <c:pt idx="1">
                  <c:v>CO2 Tertinggi</c:v>
                </c:pt>
                <c:pt idx="2">
                  <c:v>CO2 Rata-rata</c:v>
                </c:pt>
              </c:strCache>
            </c:strRef>
          </c:cat>
          <c:val>
            <c:numRef>
              <c:f>Sheet1!$J$83:$L$83</c:f>
              <c:numCache>
                <c:formatCode>General</c:formatCode>
                <c:ptCount val="3"/>
                <c:pt idx="0">
                  <c:v>5</c:v>
                </c:pt>
                <c:pt idx="1">
                  <c:v>15.9</c:v>
                </c:pt>
                <c:pt idx="2">
                  <c:v>13.8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F69-42D0-BE34-A408281E8BF9}"/>
            </c:ext>
          </c:extLst>
        </c:ser>
        <c:ser>
          <c:idx val="2"/>
          <c:order val="2"/>
          <c:tx>
            <c:strRef>
              <c:f>Sheet1!$I$84</c:f>
              <c:strCache>
                <c:ptCount val="1"/>
                <c:pt idx="0">
                  <c:v>Jl. Kolonel Sugiyono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dk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Sheet1!$J$81:$L$81</c:f>
              <c:strCache>
                <c:ptCount val="3"/>
                <c:pt idx="0">
                  <c:v>CO2 Terendah</c:v>
                </c:pt>
                <c:pt idx="1">
                  <c:v>CO2 Tertinggi</c:v>
                </c:pt>
                <c:pt idx="2">
                  <c:v>CO2 Rata-rata</c:v>
                </c:pt>
              </c:strCache>
            </c:strRef>
          </c:cat>
          <c:val>
            <c:numRef>
              <c:f>Sheet1!$J$84:$L$84</c:f>
              <c:numCache>
                <c:formatCode>General</c:formatCode>
                <c:ptCount val="3"/>
                <c:pt idx="0">
                  <c:v>5.0999999999999996</c:v>
                </c:pt>
                <c:pt idx="1">
                  <c:v>16</c:v>
                </c:pt>
                <c:pt idx="2">
                  <c:v>14.33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F69-42D0-BE34-A408281E8B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2520384"/>
        <c:axId val="222514504"/>
      </c:barChart>
      <c:catAx>
        <c:axId val="222520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22514504"/>
        <c:crosses val="autoZero"/>
        <c:auto val="1"/>
        <c:lblAlgn val="ctr"/>
        <c:lblOffset val="100"/>
        <c:noMultiLvlLbl val="0"/>
      </c:catAx>
      <c:valAx>
        <c:axId val="222514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CO2 (% Vol)</a:t>
                </a:r>
              </a:p>
            </c:rich>
          </c:tx>
          <c:layout>
            <c:manualLayout>
              <c:xMode val="edge"/>
              <c:yMode val="edge"/>
              <c:x val="2.7777777777777776E-2"/>
              <c:y val="0.317179571303587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22520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://commons.wikimedia.org/wiki/File:Egyptian_law_icon.png" TargetMode="External"/><Relationship Id="rId1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hyperlink" Target="http://commons.wikimedia.org/wiki/File:Egyptian_law_icon.png" TargetMode="External"/><Relationship Id="rId1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://commons.wikimedia.org/wiki/File:Egyptian_law_icon.png" TargetMode="External"/><Relationship Id="rId1" Type="http://schemas.openxmlformats.org/officeDocument/2006/relationships/image" Target="../media/image11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20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://commons.wikimedia.org/wiki/File:Egyptian_law_icon.png" TargetMode="External"/><Relationship Id="rId1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hyperlink" Target="http://commons.wikimedia.org/wiki/File:Egyptian_law_icon.png" TargetMode="External"/><Relationship Id="rId1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://commons.wikimedia.org/wiki/File:Egyptian_law_icon.png" TargetMode="External"/><Relationship Id="rId1" Type="http://schemas.openxmlformats.org/officeDocument/2006/relationships/image" Target="../media/image11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41DC6D-191E-437D-9D47-B106A9FF6754}" type="doc">
      <dgm:prSet loTypeId="urn:microsoft.com/office/officeart/2008/layout/PictureStrips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D"/>
        </a:p>
      </dgm:t>
    </dgm:pt>
    <dgm:pt modelId="{522A6D0F-482E-4C59-A0C1-6D2B766A1151}">
      <dgm:prSet phldrT="[Text]" custT="1"/>
      <dgm:spPr/>
      <dgm:t>
        <a:bodyPr/>
        <a:lstStyle/>
        <a:p>
          <a:r>
            <a:rPr lang="en-ID" sz="2000" dirty="0"/>
            <a:t>900 </a:t>
          </a:r>
          <a:r>
            <a:rPr lang="el-GR" sz="2000" dirty="0"/>
            <a:t>μ</a:t>
          </a:r>
          <a:r>
            <a:rPr lang="en-ID" sz="2000" dirty="0"/>
            <a:t>g/m</a:t>
          </a:r>
          <a:r>
            <a:rPr lang="en-ID" sz="2000" baseline="30000" dirty="0"/>
            <a:t>3 </a:t>
          </a:r>
          <a:r>
            <a:rPr lang="en-ID" sz="2000" baseline="0" dirty="0"/>
            <a:t>(1 Jam)</a:t>
          </a:r>
        </a:p>
      </dgm:t>
    </dgm:pt>
    <dgm:pt modelId="{C370BF1C-C401-46D7-9B7A-1416376A750A}" type="parTrans" cxnId="{41C51B36-578B-4931-855B-AAD7111ED09E}">
      <dgm:prSet/>
      <dgm:spPr/>
      <dgm:t>
        <a:bodyPr/>
        <a:lstStyle/>
        <a:p>
          <a:endParaRPr lang="en-ID" sz="2000"/>
        </a:p>
      </dgm:t>
    </dgm:pt>
    <dgm:pt modelId="{17FBC360-2B23-4469-A8BC-2E1EA11AF7F1}" type="sibTrans" cxnId="{41C51B36-578B-4931-855B-AAD7111ED09E}">
      <dgm:prSet/>
      <dgm:spPr/>
      <dgm:t>
        <a:bodyPr/>
        <a:lstStyle/>
        <a:p>
          <a:endParaRPr lang="en-ID" sz="2000"/>
        </a:p>
      </dgm:t>
    </dgm:pt>
    <dgm:pt modelId="{51A15D85-079D-48C4-B0F2-FCB9C954F693}">
      <dgm:prSet phldrT="[Text]" custT="1"/>
      <dgm:spPr/>
      <dgm:t>
        <a:bodyPr/>
        <a:lstStyle/>
        <a:p>
          <a:r>
            <a:rPr lang="en-ID" sz="2000" dirty="0"/>
            <a:t>365 </a:t>
          </a:r>
          <a:r>
            <a:rPr lang="el-GR" sz="2000" dirty="0"/>
            <a:t>μ</a:t>
          </a:r>
          <a:r>
            <a:rPr lang="en-ID" sz="2000" dirty="0"/>
            <a:t>g/m</a:t>
          </a:r>
          <a:r>
            <a:rPr lang="en-ID" sz="2000" baseline="30000" dirty="0"/>
            <a:t>3 </a:t>
          </a:r>
          <a:r>
            <a:rPr lang="en-ID" sz="2000" baseline="0" dirty="0"/>
            <a:t>(24 Jam)</a:t>
          </a:r>
        </a:p>
      </dgm:t>
    </dgm:pt>
    <dgm:pt modelId="{D406AD68-FCC8-4659-A8A0-EC56AE38DC81}" type="parTrans" cxnId="{7B9A5F11-AC72-456C-9B0A-42FED45C0A1F}">
      <dgm:prSet/>
      <dgm:spPr/>
      <dgm:t>
        <a:bodyPr/>
        <a:lstStyle/>
        <a:p>
          <a:endParaRPr lang="en-ID" sz="2000"/>
        </a:p>
      </dgm:t>
    </dgm:pt>
    <dgm:pt modelId="{1EC565F4-42F1-4075-B978-1301B5DAAA99}" type="sibTrans" cxnId="{7B9A5F11-AC72-456C-9B0A-42FED45C0A1F}">
      <dgm:prSet/>
      <dgm:spPr/>
      <dgm:t>
        <a:bodyPr/>
        <a:lstStyle/>
        <a:p>
          <a:endParaRPr lang="en-ID" sz="2000"/>
        </a:p>
      </dgm:t>
    </dgm:pt>
    <dgm:pt modelId="{3CD11345-C001-4CB5-8CD6-DA747BD1F700}">
      <dgm:prSet phldrT="[Text]" custT="1"/>
      <dgm:spPr/>
      <dgm:t>
        <a:bodyPr/>
        <a:lstStyle/>
        <a:p>
          <a:r>
            <a:rPr lang="en-ID" sz="2000" dirty="0"/>
            <a:t>60 </a:t>
          </a:r>
          <a:r>
            <a:rPr lang="el-GR" sz="2000" dirty="0"/>
            <a:t>μ</a:t>
          </a:r>
          <a:r>
            <a:rPr lang="en-ID" sz="2000" dirty="0"/>
            <a:t>g/m</a:t>
          </a:r>
          <a:r>
            <a:rPr lang="en-ID" sz="2000" baseline="30000" dirty="0"/>
            <a:t>3 </a:t>
          </a:r>
          <a:r>
            <a:rPr lang="en-ID" sz="2000" baseline="0" dirty="0"/>
            <a:t>(1 </a:t>
          </a:r>
          <a:r>
            <a:rPr lang="en-ID" sz="2000" baseline="0" dirty="0" err="1"/>
            <a:t>Tahun</a:t>
          </a:r>
          <a:r>
            <a:rPr lang="en-ID" sz="2000" baseline="0" dirty="0"/>
            <a:t>)</a:t>
          </a:r>
        </a:p>
      </dgm:t>
    </dgm:pt>
    <dgm:pt modelId="{E5D0A08A-BC82-417D-960B-EFB86CFE827D}" type="parTrans" cxnId="{C65E2F0D-B536-4765-B461-7FD96B2E92EF}">
      <dgm:prSet/>
      <dgm:spPr/>
      <dgm:t>
        <a:bodyPr/>
        <a:lstStyle/>
        <a:p>
          <a:endParaRPr lang="en-ID" sz="2000"/>
        </a:p>
      </dgm:t>
    </dgm:pt>
    <dgm:pt modelId="{A64228EE-2EAA-4FDF-B72E-E6270785F832}" type="sibTrans" cxnId="{C65E2F0D-B536-4765-B461-7FD96B2E92EF}">
      <dgm:prSet/>
      <dgm:spPr/>
      <dgm:t>
        <a:bodyPr/>
        <a:lstStyle/>
        <a:p>
          <a:endParaRPr lang="en-ID" sz="2000"/>
        </a:p>
      </dgm:t>
    </dgm:pt>
    <dgm:pt modelId="{D07452BB-CF37-4B2E-911F-B2F12FBBC178}">
      <dgm:prSet phldrT="[Text]" custT="1"/>
      <dgm:spPr/>
      <dgm:t>
        <a:bodyPr/>
        <a:lstStyle/>
        <a:p>
          <a:r>
            <a:rPr lang="en-ID" sz="2000" dirty="0"/>
            <a:t>20 </a:t>
          </a:r>
          <a:r>
            <a:rPr lang="el-GR" sz="2000" dirty="0"/>
            <a:t>μ</a:t>
          </a:r>
          <a:r>
            <a:rPr lang="en-ID" sz="2000" dirty="0"/>
            <a:t>g/m</a:t>
          </a:r>
          <a:r>
            <a:rPr lang="en-ID" sz="2000" baseline="30000" dirty="0"/>
            <a:t>3 </a:t>
          </a:r>
          <a:r>
            <a:rPr lang="en-ID" sz="2000" baseline="0" dirty="0"/>
            <a:t>(24 Jam)</a:t>
          </a:r>
        </a:p>
      </dgm:t>
    </dgm:pt>
    <dgm:pt modelId="{1D618F7A-4BD5-49C3-A839-B3BEC51A53D3}" type="parTrans" cxnId="{F7D0A36E-7284-4811-8AEB-D3C7A05E697D}">
      <dgm:prSet/>
      <dgm:spPr/>
      <dgm:t>
        <a:bodyPr/>
        <a:lstStyle/>
        <a:p>
          <a:endParaRPr lang="en-ID" sz="2000"/>
        </a:p>
      </dgm:t>
    </dgm:pt>
    <dgm:pt modelId="{605D1D3F-3967-49C6-AB47-F480C8E540EC}" type="sibTrans" cxnId="{F7D0A36E-7284-4811-8AEB-D3C7A05E697D}">
      <dgm:prSet/>
      <dgm:spPr/>
      <dgm:t>
        <a:bodyPr/>
        <a:lstStyle/>
        <a:p>
          <a:endParaRPr lang="en-ID" sz="2000"/>
        </a:p>
      </dgm:t>
    </dgm:pt>
    <dgm:pt modelId="{E568EB5A-26F9-410D-B679-208C0F5B488E}" type="pres">
      <dgm:prSet presAssocID="{1D41DC6D-191E-437D-9D47-B106A9FF675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C0EFC0-987B-457B-8915-BAB8BFC186F7}" type="pres">
      <dgm:prSet presAssocID="{522A6D0F-482E-4C59-A0C1-6D2B766A1151}" presName="composite" presStyleCnt="0"/>
      <dgm:spPr/>
    </dgm:pt>
    <dgm:pt modelId="{A844FE1F-E1FA-473B-9F6E-4D6C43A60FBA}" type="pres">
      <dgm:prSet presAssocID="{522A6D0F-482E-4C59-A0C1-6D2B766A1151}" presName="rect1" presStyleLbl="tr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4A360-B6E2-4E8C-A12E-8AC8B47B3041}" type="pres">
      <dgm:prSet presAssocID="{522A6D0F-482E-4C59-A0C1-6D2B766A1151}" presName="rect2" presStyleLbl="fgImgPlace1" presStyleIdx="0" presStyleCnt="4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="" xmlns:a1611="http://schemas.microsoft.com/office/drawing/2016/11/main" r:id="rId2"/>
              </a:ext>
            </a:extLst>
          </a:blip>
          <a:srcRect/>
          <a:stretch>
            <a:fillRect l="-37000" r="-37000"/>
          </a:stretch>
        </a:blipFill>
      </dgm:spPr>
    </dgm:pt>
    <dgm:pt modelId="{B05A8AF6-E846-4780-9CB8-E202D9742037}" type="pres">
      <dgm:prSet presAssocID="{17FBC360-2B23-4469-A8BC-2E1EA11AF7F1}" presName="sibTrans" presStyleCnt="0"/>
      <dgm:spPr/>
    </dgm:pt>
    <dgm:pt modelId="{736553CF-B97F-4A59-BC02-BCB62A0327E1}" type="pres">
      <dgm:prSet presAssocID="{51A15D85-079D-48C4-B0F2-FCB9C954F693}" presName="composite" presStyleCnt="0"/>
      <dgm:spPr/>
    </dgm:pt>
    <dgm:pt modelId="{58E5D149-6CBE-4E9E-88B6-EEC383B08C53}" type="pres">
      <dgm:prSet presAssocID="{51A15D85-079D-48C4-B0F2-FCB9C954F693}" presName="rect1" presStyleLbl="tr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97CBD0-3E5A-4906-8E0A-68D0F03F3C97}" type="pres">
      <dgm:prSet presAssocID="{51A15D85-079D-48C4-B0F2-FCB9C954F693}" presName="rect2" presStyleLbl="fgImgPlace1" presStyleIdx="1" presStyleCnt="4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="" xmlns:a1611="http://schemas.microsoft.com/office/drawing/2016/11/main" r:id="rId2"/>
              </a:ext>
            </a:extLst>
          </a:blip>
          <a:srcRect/>
          <a:stretch>
            <a:fillRect l="-37000" r="-37000"/>
          </a:stretch>
        </a:blipFill>
      </dgm:spPr>
    </dgm:pt>
    <dgm:pt modelId="{004575FD-FC55-494F-8278-637C424D2B28}" type="pres">
      <dgm:prSet presAssocID="{1EC565F4-42F1-4075-B978-1301B5DAAA99}" presName="sibTrans" presStyleCnt="0"/>
      <dgm:spPr/>
    </dgm:pt>
    <dgm:pt modelId="{48A478D0-E14F-4EE6-A8EB-8BEDB6721EF8}" type="pres">
      <dgm:prSet presAssocID="{3CD11345-C001-4CB5-8CD6-DA747BD1F700}" presName="composite" presStyleCnt="0"/>
      <dgm:spPr/>
    </dgm:pt>
    <dgm:pt modelId="{2A8B08D0-F7E6-4796-981D-15021E8A92FC}" type="pres">
      <dgm:prSet presAssocID="{3CD11345-C001-4CB5-8CD6-DA747BD1F700}" presName="rect1" presStyleLbl="tr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F0EBBA-39D3-4854-96C7-DC5129E354E7}" type="pres">
      <dgm:prSet presAssocID="{3CD11345-C001-4CB5-8CD6-DA747BD1F700}" presName="rect2" presStyleLbl="fgImgPlace1" presStyleIdx="2" presStyleCnt="4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="" xmlns:a1611="http://schemas.microsoft.com/office/drawing/2016/11/main" r:id="rId2"/>
              </a:ext>
            </a:extLst>
          </a:blip>
          <a:srcRect/>
          <a:stretch>
            <a:fillRect l="-37000" r="-37000"/>
          </a:stretch>
        </a:blipFill>
      </dgm:spPr>
    </dgm:pt>
    <dgm:pt modelId="{205E8E89-3BB1-4F70-B901-A038F4853380}" type="pres">
      <dgm:prSet presAssocID="{A64228EE-2EAA-4FDF-B72E-E6270785F832}" presName="sibTrans" presStyleCnt="0"/>
      <dgm:spPr/>
    </dgm:pt>
    <dgm:pt modelId="{39E178B9-6F3E-4075-82E6-58A9CD7D5DA3}" type="pres">
      <dgm:prSet presAssocID="{D07452BB-CF37-4B2E-911F-B2F12FBBC178}" presName="composite" presStyleCnt="0"/>
      <dgm:spPr/>
    </dgm:pt>
    <dgm:pt modelId="{202398AD-8D6B-46E2-A3EB-CB5EA8E35537}" type="pres">
      <dgm:prSet presAssocID="{D07452BB-CF37-4B2E-911F-B2F12FBBC178}" presName="rect1" presStyleLbl="tr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23C4D-0999-4CC4-A2A5-E8A9D4C9307E}" type="pres">
      <dgm:prSet presAssocID="{D07452BB-CF37-4B2E-911F-B2F12FBBC178}" presName="rect2" presStyleLbl="fgImgPlace1" presStyleIdx="3" presStyleCnt="4"/>
      <dgm:spPr>
        <a:blipFill>
          <a:blip xmlns:r="http://schemas.openxmlformats.org/officeDocument/2006/relationships" r:embed="rId3"/>
          <a:srcRect/>
          <a:stretch>
            <a:fillRect l="-25000" r="-25000"/>
          </a:stretch>
        </a:blipFill>
      </dgm:spPr>
    </dgm:pt>
  </dgm:ptLst>
  <dgm:cxnLst>
    <dgm:cxn modelId="{A5CDBC10-0421-470E-B8C1-587ED295C150}" type="presOf" srcId="{51A15D85-079D-48C4-B0F2-FCB9C954F693}" destId="{58E5D149-6CBE-4E9E-88B6-EEC383B08C53}" srcOrd="0" destOrd="0" presId="urn:microsoft.com/office/officeart/2008/layout/PictureStrips"/>
    <dgm:cxn modelId="{C65E2F0D-B536-4765-B461-7FD96B2E92EF}" srcId="{1D41DC6D-191E-437D-9D47-B106A9FF6754}" destId="{3CD11345-C001-4CB5-8CD6-DA747BD1F700}" srcOrd="2" destOrd="0" parTransId="{E5D0A08A-BC82-417D-960B-EFB86CFE827D}" sibTransId="{A64228EE-2EAA-4FDF-B72E-E6270785F832}"/>
    <dgm:cxn modelId="{41C51B36-578B-4931-855B-AAD7111ED09E}" srcId="{1D41DC6D-191E-437D-9D47-B106A9FF6754}" destId="{522A6D0F-482E-4C59-A0C1-6D2B766A1151}" srcOrd="0" destOrd="0" parTransId="{C370BF1C-C401-46D7-9B7A-1416376A750A}" sibTransId="{17FBC360-2B23-4469-A8BC-2E1EA11AF7F1}"/>
    <dgm:cxn modelId="{F7D0A36E-7284-4811-8AEB-D3C7A05E697D}" srcId="{1D41DC6D-191E-437D-9D47-B106A9FF6754}" destId="{D07452BB-CF37-4B2E-911F-B2F12FBBC178}" srcOrd="3" destOrd="0" parTransId="{1D618F7A-4BD5-49C3-A839-B3BEC51A53D3}" sibTransId="{605D1D3F-3967-49C6-AB47-F480C8E540EC}"/>
    <dgm:cxn modelId="{A57001CC-FFA7-4B09-B650-1E92020434A3}" type="presOf" srcId="{1D41DC6D-191E-437D-9D47-B106A9FF6754}" destId="{E568EB5A-26F9-410D-B679-208C0F5B488E}" srcOrd="0" destOrd="0" presId="urn:microsoft.com/office/officeart/2008/layout/PictureStrips"/>
    <dgm:cxn modelId="{7B9A5F11-AC72-456C-9B0A-42FED45C0A1F}" srcId="{1D41DC6D-191E-437D-9D47-B106A9FF6754}" destId="{51A15D85-079D-48C4-B0F2-FCB9C954F693}" srcOrd="1" destOrd="0" parTransId="{D406AD68-FCC8-4659-A8A0-EC56AE38DC81}" sibTransId="{1EC565F4-42F1-4075-B978-1301B5DAAA99}"/>
    <dgm:cxn modelId="{BD8A2415-7DB7-407D-80E5-00BD4B5A04E8}" type="presOf" srcId="{3CD11345-C001-4CB5-8CD6-DA747BD1F700}" destId="{2A8B08D0-F7E6-4796-981D-15021E8A92FC}" srcOrd="0" destOrd="0" presId="urn:microsoft.com/office/officeart/2008/layout/PictureStrips"/>
    <dgm:cxn modelId="{28DBB225-FF99-4F4B-A9AA-67CD2E0143BF}" type="presOf" srcId="{522A6D0F-482E-4C59-A0C1-6D2B766A1151}" destId="{A844FE1F-E1FA-473B-9F6E-4D6C43A60FBA}" srcOrd="0" destOrd="0" presId="urn:microsoft.com/office/officeart/2008/layout/PictureStrips"/>
    <dgm:cxn modelId="{09D235C3-839A-456C-8CBC-553D042E9886}" type="presOf" srcId="{D07452BB-CF37-4B2E-911F-B2F12FBBC178}" destId="{202398AD-8D6B-46E2-A3EB-CB5EA8E35537}" srcOrd="0" destOrd="0" presId="urn:microsoft.com/office/officeart/2008/layout/PictureStrips"/>
    <dgm:cxn modelId="{7A76105E-6079-4CC7-B9E0-5D5A8252F76E}" type="presParOf" srcId="{E568EB5A-26F9-410D-B679-208C0F5B488E}" destId="{3DC0EFC0-987B-457B-8915-BAB8BFC186F7}" srcOrd="0" destOrd="0" presId="urn:microsoft.com/office/officeart/2008/layout/PictureStrips"/>
    <dgm:cxn modelId="{14C96DF1-1CA9-44C3-883A-E01A29793767}" type="presParOf" srcId="{3DC0EFC0-987B-457B-8915-BAB8BFC186F7}" destId="{A844FE1F-E1FA-473B-9F6E-4D6C43A60FBA}" srcOrd="0" destOrd="0" presId="urn:microsoft.com/office/officeart/2008/layout/PictureStrips"/>
    <dgm:cxn modelId="{015355F2-EC1B-4E5C-934E-75DAE401A566}" type="presParOf" srcId="{3DC0EFC0-987B-457B-8915-BAB8BFC186F7}" destId="{CF94A360-B6E2-4E8C-A12E-8AC8B47B3041}" srcOrd="1" destOrd="0" presId="urn:microsoft.com/office/officeart/2008/layout/PictureStrips"/>
    <dgm:cxn modelId="{892E63AD-3918-4605-B5A9-22CEAD1C159E}" type="presParOf" srcId="{E568EB5A-26F9-410D-B679-208C0F5B488E}" destId="{B05A8AF6-E846-4780-9CB8-E202D9742037}" srcOrd="1" destOrd="0" presId="urn:microsoft.com/office/officeart/2008/layout/PictureStrips"/>
    <dgm:cxn modelId="{E5F226E5-B743-4557-8C4F-AAB7D084C8C0}" type="presParOf" srcId="{E568EB5A-26F9-410D-B679-208C0F5B488E}" destId="{736553CF-B97F-4A59-BC02-BCB62A0327E1}" srcOrd="2" destOrd="0" presId="urn:microsoft.com/office/officeart/2008/layout/PictureStrips"/>
    <dgm:cxn modelId="{D6E25154-E882-448E-BC87-DCCB9016F1B7}" type="presParOf" srcId="{736553CF-B97F-4A59-BC02-BCB62A0327E1}" destId="{58E5D149-6CBE-4E9E-88B6-EEC383B08C53}" srcOrd="0" destOrd="0" presId="urn:microsoft.com/office/officeart/2008/layout/PictureStrips"/>
    <dgm:cxn modelId="{225FB1F6-BC2C-4AF1-A306-9966741F79F6}" type="presParOf" srcId="{736553CF-B97F-4A59-BC02-BCB62A0327E1}" destId="{B097CBD0-3E5A-4906-8E0A-68D0F03F3C97}" srcOrd="1" destOrd="0" presId="urn:microsoft.com/office/officeart/2008/layout/PictureStrips"/>
    <dgm:cxn modelId="{1898A3D5-39F2-451E-856D-0441F4D850C1}" type="presParOf" srcId="{E568EB5A-26F9-410D-B679-208C0F5B488E}" destId="{004575FD-FC55-494F-8278-637C424D2B28}" srcOrd="3" destOrd="0" presId="urn:microsoft.com/office/officeart/2008/layout/PictureStrips"/>
    <dgm:cxn modelId="{1BD8C849-DCD5-487A-AEF8-C76CA7C9425B}" type="presParOf" srcId="{E568EB5A-26F9-410D-B679-208C0F5B488E}" destId="{48A478D0-E14F-4EE6-A8EB-8BEDB6721EF8}" srcOrd="4" destOrd="0" presId="urn:microsoft.com/office/officeart/2008/layout/PictureStrips"/>
    <dgm:cxn modelId="{F190C234-E24F-4B29-8AC7-50FA0807C563}" type="presParOf" srcId="{48A478D0-E14F-4EE6-A8EB-8BEDB6721EF8}" destId="{2A8B08D0-F7E6-4796-981D-15021E8A92FC}" srcOrd="0" destOrd="0" presId="urn:microsoft.com/office/officeart/2008/layout/PictureStrips"/>
    <dgm:cxn modelId="{0208C76E-5DFB-4713-A524-6361A6BA1CD9}" type="presParOf" srcId="{48A478D0-E14F-4EE6-A8EB-8BEDB6721EF8}" destId="{E8F0EBBA-39D3-4854-96C7-DC5129E354E7}" srcOrd="1" destOrd="0" presId="urn:microsoft.com/office/officeart/2008/layout/PictureStrips"/>
    <dgm:cxn modelId="{1DDFDDF1-6F83-44E4-8486-90E41BE538BC}" type="presParOf" srcId="{E568EB5A-26F9-410D-B679-208C0F5B488E}" destId="{205E8E89-3BB1-4F70-B901-A038F4853380}" srcOrd="5" destOrd="0" presId="urn:microsoft.com/office/officeart/2008/layout/PictureStrips"/>
    <dgm:cxn modelId="{E0B8AE5D-0CEF-424C-8C66-6DBC90FB156E}" type="presParOf" srcId="{E568EB5A-26F9-410D-B679-208C0F5B488E}" destId="{39E178B9-6F3E-4075-82E6-58A9CD7D5DA3}" srcOrd="6" destOrd="0" presId="urn:microsoft.com/office/officeart/2008/layout/PictureStrips"/>
    <dgm:cxn modelId="{55332427-434D-4B8E-8463-108C89C52AD4}" type="presParOf" srcId="{39E178B9-6F3E-4075-82E6-58A9CD7D5DA3}" destId="{202398AD-8D6B-46E2-A3EB-CB5EA8E35537}" srcOrd="0" destOrd="0" presId="urn:microsoft.com/office/officeart/2008/layout/PictureStrips"/>
    <dgm:cxn modelId="{5C1F7785-C0C7-4BD6-B098-5A57DCC365FC}" type="presParOf" srcId="{39E178B9-6F3E-4075-82E6-58A9CD7D5DA3}" destId="{48D23C4D-0999-4CC4-A2A5-E8A9D4C9307E}" srcOrd="1" destOrd="0" presId="urn:microsoft.com/office/officeart/2008/layout/PictureStrips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A8F6C6-AF88-4261-8201-D7138BCB284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321686A3-1757-4376-9C3B-2C3FAEF3AA99}">
      <dgm:prSet phldrT="[Text]" phldr="1"/>
      <dgm:spPr>
        <a:blipFill rotWithShape="0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ID" dirty="0"/>
        </a:p>
      </dgm:t>
    </dgm:pt>
    <dgm:pt modelId="{1F892A6E-2B38-4652-9FBC-6C3BEE68B7D6}" type="parTrans" cxnId="{D5F39A45-9755-4B49-9F61-CAD3ECE1C21D}">
      <dgm:prSet/>
      <dgm:spPr/>
      <dgm:t>
        <a:bodyPr/>
        <a:lstStyle/>
        <a:p>
          <a:endParaRPr lang="en-ID"/>
        </a:p>
      </dgm:t>
    </dgm:pt>
    <dgm:pt modelId="{2D09EA49-BEEF-4643-82AF-4FA2669D2408}" type="sibTrans" cxnId="{D5F39A45-9755-4B49-9F61-CAD3ECE1C21D}">
      <dgm:prSet/>
      <dgm:spPr/>
      <dgm:t>
        <a:bodyPr/>
        <a:lstStyle/>
        <a:p>
          <a:endParaRPr lang="en-ID"/>
        </a:p>
      </dgm:t>
    </dgm:pt>
    <dgm:pt modelId="{64CC6973-7C3D-4F0E-BC16-4DC21DAB0C49}">
      <dgm:prSet phldrT="[Text]"/>
      <dgm:spPr/>
      <dgm:t>
        <a:bodyPr/>
        <a:lstStyle/>
        <a:p>
          <a:r>
            <a:rPr lang="en-ID" dirty="0" err="1"/>
            <a:t>Hujan</a:t>
          </a:r>
          <a:r>
            <a:rPr lang="en-ID" dirty="0"/>
            <a:t> </a:t>
          </a:r>
          <a:r>
            <a:rPr lang="en-ID" dirty="0" err="1"/>
            <a:t>asam</a:t>
          </a:r>
          <a:endParaRPr lang="en-ID" dirty="0"/>
        </a:p>
      </dgm:t>
    </dgm:pt>
    <dgm:pt modelId="{D6D7CEC8-E7F6-4F09-99A8-2D3F1414ECCE}" type="sibTrans" cxnId="{D736B0EE-F138-4193-8E34-5D2CF68CA1E0}">
      <dgm:prSet/>
      <dgm:spPr/>
      <dgm:t>
        <a:bodyPr/>
        <a:lstStyle/>
        <a:p>
          <a:endParaRPr lang="en-ID"/>
        </a:p>
      </dgm:t>
    </dgm:pt>
    <dgm:pt modelId="{7061FABF-95D0-40DC-AA2F-12180B43312C}" type="parTrans" cxnId="{D736B0EE-F138-4193-8E34-5D2CF68CA1E0}">
      <dgm:prSet/>
      <dgm:spPr/>
      <dgm:t>
        <a:bodyPr/>
        <a:lstStyle/>
        <a:p>
          <a:endParaRPr lang="en-ID"/>
        </a:p>
      </dgm:t>
    </dgm:pt>
    <dgm:pt modelId="{1C63BEA6-9237-424B-B9F3-FF68820CAB49}">
      <dgm:prSet phldrT="[Text]" phldr="1"/>
      <dgm:spPr>
        <a:blipFill rotWithShape="0"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ID" dirty="0"/>
        </a:p>
      </dgm:t>
    </dgm:pt>
    <dgm:pt modelId="{8ABB7B52-9D9A-4348-9C61-16C4BD6E347F}" type="sibTrans" cxnId="{96038449-C682-43A3-971F-71D62C084190}">
      <dgm:prSet/>
      <dgm:spPr/>
      <dgm:t>
        <a:bodyPr/>
        <a:lstStyle/>
        <a:p>
          <a:endParaRPr lang="en-ID"/>
        </a:p>
      </dgm:t>
    </dgm:pt>
    <dgm:pt modelId="{AAAC6A27-4772-41B8-B32D-E7BA842BD6FC}" type="parTrans" cxnId="{96038449-C682-43A3-971F-71D62C084190}">
      <dgm:prSet/>
      <dgm:spPr/>
      <dgm:t>
        <a:bodyPr/>
        <a:lstStyle/>
        <a:p>
          <a:endParaRPr lang="en-ID"/>
        </a:p>
      </dgm:t>
    </dgm:pt>
    <dgm:pt modelId="{67352B55-B02E-4FA3-90C0-E942DD93B35C}">
      <dgm:prSet phldrT="[Text]"/>
      <dgm:spPr/>
      <dgm:t>
        <a:bodyPr/>
        <a:lstStyle/>
        <a:p>
          <a:r>
            <a:rPr lang="en-ID" dirty="0" err="1"/>
            <a:t>Iritan</a:t>
          </a:r>
          <a:r>
            <a:rPr lang="en-ID" dirty="0"/>
            <a:t> </a:t>
          </a:r>
          <a:r>
            <a:rPr lang="en-ID" dirty="0" err="1"/>
            <a:t>terhadap</a:t>
          </a:r>
          <a:r>
            <a:rPr lang="en-ID" dirty="0"/>
            <a:t> </a:t>
          </a:r>
          <a:r>
            <a:rPr lang="en-ID" dirty="0" err="1"/>
            <a:t>paru-paru</a:t>
          </a:r>
          <a:endParaRPr lang="en-ID" dirty="0"/>
        </a:p>
      </dgm:t>
    </dgm:pt>
    <dgm:pt modelId="{9DE521A1-DAD6-40ED-904D-6D44661FA7C4}" type="sibTrans" cxnId="{0031BEDA-4B5F-434D-8AA9-4DCD07BB8E65}">
      <dgm:prSet/>
      <dgm:spPr/>
      <dgm:t>
        <a:bodyPr/>
        <a:lstStyle/>
        <a:p>
          <a:endParaRPr lang="en-ID"/>
        </a:p>
      </dgm:t>
    </dgm:pt>
    <dgm:pt modelId="{C04EA1D9-E158-46C1-9C15-2646FB7D92CA}" type="parTrans" cxnId="{0031BEDA-4B5F-434D-8AA9-4DCD07BB8E65}">
      <dgm:prSet/>
      <dgm:spPr/>
      <dgm:t>
        <a:bodyPr/>
        <a:lstStyle/>
        <a:p>
          <a:endParaRPr lang="en-ID"/>
        </a:p>
      </dgm:t>
    </dgm:pt>
    <dgm:pt modelId="{016993D9-1843-4CB9-93F3-72A83DE8A098}">
      <dgm:prSet phldrT="[Text]"/>
      <dgm:spPr/>
      <dgm:t>
        <a:bodyPr/>
        <a:lstStyle/>
        <a:p>
          <a:r>
            <a:rPr lang="en-ID" dirty="0" err="1"/>
            <a:t>Sistem</a:t>
          </a:r>
          <a:r>
            <a:rPr lang="en-ID" dirty="0"/>
            <a:t> </a:t>
          </a:r>
          <a:r>
            <a:rPr lang="en-ID" dirty="0" err="1"/>
            <a:t>peredaran</a:t>
          </a:r>
          <a:r>
            <a:rPr lang="en-ID" dirty="0"/>
            <a:t> </a:t>
          </a:r>
          <a:r>
            <a:rPr lang="en-ID" dirty="0" err="1"/>
            <a:t>darah</a:t>
          </a:r>
          <a:endParaRPr lang="en-ID" dirty="0"/>
        </a:p>
      </dgm:t>
    </dgm:pt>
    <dgm:pt modelId="{04CF4C43-F8F2-4FDB-B0AA-1D2EBD333C31}" type="sibTrans" cxnId="{F86315ED-2E10-436A-AA21-929D998F0B7C}">
      <dgm:prSet/>
      <dgm:spPr/>
      <dgm:t>
        <a:bodyPr/>
        <a:lstStyle/>
        <a:p>
          <a:endParaRPr lang="en-ID"/>
        </a:p>
      </dgm:t>
    </dgm:pt>
    <dgm:pt modelId="{6D04E5B5-FCE0-4287-96D6-28CC77ACF39E}" type="parTrans" cxnId="{F86315ED-2E10-436A-AA21-929D998F0B7C}">
      <dgm:prSet/>
      <dgm:spPr/>
      <dgm:t>
        <a:bodyPr/>
        <a:lstStyle/>
        <a:p>
          <a:endParaRPr lang="en-ID"/>
        </a:p>
      </dgm:t>
    </dgm:pt>
    <dgm:pt modelId="{F49CB138-D765-4576-8DB4-876269D71166}" type="pres">
      <dgm:prSet presAssocID="{29A8F6C6-AF88-4261-8201-D7138BCB284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8232F0-309E-4E94-BE7F-52CE795C0392}" type="pres">
      <dgm:prSet presAssocID="{1C63BEA6-9237-424B-B9F3-FF68820CAB49}" presName="linNode" presStyleCnt="0"/>
      <dgm:spPr/>
    </dgm:pt>
    <dgm:pt modelId="{20B2FCBC-4325-4F4F-946C-4EE2D95860FF}" type="pres">
      <dgm:prSet presAssocID="{1C63BEA6-9237-424B-B9F3-FF68820CAB49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C74A56-5DED-4CAB-AB36-9C522998D78C}" type="pres">
      <dgm:prSet presAssocID="{1C63BEA6-9237-424B-B9F3-FF68820CAB49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69EB52-8A3F-4352-A410-C60F3C68EA49}" type="pres">
      <dgm:prSet presAssocID="{8ABB7B52-9D9A-4348-9C61-16C4BD6E347F}" presName="sp" presStyleCnt="0"/>
      <dgm:spPr/>
    </dgm:pt>
    <dgm:pt modelId="{8F05E6B4-8269-4F55-A1DF-27D3148E72F8}" type="pres">
      <dgm:prSet presAssocID="{321686A3-1757-4376-9C3B-2C3FAEF3AA99}" presName="linNode" presStyleCnt="0"/>
      <dgm:spPr/>
    </dgm:pt>
    <dgm:pt modelId="{6C352D7D-1E93-47C7-AE6F-6A45A7B1A0C8}" type="pres">
      <dgm:prSet presAssocID="{321686A3-1757-4376-9C3B-2C3FAEF3AA99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188352-B299-45CA-8AAD-37D4D749CE1D}" type="pres">
      <dgm:prSet presAssocID="{321686A3-1757-4376-9C3B-2C3FAEF3AA99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BA2270-CDCB-4246-8B42-324E11830BEF}" type="presOf" srcId="{64CC6973-7C3D-4F0E-BC16-4DC21DAB0C49}" destId="{F2188352-B299-45CA-8AAD-37D4D749CE1D}" srcOrd="0" destOrd="0" presId="urn:microsoft.com/office/officeart/2005/8/layout/vList5"/>
    <dgm:cxn modelId="{6EE3AD1A-A5C8-48F5-8C7D-CDE717EAA100}" type="presOf" srcId="{67352B55-B02E-4FA3-90C0-E942DD93B35C}" destId="{2BC74A56-5DED-4CAB-AB36-9C522998D78C}" srcOrd="0" destOrd="0" presId="urn:microsoft.com/office/officeart/2005/8/layout/vList5"/>
    <dgm:cxn modelId="{D736B0EE-F138-4193-8E34-5D2CF68CA1E0}" srcId="{321686A3-1757-4376-9C3B-2C3FAEF3AA99}" destId="{64CC6973-7C3D-4F0E-BC16-4DC21DAB0C49}" srcOrd="0" destOrd="0" parTransId="{7061FABF-95D0-40DC-AA2F-12180B43312C}" sibTransId="{D6D7CEC8-E7F6-4F09-99A8-2D3F1414ECCE}"/>
    <dgm:cxn modelId="{D5F39A45-9755-4B49-9F61-CAD3ECE1C21D}" srcId="{29A8F6C6-AF88-4261-8201-D7138BCB2842}" destId="{321686A3-1757-4376-9C3B-2C3FAEF3AA99}" srcOrd="1" destOrd="0" parTransId="{1F892A6E-2B38-4652-9FBC-6C3BEE68B7D6}" sibTransId="{2D09EA49-BEEF-4643-82AF-4FA2669D2408}"/>
    <dgm:cxn modelId="{C1636D10-3B49-44AA-9410-2497917C0BD6}" type="presOf" srcId="{29A8F6C6-AF88-4261-8201-D7138BCB2842}" destId="{F49CB138-D765-4576-8DB4-876269D71166}" srcOrd="0" destOrd="0" presId="urn:microsoft.com/office/officeart/2005/8/layout/vList5"/>
    <dgm:cxn modelId="{F86315ED-2E10-436A-AA21-929D998F0B7C}" srcId="{1C63BEA6-9237-424B-B9F3-FF68820CAB49}" destId="{016993D9-1843-4CB9-93F3-72A83DE8A098}" srcOrd="1" destOrd="0" parTransId="{6D04E5B5-FCE0-4287-96D6-28CC77ACF39E}" sibTransId="{04CF4C43-F8F2-4FDB-B0AA-1D2EBD333C31}"/>
    <dgm:cxn modelId="{DECCD5FE-5CE4-48A9-B25C-165CF6ED8D85}" type="presOf" srcId="{1C63BEA6-9237-424B-B9F3-FF68820CAB49}" destId="{20B2FCBC-4325-4F4F-946C-4EE2D95860FF}" srcOrd="0" destOrd="0" presId="urn:microsoft.com/office/officeart/2005/8/layout/vList5"/>
    <dgm:cxn modelId="{006FDECA-69EC-4183-B473-710211AB52FA}" type="presOf" srcId="{016993D9-1843-4CB9-93F3-72A83DE8A098}" destId="{2BC74A56-5DED-4CAB-AB36-9C522998D78C}" srcOrd="0" destOrd="1" presId="urn:microsoft.com/office/officeart/2005/8/layout/vList5"/>
    <dgm:cxn modelId="{0031BEDA-4B5F-434D-8AA9-4DCD07BB8E65}" srcId="{1C63BEA6-9237-424B-B9F3-FF68820CAB49}" destId="{67352B55-B02E-4FA3-90C0-E942DD93B35C}" srcOrd="0" destOrd="0" parTransId="{C04EA1D9-E158-46C1-9C15-2646FB7D92CA}" sibTransId="{9DE521A1-DAD6-40ED-904D-6D44661FA7C4}"/>
    <dgm:cxn modelId="{96038449-C682-43A3-971F-71D62C084190}" srcId="{29A8F6C6-AF88-4261-8201-D7138BCB2842}" destId="{1C63BEA6-9237-424B-B9F3-FF68820CAB49}" srcOrd="0" destOrd="0" parTransId="{AAAC6A27-4772-41B8-B32D-E7BA842BD6FC}" sibTransId="{8ABB7B52-9D9A-4348-9C61-16C4BD6E347F}"/>
    <dgm:cxn modelId="{F4C06385-F67A-4C57-813C-5C100B19BF1B}" type="presOf" srcId="{321686A3-1757-4376-9C3B-2C3FAEF3AA99}" destId="{6C352D7D-1E93-47C7-AE6F-6A45A7B1A0C8}" srcOrd="0" destOrd="0" presId="urn:microsoft.com/office/officeart/2005/8/layout/vList5"/>
    <dgm:cxn modelId="{86B059ED-DAF8-40A4-8FC4-5184923D46BA}" type="presParOf" srcId="{F49CB138-D765-4576-8DB4-876269D71166}" destId="{788232F0-309E-4E94-BE7F-52CE795C0392}" srcOrd="0" destOrd="0" presId="urn:microsoft.com/office/officeart/2005/8/layout/vList5"/>
    <dgm:cxn modelId="{175E5C1A-40EC-418E-988A-20D51B6E7526}" type="presParOf" srcId="{788232F0-309E-4E94-BE7F-52CE795C0392}" destId="{20B2FCBC-4325-4F4F-946C-4EE2D95860FF}" srcOrd="0" destOrd="0" presId="urn:microsoft.com/office/officeart/2005/8/layout/vList5"/>
    <dgm:cxn modelId="{CEA3BA80-DE3A-44F8-9871-B82B493BCDA8}" type="presParOf" srcId="{788232F0-309E-4E94-BE7F-52CE795C0392}" destId="{2BC74A56-5DED-4CAB-AB36-9C522998D78C}" srcOrd="1" destOrd="0" presId="urn:microsoft.com/office/officeart/2005/8/layout/vList5"/>
    <dgm:cxn modelId="{A5A73DE3-CF4E-41BF-9AE9-27B0A1625796}" type="presParOf" srcId="{F49CB138-D765-4576-8DB4-876269D71166}" destId="{6569EB52-8A3F-4352-A410-C60F3C68EA49}" srcOrd="1" destOrd="0" presId="urn:microsoft.com/office/officeart/2005/8/layout/vList5"/>
    <dgm:cxn modelId="{8E6593A9-1E01-4B5A-A853-54CAFB8998EA}" type="presParOf" srcId="{F49CB138-D765-4576-8DB4-876269D71166}" destId="{8F05E6B4-8269-4F55-A1DF-27D3148E72F8}" srcOrd="2" destOrd="0" presId="urn:microsoft.com/office/officeart/2005/8/layout/vList5"/>
    <dgm:cxn modelId="{FC292DFA-828C-40B0-A028-AD241209C471}" type="presParOf" srcId="{8F05E6B4-8269-4F55-A1DF-27D3148E72F8}" destId="{6C352D7D-1E93-47C7-AE6F-6A45A7B1A0C8}" srcOrd="0" destOrd="0" presId="urn:microsoft.com/office/officeart/2005/8/layout/vList5"/>
    <dgm:cxn modelId="{3A615474-314C-4C88-808D-E5C032878345}" type="presParOf" srcId="{8F05E6B4-8269-4F55-A1DF-27D3148E72F8}" destId="{F2188352-B299-45CA-8AAD-37D4D749CE1D}" srcOrd="1" destOrd="0" presId="urn:microsoft.com/office/officeart/2005/8/layout/vList5"/>
  </dgm:cxnLst>
  <dgm:bg>
    <a:noFill/>
  </dgm:bg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41DC6D-191E-437D-9D47-B106A9FF6754}" type="doc">
      <dgm:prSet loTypeId="urn:microsoft.com/office/officeart/2008/layout/PictureStrips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D"/>
        </a:p>
      </dgm:t>
    </dgm:pt>
    <dgm:pt modelId="{522A6D0F-482E-4C59-A0C1-6D2B766A1151}">
      <dgm:prSet phldrT="[Text]" custT="1"/>
      <dgm:spPr/>
      <dgm:t>
        <a:bodyPr/>
        <a:lstStyle/>
        <a:p>
          <a:r>
            <a:rPr lang="en-ID" sz="2000" dirty="0"/>
            <a:t>30000 </a:t>
          </a:r>
          <a:r>
            <a:rPr lang="el-GR" sz="2000" dirty="0"/>
            <a:t>μ</a:t>
          </a:r>
          <a:r>
            <a:rPr lang="en-ID" sz="2000" dirty="0"/>
            <a:t>g/m</a:t>
          </a:r>
          <a:r>
            <a:rPr lang="en-ID" sz="2000" baseline="30000" dirty="0"/>
            <a:t>3 </a:t>
          </a:r>
        </a:p>
        <a:p>
          <a:r>
            <a:rPr lang="en-ID" sz="2000" baseline="0" dirty="0"/>
            <a:t>(1 Jam)</a:t>
          </a:r>
        </a:p>
      </dgm:t>
    </dgm:pt>
    <dgm:pt modelId="{C370BF1C-C401-46D7-9B7A-1416376A750A}" type="parTrans" cxnId="{41C51B36-578B-4931-855B-AAD7111ED09E}">
      <dgm:prSet/>
      <dgm:spPr/>
      <dgm:t>
        <a:bodyPr/>
        <a:lstStyle/>
        <a:p>
          <a:endParaRPr lang="en-ID" sz="2000"/>
        </a:p>
      </dgm:t>
    </dgm:pt>
    <dgm:pt modelId="{17FBC360-2B23-4469-A8BC-2E1EA11AF7F1}" type="sibTrans" cxnId="{41C51B36-578B-4931-855B-AAD7111ED09E}">
      <dgm:prSet/>
      <dgm:spPr/>
      <dgm:t>
        <a:bodyPr/>
        <a:lstStyle/>
        <a:p>
          <a:endParaRPr lang="en-ID" sz="2000"/>
        </a:p>
      </dgm:t>
    </dgm:pt>
    <dgm:pt modelId="{51A15D85-079D-48C4-B0F2-FCB9C954F693}">
      <dgm:prSet phldrT="[Text]" custT="1"/>
      <dgm:spPr/>
      <dgm:t>
        <a:bodyPr/>
        <a:lstStyle/>
        <a:p>
          <a:r>
            <a:rPr lang="en-ID" sz="2000" dirty="0"/>
            <a:t>10000 </a:t>
          </a:r>
          <a:r>
            <a:rPr lang="el-GR" sz="2000" dirty="0"/>
            <a:t>μ</a:t>
          </a:r>
          <a:r>
            <a:rPr lang="en-ID" sz="2000" dirty="0"/>
            <a:t>g/m</a:t>
          </a:r>
          <a:r>
            <a:rPr lang="en-ID" sz="2000" baseline="30000" dirty="0"/>
            <a:t>3 </a:t>
          </a:r>
          <a:r>
            <a:rPr lang="en-ID" sz="2000" baseline="0" dirty="0"/>
            <a:t>(8 Jam)</a:t>
          </a:r>
        </a:p>
      </dgm:t>
    </dgm:pt>
    <dgm:pt modelId="{D406AD68-FCC8-4659-A8A0-EC56AE38DC81}" type="parTrans" cxnId="{7B9A5F11-AC72-456C-9B0A-42FED45C0A1F}">
      <dgm:prSet/>
      <dgm:spPr/>
      <dgm:t>
        <a:bodyPr/>
        <a:lstStyle/>
        <a:p>
          <a:endParaRPr lang="en-ID" sz="2000"/>
        </a:p>
      </dgm:t>
    </dgm:pt>
    <dgm:pt modelId="{1EC565F4-42F1-4075-B978-1301B5DAAA99}" type="sibTrans" cxnId="{7B9A5F11-AC72-456C-9B0A-42FED45C0A1F}">
      <dgm:prSet/>
      <dgm:spPr/>
      <dgm:t>
        <a:bodyPr/>
        <a:lstStyle/>
        <a:p>
          <a:endParaRPr lang="en-ID" sz="2000"/>
        </a:p>
      </dgm:t>
    </dgm:pt>
    <dgm:pt modelId="{E568EB5A-26F9-410D-B679-208C0F5B488E}" type="pres">
      <dgm:prSet presAssocID="{1D41DC6D-191E-437D-9D47-B106A9FF675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C0EFC0-987B-457B-8915-BAB8BFC186F7}" type="pres">
      <dgm:prSet presAssocID="{522A6D0F-482E-4C59-A0C1-6D2B766A1151}" presName="composite" presStyleCnt="0"/>
      <dgm:spPr/>
    </dgm:pt>
    <dgm:pt modelId="{A844FE1F-E1FA-473B-9F6E-4D6C43A60FBA}" type="pres">
      <dgm:prSet presAssocID="{522A6D0F-482E-4C59-A0C1-6D2B766A1151}" presName="rect1" presStyleLbl="tr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4A360-B6E2-4E8C-A12E-8AC8B47B3041}" type="pres">
      <dgm:prSet presAssocID="{522A6D0F-482E-4C59-A0C1-6D2B766A1151}" presName="rect2" presStyleLbl="fgImgPlace1" presStyleIdx="0" presStyleCnt="2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="" xmlns:a1611="http://schemas.microsoft.com/office/drawing/2016/11/main" r:id="rId2"/>
              </a:ext>
            </a:extLst>
          </a:blip>
          <a:srcRect/>
          <a:stretch>
            <a:fillRect l="-37000" r="-37000"/>
          </a:stretch>
        </a:blipFill>
      </dgm:spPr>
    </dgm:pt>
    <dgm:pt modelId="{B05A8AF6-E846-4780-9CB8-E202D9742037}" type="pres">
      <dgm:prSet presAssocID="{17FBC360-2B23-4469-A8BC-2E1EA11AF7F1}" presName="sibTrans" presStyleCnt="0"/>
      <dgm:spPr/>
    </dgm:pt>
    <dgm:pt modelId="{736553CF-B97F-4A59-BC02-BCB62A0327E1}" type="pres">
      <dgm:prSet presAssocID="{51A15D85-079D-48C4-B0F2-FCB9C954F693}" presName="composite" presStyleCnt="0"/>
      <dgm:spPr/>
    </dgm:pt>
    <dgm:pt modelId="{58E5D149-6CBE-4E9E-88B6-EEC383B08C53}" type="pres">
      <dgm:prSet presAssocID="{51A15D85-079D-48C4-B0F2-FCB9C954F693}" presName="rect1" presStyleLbl="tr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97CBD0-3E5A-4906-8E0A-68D0F03F3C97}" type="pres">
      <dgm:prSet presAssocID="{51A15D85-079D-48C4-B0F2-FCB9C954F693}" presName="rect2" presStyleLbl="fgImgPlace1" presStyleIdx="1" presStyleCnt="2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="" xmlns:a1611="http://schemas.microsoft.com/office/drawing/2016/11/main" r:id="rId2"/>
              </a:ext>
            </a:extLst>
          </a:blip>
          <a:srcRect/>
          <a:stretch>
            <a:fillRect l="-37000" r="-37000"/>
          </a:stretch>
        </a:blipFill>
      </dgm:spPr>
    </dgm:pt>
  </dgm:ptLst>
  <dgm:cxnLst>
    <dgm:cxn modelId="{A57001CC-FFA7-4B09-B650-1E92020434A3}" type="presOf" srcId="{1D41DC6D-191E-437D-9D47-B106A9FF6754}" destId="{E568EB5A-26F9-410D-B679-208C0F5B488E}" srcOrd="0" destOrd="0" presId="urn:microsoft.com/office/officeart/2008/layout/PictureStrips"/>
    <dgm:cxn modelId="{A5CDBC10-0421-470E-B8C1-587ED295C150}" type="presOf" srcId="{51A15D85-079D-48C4-B0F2-FCB9C954F693}" destId="{58E5D149-6CBE-4E9E-88B6-EEC383B08C53}" srcOrd="0" destOrd="0" presId="urn:microsoft.com/office/officeart/2008/layout/PictureStrips"/>
    <dgm:cxn modelId="{7B9A5F11-AC72-456C-9B0A-42FED45C0A1F}" srcId="{1D41DC6D-191E-437D-9D47-B106A9FF6754}" destId="{51A15D85-079D-48C4-B0F2-FCB9C954F693}" srcOrd="1" destOrd="0" parTransId="{D406AD68-FCC8-4659-A8A0-EC56AE38DC81}" sibTransId="{1EC565F4-42F1-4075-B978-1301B5DAAA99}"/>
    <dgm:cxn modelId="{41C51B36-578B-4931-855B-AAD7111ED09E}" srcId="{1D41DC6D-191E-437D-9D47-B106A9FF6754}" destId="{522A6D0F-482E-4C59-A0C1-6D2B766A1151}" srcOrd="0" destOrd="0" parTransId="{C370BF1C-C401-46D7-9B7A-1416376A750A}" sibTransId="{17FBC360-2B23-4469-A8BC-2E1EA11AF7F1}"/>
    <dgm:cxn modelId="{28DBB225-FF99-4F4B-A9AA-67CD2E0143BF}" type="presOf" srcId="{522A6D0F-482E-4C59-A0C1-6D2B766A1151}" destId="{A844FE1F-E1FA-473B-9F6E-4D6C43A60FBA}" srcOrd="0" destOrd="0" presId="urn:microsoft.com/office/officeart/2008/layout/PictureStrips"/>
    <dgm:cxn modelId="{7A76105E-6079-4CC7-B9E0-5D5A8252F76E}" type="presParOf" srcId="{E568EB5A-26F9-410D-B679-208C0F5B488E}" destId="{3DC0EFC0-987B-457B-8915-BAB8BFC186F7}" srcOrd="0" destOrd="0" presId="urn:microsoft.com/office/officeart/2008/layout/PictureStrips"/>
    <dgm:cxn modelId="{14C96DF1-1CA9-44C3-883A-E01A29793767}" type="presParOf" srcId="{3DC0EFC0-987B-457B-8915-BAB8BFC186F7}" destId="{A844FE1F-E1FA-473B-9F6E-4D6C43A60FBA}" srcOrd="0" destOrd="0" presId="urn:microsoft.com/office/officeart/2008/layout/PictureStrips"/>
    <dgm:cxn modelId="{015355F2-EC1B-4E5C-934E-75DAE401A566}" type="presParOf" srcId="{3DC0EFC0-987B-457B-8915-BAB8BFC186F7}" destId="{CF94A360-B6E2-4E8C-A12E-8AC8B47B3041}" srcOrd="1" destOrd="0" presId="urn:microsoft.com/office/officeart/2008/layout/PictureStrips"/>
    <dgm:cxn modelId="{892E63AD-3918-4605-B5A9-22CEAD1C159E}" type="presParOf" srcId="{E568EB5A-26F9-410D-B679-208C0F5B488E}" destId="{B05A8AF6-E846-4780-9CB8-E202D9742037}" srcOrd="1" destOrd="0" presId="urn:microsoft.com/office/officeart/2008/layout/PictureStrips"/>
    <dgm:cxn modelId="{E5F226E5-B743-4557-8C4F-AAB7D084C8C0}" type="presParOf" srcId="{E568EB5A-26F9-410D-B679-208C0F5B488E}" destId="{736553CF-B97F-4A59-BC02-BCB62A0327E1}" srcOrd="2" destOrd="0" presId="urn:microsoft.com/office/officeart/2008/layout/PictureStrips"/>
    <dgm:cxn modelId="{D6E25154-E882-448E-BC87-DCCB9016F1B7}" type="presParOf" srcId="{736553CF-B97F-4A59-BC02-BCB62A0327E1}" destId="{58E5D149-6CBE-4E9E-88B6-EEC383B08C53}" srcOrd="0" destOrd="0" presId="urn:microsoft.com/office/officeart/2008/layout/PictureStrips"/>
    <dgm:cxn modelId="{225FB1F6-BC2C-4AF1-A306-9966741F79F6}" type="presParOf" srcId="{736553CF-B97F-4A59-BC02-BCB62A0327E1}" destId="{B097CBD0-3E5A-4906-8E0A-68D0F03F3C97}" srcOrd="1" destOrd="0" presId="urn:microsoft.com/office/officeart/2008/layout/PictureStrips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A8F6C6-AF88-4261-8201-D7138BCB284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1C63BEA6-9237-424B-B9F3-FF68820CAB49}">
      <dgm:prSet phldrT="[Text]" phldr="1"/>
      <dgm:spPr>
        <a:blipFill rotWithShape="0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ID" dirty="0"/>
        </a:p>
      </dgm:t>
    </dgm:pt>
    <dgm:pt modelId="{8ABB7B52-9D9A-4348-9C61-16C4BD6E347F}" type="sibTrans" cxnId="{96038449-C682-43A3-971F-71D62C084190}">
      <dgm:prSet/>
      <dgm:spPr/>
      <dgm:t>
        <a:bodyPr/>
        <a:lstStyle/>
        <a:p>
          <a:endParaRPr lang="en-ID"/>
        </a:p>
      </dgm:t>
    </dgm:pt>
    <dgm:pt modelId="{AAAC6A27-4772-41B8-B32D-E7BA842BD6FC}" type="parTrans" cxnId="{96038449-C682-43A3-971F-71D62C084190}">
      <dgm:prSet/>
      <dgm:spPr/>
      <dgm:t>
        <a:bodyPr/>
        <a:lstStyle/>
        <a:p>
          <a:endParaRPr lang="en-ID"/>
        </a:p>
      </dgm:t>
    </dgm:pt>
    <dgm:pt modelId="{67352B55-B02E-4FA3-90C0-E942DD93B35C}">
      <dgm:prSet phldrT="[Text]"/>
      <dgm:spPr/>
      <dgm:t>
        <a:bodyPr/>
        <a:lstStyle/>
        <a:p>
          <a:r>
            <a:rPr lang="en-ID" dirty="0" err="1"/>
            <a:t>Paru-paru</a:t>
          </a:r>
          <a:endParaRPr lang="en-ID" dirty="0"/>
        </a:p>
      </dgm:t>
    </dgm:pt>
    <dgm:pt modelId="{9DE521A1-DAD6-40ED-904D-6D44661FA7C4}" type="sibTrans" cxnId="{0031BEDA-4B5F-434D-8AA9-4DCD07BB8E65}">
      <dgm:prSet/>
      <dgm:spPr/>
      <dgm:t>
        <a:bodyPr/>
        <a:lstStyle/>
        <a:p>
          <a:endParaRPr lang="en-ID"/>
        </a:p>
      </dgm:t>
    </dgm:pt>
    <dgm:pt modelId="{C04EA1D9-E158-46C1-9C15-2646FB7D92CA}" type="parTrans" cxnId="{0031BEDA-4B5F-434D-8AA9-4DCD07BB8E65}">
      <dgm:prSet/>
      <dgm:spPr/>
      <dgm:t>
        <a:bodyPr/>
        <a:lstStyle/>
        <a:p>
          <a:endParaRPr lang="en-ID"/>
        </a:p>
      </dgm:t>
    </dgm:pt>
    <dgm:pt modelId="{016993D9-1843-4CB9-93F3-72A83DE8A098}">
      <dgm:prSet phldrT="[Text]"/>
      <dgm:spPr/>
      <dgm:t>
        <a:bodyPr/>
        <a:lstStyle/>
        <a:p>
          <a:r>
            <a:rPr lang="en-ID" dirty="0" err="1"/>
            <a:t>Sistem</a:t>
          </a:r>
          <a:r>
            <a:rPr lang="en-ID" dirty="0"/>
            <a:t> </a:t>
          </a:r>
          <a:r>
            <a:rPr lang="en-ID" dirty="0" err="1"/>
            <a:t>peredaran</a:t>
          </a:r>
          <a:r>
            <a:rPr lang="en-ID" dirty="0"/>
            <a:t> </a:t>
          </a:r>
          <a:r>
            <a:rPr lang="en-ID" dirty="0" err="1"/>
            <a:t>darah</a:t>
          </a:r>
          <a:endParaRPr lang="en-ID" dirty="0"/>
        </a:p>
      </dgm:t>
    </dgm:pt>
    <dgm:pt modelId="{04CF4C43-F8F2-4FDB-B0AA-1D2EBD333C31}" type="sibTrans" cxnId="{F86315ED-2E10-436A-AA21-929D998F0B7C}">
      <dgm:prSet/>
      <dgm:spPr/>
      <dgm:t>
        <a:bodyPr/>
        <a:lstStyle/>
        <a:p>
          <a:endParaRPr lang="en-ID"/>
        </a:p>
      </dgm:t>
    </dgm:pt>
    <dgm:pt modelId="{6D04E5B5-FCE0-4287-96D6-28CC77ACF39E}" type="parTrans" cxnId="{F86315ED-2E10-436A-AA21-929D998F0B7C}">
      <dgm:prSet/>
      <dgm:spPr/>
      <dgm:t>
        <a:bodyPr/>
        <a:lstStyle/>
        <a:p>
          <a:endParaRPr lang="en-ID"/>
        </a:p>
      </dgm:t>
    </dgm:pt>
    <dgm:pt modelId="{1EF8BA5C-1F23-449F-BB48-BA1F96F2D16A}">
      <dgm:prSet phldrT="[Text]"/>
      <dgm:spPr/>
      <dgm:t>
        <a:bodyPr/>
        <a:lstStyle/>
        <a:p>
          <a:r>
            <a:rPr lang="en-ID" dirty="0" err="1"/>
            <a:t>Sistem</a:t>
          </a:r>
          <a:r>
            <a:rPr lang="en-ID" dirty="0"/>
            <a:t> </a:t>
          </a:r>
          <a:r>
            <a:rPr lang="en-ID" dirty="0" err="1"/>
            <a:t>saraf</a:t>
          </a:r>
          <a:r>
            <a:rPr lang="en-ID" dirty="0"/>
            <a:t> </a:t>
          </a:r>
          <a:r>
            <a:rPr lang="en-ID" dirty="0" err="1"/>
            <a:t>pusat</a:t>
          </a:r>
          <a:endParaRPr lang="en-ID" dirty="0"/>
        </a:p>
      </dgm:t>
    </dgm:pt>
    <dgm:pt modelId="{ACDFAB99-C2B0-4223-A0C8-459B59520552}" type="parTrans" cxnId="{3B3DF3F2-9887-4DAE-B0EC-0C73A995DD3B}">
      <dgm:prSet/>
      <dgm:spPr/>
      <dgm:t>
        <a:bodyPr/>
        <a:lstStyle/>
        <a:p>
          <a:endParaRPr lang="en-ID"/>
        </a:p>
      </dgm:t>
    </dgm:pt>
    <dgm:pt modelId="{9612CB25-89AC-4DA1-AE41-544C6EAC35C7}" type="sibTrans" cxnId="{3B3DF3F2-9887-4DAE-B0EC-0C73A995DD3B}">
      <dgm:prSet/>
      <dgm:spPr/>
      <dgm:t>
        <a:bodyPr/>
        <a:lstStyle/>
        <a:p>
          <a:endParaRPr lang="en-ID"/>
        </a:p>
      </dgm:t>
    </dgm:pt>
    <dgm:pt modelId="{F49CB138-D765-4576-8DB4-876269D71166}" type="pres">
      <dgm:prSet presAssocID="{29A8F6C6-AF88-4261-8201-D7138BCB284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8232F0-309E-4E94-BE7F-52CE795C0392}" type="pres">
      <dgm:prSet presAssocID="{1C63BEA6-9237-424B-B9F3-FF68820CAB49}" presName="linNode" presStyleCnt="0"/>
      <dgm:spPr/>
    </dgm:pt>
    <dgm:pt modelId="{20B2FCBC-4325-4F4F-946C-4EE2D95860FF}" type="pres">
      <dgm:prSet presAssocID="{1C63BEA6-9237-424B-B9F3-FF68820CAB49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C74A56-5DED-4CAB-AB36-9C522998D78C}" type="pres">
      <dgm:prSet presAssocID="{1C63BEA6-9237-424B-B9F3-FF68820CAB49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CCD5FE-5CE4-48A9-B25C-165CF6ED8D85}" type="presOf" srcId="{1C63BEA6-9237-424B-B9F3-FF68820CAB49}" destId="{20B2FCBC-4325-4F4F-946C-4EE2D95860FF}" srcOrd="0" destOrd="0" presId="urn:microsoft.com/office/officeart/2005/8/layout/vList5"/>
    <dgm:cxn modelId="{0031BEDA-4B5F-434D-8AA9-4DCD07BB8E65}" srcId="{1C63BEA6-9237-424B-B9F3-FF68820CAB49}" destId="{67352B55-B02E-4FA3-90C0-E942DD93B35C}" srcOrd="0" destOrd="0" parTransId="{C04EA1D9-E158-46C1-9C15-2646FB7D92CA}" sibTransId="{9DE521A1-DAD6-40ED-904D-6D44661FA7C4}"/>
    <dgm:cxn modelId="{C1636D10-3B49-44AA-9410-2497917C0BD6}" type="presOf" srcId="{29A8F6C6-AF88-4261-8201-D7138BCB2842}" destId="{F49CB138-D765-4576-8DB4-876269D71166}" srcOrd="0" destOrd="0" presId="urn:microsoft.com/office/officeart/2005/8/layout/vList5"/>
    <dgm:cxn modelId="{A8C9F7E0-109B-427B-AF01-42FBAAE2DA58}" type="presOf" srcId="{1EF8BA5C-1F23-449F-BB48-BA1F96F2D16A}" destId="{2BC74A56-5DED-4CAB-AB36-9C522998D78C}" srcOrd="0" destOrd="2" presId="urn:microsoft.com/office/officeart/2005/8/layout/vList5"/>
    <dgm:cxn modelId="{006FDECA-69EC-4183-B473-710211AB52FA}" type="presOf" srcId="{016993D9-1843-4CB9-93F3-72A83DE8A098}" destId="{2BC74A56-5DED-4CAB-AB36-9C522998D78C}" srcOrd="0" destOrd="1" presId="urn:microsoft.com/office/officeart/2005/8/layout/vList5"/>
    <dgm:cxn modelId="{6EE3AD1A-A5C8-48F5-8C7D-CDE717EAA100}" type="presOf" srcId="{67352B55-B02E-4FA3-90C0-E942DD93B35C}" destId="{2BC74A56-5DED-4CAB-AB36-9C522998D78C}" srcOrd="0" destOrd="0" presId="urn:microsoft.com/office/officeart/2005/8/layout/vList5"/>
    <dgm:cxn modelId="{3B3DF3F2-9887-4DAE-B0EC-0C73A995DD3B}" srcId="{1C63BEA6-9237-424B-B9F3-FF68820CAB49}" destId="{1EF8BA5C-1F23-449F-BB48-BA1F96F2D16A}" srcOrd="2" destOrd="0" parTransId="{ACDFAB99-C2B0-4223-A0C8-459B59520552}" sibTransId="{9612CB25-89AC-4DA1-AE41-544C6EAC35C7}"/>
    <dgm:cxn modelId="{96038449-C682-43A3-971F-71D62C084190}" srcId="{29A8F6C6-AF88-4261-8201-D7138BCB2842}" destId="{1C63BEA6-9237-424B-B9F3-FF68820CAB49}" srcOrd="0" destOrd="0" parTransId="{AAAC6A27-4772-41B8-B32D-E7BA842BD6FC}" sibTransId="{8ABB7B52-9D9A-4348-9C61-16C4BD6E347F}"/>
    <dgm:cxn modelId="{F86315ED-2E10-436A-AA21-929D998F0B7C}" srcId="{1C63BEA6-9237-424B-B9F3-FF68820CAB49}" destId="{016993D9-1843-4CB9-93F3-72A83DE8A098}" srcOrd="1" destOrd="0" parTransId="{6D04E5B5-FCE0-4287-96D6-28CC77ACF39E}" sibTransId="{04CF4C43-F8F2-4FDB-B0AA-1D2EBD333C31}"/>
    <dgm:cxn modelId="{86B059ED-DAF8-40A4-8FC4-5184923D46BA}" type="presParOf" srcId="{F49CB138-D765-4576-8DB4-876269D71166}" destId="{788232F0-309E-4E94-BE7F-52CE795C0392}" srcOrd="0" destOrd="0" presId="urn:microsoft.com/office/officeart/2005/8/layout/vList5"/>
    <dgm:cxn modelId="{175E5C1A-40EC-418E-988A-20D51B6E7526}" type="presParOf" srcId="{788232F0-309E-4E94-BE7F-52CE795C0392}" destId="{20B2FCBC-4325-4F4F-946C-4EE2D95860FF}" srcOrd="0" destOrd="0" presId="urn:microsoft.com/office/officeart/2005/8/layout/vList5"/>
    <dgm:cxn modelId="{CEA3BA80-DE3A-44F8-9871-B82B493BCDA8}" type="presParOf" srcId="{788232F0-309E-4E94-BE7F-52CE795C0392}" destId="{2BC74A56-5DED-4CAB-AB36-9C522998D78C}" srcOrd="1" destOrd="0" presId="urn:microsoft.com/office/officeart/2005/8/layout/vList5"/>
  </dgm:cxnLst>
  <dgm:bg>
    <a:noFill/>
  </dgm:bg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3CE092-190F-4909-8416-5DCF76885A0C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52DAFA0D-7B41-4181-B76D-1B4BD707DED4}">
      <dgm:prSet phldrT="[Text]"/>
      <dgm:spPr/>
      <dgm:t>
        <a:bodyPr/>
        <a:lstStyle/>
        <a:p>
          <a:r>
            <a:rPr lang="en-ID" dirty="0"/>
            <a:t>HC</a:t>
          </a:r>
        </a:p>
      </dgm:t>
    </dgm:pt>
    <dgm:pt modelId="{B3D5AAD7-4B8D-439F-9576-1A2FDF74288D}" type="parTrans" cxnId="{0C56B24E-D52A-4D4B-8BDE-C12BFCC9ADCF}">
      <dgm:prSet/>
      <dgm:spPr/>
      <dgm:t>
        <a:bodyPr/>
        <a:lstStyle/>
        <a:p>
          <a:endParaRPr lang="en-ID"/>
        </a:p>
      </dgm:t>
    </dgm:pt>
    <dgm:pt modelId="{C78ECE6D-739D-417D-ACFB-448948FC5BC2}" type="sibTrans" cxnId="{0C56B24E-D52A-4D4B-8BDE-C12BFCC9ADCF}">
      <dgm:prSet/>
      <dgm:spPr/>
      <dgm:t>
        <a:bodyPr/>
        <a:lstStyle/>
        <a:p>
          <a:endParaRPr lang="en-ID"/>
        </a:p>
      </dgm:t>
    </dgm:pt>
    <dgm:pt modelId="{93E920E2-7341-4E1D-9CB6-709AA19D497C}">
      <dgm:prSet phldrT="[Text]"/>
      <dgm:spPr/>
      <dgm:t>
        <a:bodyPr/>
        <a:lstStyle/>
        <a:p>
          <a:r>
            <a:rPr lang="en-ID" dirty="0" err="1"/>
            <a:t>Cuaca</a:t>
          </a:r>
          <a:endParaRPr lang="en-ID" dirty="0"/>
        </a:p>
      </dgm:t>
    </dgm:pt>
    <dgm:pt modelId="{DDD6100F-3369-497C-90C7-2F154E8422A0}" type="parTrans" cxnId="{575E2238-24E9-49B1-A32D-D405EAD5592E}">
      <dgm:prSet/>
      <dgm:spPr/>
      <dgm:t>
        <a:bodyPr/>
        <a:lstStyle/>
        <a:p>
          <a:endParaRPr lang="en-ID"/>
        </a:p>
      </dgm:t>
    </dgm:pt>
    <dgm:pt modelId="{D24FEEE3-8727-465E-AF43-C40702DE7C1F}" type="sibTrans" cxnId="{575E2238-24E9-49B1-A32D-D405EAD5592E}">
      <dgm:prSet/>
      <dgm:spPr/>
      <dgm:t>
        <a:bodyPr/>
        <a:lstStyle/>
        <a:p>
          <a:endParaRPr lang="en-ID"/>
        </a:p>
      </dgm:t>
    </dgm:pt>
    <dgm:pt modelId="{8DB8D2B7-4D3D-4C50-B812-B97A2551006A}">
      <dgm:prSet phldrT="[Text]"/>
      <dgm:spPr/>
      <dgm:t>
        <a:bodyPr/>
        <a:lstStyle/>
        <a:p>
          <a:r>
            <a:rPr lang="en-ID" dirty="0" err="1"/>
            <a:t>Manusia</a:t>
          </a:r>
          <a:endParaRPr lang="en-ID" dirty="0"/>
        </a:p>
      </dgm:t>
    </dgm:pt>
    <dgm:pt modelId="{0723846C-E162-4A57-85EB-B849A0D80478}" type="parTrans" cxnId="{566D9890-9FC9-4E10-B8E0-80B686F601A1}">
      <dgm:prSet/>
      <dgm:spPr/>
      <dgm:t>
        <a:bodyPr/>
        <a:lstStyle/>
        <a:p>
          <a:endParaRPr lang="en-ID"/>
        </a:p>
      </dgm:t>
    </dgm:pt>
    <dgm:pt modelId="{DC4616E4-F6CF-4ECC-898A-BBB7051FE91C}" type="sibTrans" cxnId="{566D9890-9FC9-4E10-B8E0-80B686F601A1}">
      <dgm:prSet/>
      <dgm:spPr/>
      <dgm:t>
        <a:bodyPr/>
        <a:lstStyle/>
        <a:p>
          <a:endParaRPr lang="en-ID"/>
        </a:p>
      </dgm:t>
    </dgm:pt>
    <dgm:pt modelId="{06D78893-C7BA-489B-B50F-9E91FE6EBD1E}">
      <dgm:prSet phldrT="[Text]"/>
      <dgm:spPr/>
      <dgm:t>
        <a:bodyPr/>
        <a:lstStyle/>
        <a:p>
          <a:r>
            <a:rPr lang="en-ID" dirty="0" err="1"/>
            <a:t>Alam</a:t>
          </a:r>
          <a:endParaRPr lang="en-ID" dirty="0"/>
        </a:p>
      </dgm:t>
    </dgm:pt>
    <dgm:pt modelId="{D265445E-5E05-4AD0-9CFE-E081A7BB3784}" type="parTrans" cxnId="{C1DF43F7-B49B-4F21-A329-C81FC696F294}">
      <dgm:prSet/>
      <dgm:spPr/>
      <dgm:t>
        <a:bodyPr/>
        <a:lstStyle/>
        <a:p>
          <a:endParaRPr lang="en-ID"/>
        </a:p>
      </dgm:t>
    </dgm:pt>
    <dgm:pt modelId="{223B8818-97C8-4F15-855E-E3EDE3DC9AC6}" type="sibTrans" cxnId="{C1DF43F7-B49B-4F21-A329-C81FC696F294}">
      <dgm:prSet/>
      <dgm:spPr/>
      <dgm:t>
        <a:bodyPr/>
        <a:lstStyle/>
        <a:p>
          <a:endParaRPr lang="en-ID"/>
        </a:p>
      </dgm:t>
    </dgm:pt>
    <dgm:pt modelId="{15653920-439D-41DB-846A-52A77BA59A02}">
      <dgm:prSet phldrT="[Text]"/>
      <dgm:spPr/>
      <dgm:t>
        <a:bodyPr/>
        <a:lstStyle/>
        <a:p>
          <a:r>
            <a:rPr lang="en-ID" dirty="0" err="1"/>
            <a:t>Reaksi</a:t>
          </a:r>
          <a:r>
            <a:rPr lang="en-ID" dirty="0"/>
            <a:t> </a:t>
          </a:r>
          <a:r>
            <a:rPr lang="en-ID" dirty="0" err="1"/>
            <a:t>kimia</a:t>
          </a:r>
          <a:r>
            <a:rPr lang="en-ID" dirty="0"/>
            <a:t> di </a:t>
          </a:r>
          <a:r>
            <a:rPr lang="en-ID" dirty="0" err="1"/>
            <a:t>atmosfer</a:t>
          </a:r>
          <a:endParaRPr lang="en-ID" dirty="0"/>
        </a:p>
      </dgm:t>
    </dgm:pt>
    <dgm:pt modelId="{2DF626F3-FFF2-4A22-BDCB-FE1956C3897D}" type="parTrans" cxnId="{7C9C86AF-C9F8-43D4-BC91-E8BF9B5E040C}">
      <dgm:prSet/>
      <dgm:spPr/>
      <dgm:t>
        <a:bodyPr/>
        <a:lstStyle/>
        <a:p>
          <a:endParaRPr lang="en-ID"/>
        </a:p>
      </dgm:t>
    </dgm:pt>
    <dgm:pt modelId="{27A6D33A-D7A0-4025-8242-B3624C7C4CF2}" type="sibTrans" cxnId="{7C9C86AF-C9F8-43D4-BC91-E8BF9B5E040C}">
      <dgm:prSet/>
      <dgm:spPr/>
      <dgm:t>
        <a:bodyPr/>
        <a:lstStyle/>
        <a:p>
          <a:endParaRPr lang="en-ID"/>
        </a:p>
      </dgm:t>
    </dgm:pt>
    <dgm:pt modelId="{BF21E8C2-A4C3-4749-B4A9-F81217519A0C}" type="pres">
      <dgm:prSet presAssocID="{8B3CE092-190F-4909-8416-5DCF76885A0C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CC9D71-5EA8-42BB-A7F7-971597AA7856}" type="pres">
      <dgm:prSet presAssocID="{8B3CE092-190F-4909-8416-5DCF76885A0C}" presName="matrix" presStyleCnt="0"/>
      <dgm:spPr/>
    </dgm:pt>
    <dgm:pt modelId="{BBA1450C-200A-4E11-BB4F-508A2ED9F01C}" type="pres">
      <dgm:prSet presAssocID="{8B3CE092-190F-4909-8416-5DCF76885A0C}" presName="tile1" presStyleLbl="node1" presStyleIdx="0" presStyleCnt="4"/>
      <dgm:spPr/>
      <dgm:t>
        <a:bodyPr/>
        <a:lstStyle/>
        <a:p>
          <a:endParaRPr lang="en-US"/>
        </a:p>
      </dgm:t>
    </dgm:pt>
    <dgm:pt modelId="{E06ECDE8-ED7A-4CED-9711-C9CCE1AB71E4}" type="pres">
      <dgm:prSet presAssocID="{8B3CE092-190F-4909-8416-5DCF76885A0C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4919A1-C6E6-4F23-8AEC-DE6CAD54B5E7}" type="pres">
      <dgm:prSet presAssocID="{8B3CE092-190F-4909-8416-5DCF76885A0C}" presName="tile2" presStyleLbl="node1" presStyleIdx="1" presStyleCnt="4"/>
      <dgm:spPr/>
      <dgm:t>
        <a:bodyPr/>
        <a:lstStyle/>
        <a:p>
          <a:endParaRPr lang="en-US"/>
        </a:p>
      </dgm:t>
    </dgm:pt>
    <dgm:pt modelId="{B57115E6-FD21-4013-B475-67B327E6A17E}" type="pres">
      <dgm:prSet presAssocID="{8B3CE092-190F-4909-8416-5DCF76885A0C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0CED8B-4A65-4E2E-BCFE-9BB94E25F40E}" type="pres">
      <dgm:prSet presAssocID="{8B3CE092-190F-4909-8416-5DCF76885A0C}" presName="tile3" presStyleLbl="node1" presStyleIdx="2" presStyleCnt="4"/>
      <dgm:spPr/>
      <dgm:t>
        <a:bodyPr/>
        <a:lstStyle/>
        <a:p>
          <a:endParaRPr lang="en-US"/>
        </a:p>
      </dgm:t>
    </dgm:pt>
    <dgm:pt modelId="{4ED244F9-1D08-4861-A306-6AFBB3E50943}" type="pres">
      <dgm:prSet presAssocID="{8B3CE092-190F-4909-8416-5DCF76885A0C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6AA3AA-E0B1-4BB2-B03A-27850F5234A8}" type="pres">
      <dgm:prSet presAssocID="{8B3CE092-190F-4909-8416-5DCF76885A0C}" presName="tile4" presStyleLbl="node1" presStyleIdx="3" presStyleCnt="4"/>
      <dgm:spPr/>
      <dgm:t>
        <a:bodyPr/>
        <a:lstStyle/>
        <a:p>
          <a:endParaRPr lang="en-US"/>
        </a:p>
      </dgm:t>
    </dgm:pt>
    <dgm:pt modelId="{C61B7B16-A9D4-4659-8946-6187AF84329F}" type="pres">
      <dgm:prSet presAssocID="{8B3CE092-190F-4909-8416-5DCF76885A0C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3C81BC-BEF9-40C5-9F70-E8CD3571617C}" type="pres">
      <dgm:prSet presAssocID="{8B3CE092-190F-4909-8416-5DCF76885A0C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96FAFA8F-151E-416D-86F2-25576CB2ED23}" type="presOf" srcId="{93E920E2-7341-4E1D-9CB6-709AA19D497C}" destId="{BBA1450C-200A-4E11-BB4F-508A2ED9F01C}" srcOrd="0" destOrd="0" presId="urn:microsoft.com/office/officeart/2005/8/layout/matrix1"/>
    <dgm:cxn modelId="{2478169C-DE0D-4D72-B232-D66D77FB72D0}" type="presOf" srcId="{15653920-439D-41DB-846A-52A77BA59A02}" destId="{5D6AA3AA-E0B1-4BB2-B03A-27850F5234A8}" srcOrd="0" destOrd="0" presId="urn:microsoft.com/office/officeart/2005/8/layout/matrix1"/>
    <dgm:cxn modelId="{570E8FA3-A9E2-4984-A3F5-2446E99C69DD}" type="presOf" srcId="{06D78893-C7BA-489B-B50F-9E91FE6EBD1E}" destId="{4ED244F9-1D08-4861-A306-6AFBB3E50943}" srcOrd="1" destOrd="0" presId="urn:microsoft.com/office/officeart/2005/8/layout/matrix1"/>
    <dgm:cxn modelId="{575E2238-24E9-49B1-A32D-D405EAD5592E}" srcId="{52DAFA0D-7B41-4181-B76D-1B4BD707DED4}" destId="{93E920E2-7341-4E1D-9CB6-709AA19D497C}" srcOrd="0" destOrd="0" parTransId="{DDD6100F-3369-497C-90C7-2F154E8422A0}" sibTransId="{D24FEEE3-8727-465E-AF43-C40702DE7C1F}"/>
    <dgm:cxn modelId="{7C9C86AF-C9F8-43D4-BC91-E8BF9B5E040C}" srcId="{52DAFA0D-7B41-4181-B76D-1B4BD707DED4}" destId="{15653920-439D-41DB-846A-52A77BA59A02}" srcOrd="3" destOrd="0" parTransId="{2DF626F3-FFF2-4A22-BDCB-FE1956C3897D}" sibTransId="{27A6D33A-D7A0-4025-8242-B3624C7C4CF2}"/>
    <dgm:cxn modelId="{0C56B24E-D52A-4D4B-8BDE-C12BFCC9ADCF}" srcId="{8B3CE092-190F-4909-8416-5DCF76885A0C}" destId="{52DAFA0D-7B41-4181-B76D-1B4BD707DED4}" srcOrd="0" destOrd="0" parTransId="{B3D5AAD7-4B8D-439F-9576-1A2FDF74288D}" sibTransId="{C78ECE6D-739D-417D-ACFB-448948FC5BC2}"/>
    <dgm:cxn modelId="{566D9890-9FC9-4E10-B8E0-80B686F601A1}" srcId="{52DAFA0D-7B41-4181-B76D-1B4BD707DED4}" destId="{8DB8D2B7-4D3D-4C50-B812-B97A2551006A}" srcOrd="1" destOrd="0" parTransId="{0723846C-E162-4A57-85EB-B849A0D80478}" sibTransId="{DC4616E4-F6CF-4ECC-898A-BBB7051FE91C}"/>
    <dgm:cxn modelId="{E848EBFA-26FA-4D66-9B03-EF094683BEF3}" type="presOf" srcId="{93E920E2-7341-4E1D-9CB6-709AA19D497C}" destId="{E06ECDE8-ED7A-4CED-9711-C9CCE1AB71E4}" srcOrd="1" destOrd="0" presId="urn:microsoft.com/office/officeart/2005/8/layout/matrix1"/>
    <dgm:cxn modelId="{30F3F88E-D963-4A20-96CC-83EE463F2E38}" type="presOf" srcId="{8DB8D2B7-4D3D-4C50-B812-B97A2551006A}" destId="{B57115E6-FD21-4013-B475-67B327E6A17E}" srcOrd="1" destOrd="0" presId="urn:microsoft.com/office/officeart/2005/8/layout/matrix1"/>
    <dgm:cxn modelId="{C1DF43F7-B49B-4F21-A329-C81FC696F294}" srcId="{52DAFA0D-7B41-4181-B76D-1B4BD707DED4}" destId="{06D78893-C7BA-489B-B50F-9E91FE6EBD1E}" srcOrd="2" destOrd="0" parTransId="{D265445E-5E05-4AD0-9CFE-E081A7BB3784}" sibTransId="{223B8818-97C8-4F15-855E-E3EDE3DC9AC6}"/>
    <dgm:cxn modelId="{48911367-DB6D-4301-A8E7-D1ED33B59BC4}" type="presOf" srcId="{06D78893-C7BA-489B-B50F-9E91FE6EBD1E}" destId="{940CED8B-4A65-4E2E-BCFE-9BB94E25F40E}" srcOrd="0" destOrd="0" presId="urn:microsoft.com/office/officeart/2005/8/layout/matrix1"/>
    <dgm:cxn modelId="{0EDA0DC8-E0CA-4A7A-8263-37C95BEEC7CE}" type="presOf" srcId="{8DB8D2B7-4D3D-4C50-B812-B97A2551006A}" destId="{6D4919A1-C6E6-4F23-8AEC-DE6CAD54B5E7}" srcOrd="0" destOrd="0" presId="urn:microsoft.com/office/officeart/2005/8/layout/matrix1"/>
    <dgm:cxn modelId="{27DCF1A4-F387-43FE-8533-63B419275ACF}" type="presOf" srcId="{52DAFA0D-7B41-4181-B76D-1B4BD707DED4}" destId="{803C81BC-BEF9-40C5-9F70-E8CD3571617C}" srcOrd="0" destOrd="0" presId="urn:microsoft.com/office/officeart/2005/8/layout/matrix1"/>
    <dgm:cxn modelId="{BB68D8D9-04D9-45BA-9CAF-1E3DC2F37CE8}" type="presOf" srcId="{8B3CE092-190F-4909-8416-5DCF76885A0C}" destId="{BF21E8C2-A4C3-4749-B4A9-F81217519A0C}" srcOrd="0" destOrd="0" presId="urn:microsoft.com/office/officeart/2005/8/layout/matrix1"/>
    <dgm:cxn modelId="{342B6436-75D9-424E-A317-9DA264E8110D}" type="presOf" srcId="{15653920-439D-41DB-846A-52A77BA59A02}" destId="{C61B7B16-A9D4-4659-8946-6187AF84329F}" srcOrd="1" destOrd="0" presId="urn:microsoft.com/office/officeart/2005/8/layout/matrix1"/>
    <dgm:cxn modelId="{611EA4A0-A2E6-4011-A9F0-ABE249862A19}" type="presParOf" srcId="{BF21E8C2-A4C3-4749-B4A9-F81217519A0C}" destId="{78CC9D71-5EA8-42BB-A7F7-971597AA7856}" srcOrd="0" destOrd="0" presId="urn:microsoft.com/office/officeart/2005/8/layout/matrix1"/>
    <dgm:cxn modelId="{260CBC3D-DDCE-4141-A4E4-2789BB8F97DB}" type="presParOf" srcId="{78CC9D71-5EA8-42BB-A7F7-971597AA7856}" destId="{BBA1450C-200A-4E11-BB4F-508A2ED9F01C}" srcOrd="0" destOrd="0" presId="urn:microsoft.com/office/officeart/2005/8/layout/matrix1"/>
    <dgm:cxn modelId="{B3D312A3-E904-4DA5-AEE9-536865D3DFAC}" type="presParOf" srcId="{78CC9D71-5EA8-42BB-A7F7-971597AA7856}" destId="{E06ECDE8-ED7A-4CED-9711-C9CCE1AB71E4}" srcOrd="1" destOrd="0" presId="urn:microsoft.com/office/officeart/2005/8/layout/matrix1"/>
    <dgm:cxn modelId="{D3574A9A-99FD-4092-AD4B-BB4BA877F138}" type="presParOf" srcId="{78CC9D71-5EA8-42BB-A7F7-971597AA7856}" destId="{6D4919A1-C6E6-4F23-8AEC-DE6CAD54B5E7}" srcOrd="2" destOrd="0" presId="urn:microsoft.com/office/officeart/2005/8/layout/matrix1"/>
    <dgm:cxn modelId="{62DE7175-01AF-430A-8F5C-9E4E0A635107}" type="presParOf" srcId="{78CC9D71-5EA8-42BB-A7F7-971597AA7856}" destId="{B57115E6-FD21-4013-B475-67B327E6A17E}" srcOrd="3" destOrd="0" presId="urn:microsoft.com/office/officeart/2005/8/layout/matrix1"/>
    <dgm:cxn modelId="{F0629C7F-C0DA-44AD-8473-208CD5FDD9D6}" type="presParOf" srcId="{78CC9D71-5EA8-42BB-A7F7-971597AA7856}" destId="{940CED8B-4A65-4E2E-BCFE-9BB94E25F40E}" srcOrd="4" destOrd="0" presId="urn:microsoft.com/office/officeart/2005/8/layout/matrix1"/>
    <dgm:cxn modelId="{30278C49-E4A1-47EE-A53F-C90F3EB9B281}" type="presParOf" srcId="{78CC9D71-5EA8-42BB-A7F7-971597AA7856}" destId="{4ED244F9-1D08-4861-A306-6AFBB3E50943}" srcOrd="5" destOrd="0" presId="urn:microsoft.com/office/officeart/2005/8/layout/matrix1"/>
    <dgm:cxn modelId="{3FB79E51-41F7-419E-A19D-52BC4B8EDDAD}" type="presParOf" srcId="{78CC9D71-5EA8-42BB-A7F7-971597AA7856}" destId="{5D6AA3AA-E0B1-4BB2-B03A-27850F5234A8}" srcOrd="6" destOrd="0" presId="urn:microsoft.com/office/officeart/2005/8/layout/matrix1"/>
    <dgm:cxn modelId="{A82F0B13-A435-4334-A937-A5F5809AFBF2}" type="presParOf" srcId="{78CC9D71-5EA8-42BB-A7F7-971597AA7856}" destId="{C61B7B16-A9D4-4659-8946-6187AF84329F}" srcOrd="7" destOrd="0" presId="urn:microsoft.com/office/officeart/2005/8/layout/matrix1"/>
    <dgm:cxn modelId="{345118E0-FA9A-4E08-9B87-377C61164568}" type="presParOf" srcId="{BF21E8C2-A4C3-4749-B4A9-F81217519A0C}" destId="{803C81BC-BEF9-40C5-9F70-E8CD3571617C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D41DC6D-191E-437D-9D47-B106A9FF6754}" type="doc">
      <dgm:prSet loTypeId="urn:microsoft.com/office/officeart/2008/layout/PictureStrips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D"/>
        </a:p>
      </dgm:t>
    </dgm:pt>
    <dgm:pt modelId="{51A15D85-079D-48C4-B0F2-FCB9C954F693}">
      <dgm:prSet phldrT="[Text]" custT="1"/>
      <dgm:spPr/>
      <dgm:t>
        <a:bodyPr/>
        <a:lstStyle/>
        <a:p>
          <a:r>
            <a:rPr lang="en-ID" sz="2000" dirty="0"/>
            <a:t>50 </a:t>
          </a:r>
          <a:r>
            <a:rPr lang="el-GR" sz="2000" dirty="0"/>
            <a:t>μ</a:t>
          </a:r>
          <a:r>
            <a:rPr lang="en-ID" sz="2000" dirty="0"/>
            <a:t>g/m</a:t>
          </a:r>
          <a:r>
            <a:rPr lang="en-ID" sz="2000" baseline="30000" dirty="0"/>
            <a:t>3 </a:t>
          </a:r>
          <a:r>
            <a:rPr lang="en-ID" sz="2000" baseline="0" dirty="0"/>
            <a:t>(1 </a:t>
          </a:r>
          <a:r>
            <a:rPr lang="en-ID" sz="2000" baseline="0" dirty="0" err="1"/>
            <a:t>Tahun</a:t>
          </a:r>
          <a:r>
            <a:rPr lang="en-ID" sz="2000" baseline="0" dirty="0"/>
            <a:t>)</a:t>
          </a:r>
        </a:p>
      </dgm:t>
    </dgm:pt>
    <dgm:pt modelId="{D406AD68-FCC8-4659-A8A0-EC56AE38DC81}" type="parTrans" cxnId="{7B9A5F11-AC72-456C-9B0A-42FED45C0A1F}">
      <dgm:prSet/>
      <dgm:spPr/>
      <dgm:t>
        <a:bodyPr/>
        <a:lstStyle/>
        <a:p>
          <a:endParaRPr lang="en-ID" sz="2000"/>
        </a:p>
      </dgm:t>
    </dgm:pt>
    <dgm:pt modelId="{1EC565F4-42F1-4075-B978-1301B5DAAA99}" type="sibTrans" cxnId="{7B9A5F11-AC72-456C-9B0A-42FED45C0A1F}">
      <dgm:prSet/>
      <dgm:spPr/>
      <dgm:t>
        <a:bodyPr/>
        <a:lstStyle/>
        <a:p>
          <a:endParaRPr lang="en-ID" sz="2000"/>
        </a:p>
      </dgm:t>
    </dgm:pt>
    <dgm:pt modelId="{D07452BB-CF37-4B2E-911F-B2F12FBBC178}">
      <dgm:prSet phldrT="[Text]" custT="1"/>
      <dgm:spPr/>
      <dgm:t>
        <a:bodyPr/>
        <a:lstStyle/>
        <a:p>
          <a:r>
            <a:rPr lang="en-ID" sz="2000" dirty="0"/>
            <a:t>50 </a:t>
          </a:r>
          <a:r>
            <a:rPr lang="el-GR" sz="2000" dirty="0"/>
            <a:t>μ</a:t>
          </a:r>
          <a:r>
            <a:rPr lang="en-ID" sz="2000" dirty="0"/>
            <a:t>g/m</a:t>
          </a:r>
          <a:r>
            <a:rPr lang="en-ID" sz="2000" baseline="30000" dirty="0"/>
            <a:t>3 </a:t>
          </a:r>
          <a:r>
            <a:rPr lang="en-ID" sz="2000" baseline="0" dirty="0"/>
            <a:t>(24 Jam)</a:t>
          </a:r>
        </a:p>
      </dgm:t>
    </dgm:pt>
    <dgm:pt modelId="{1D618F7A-4BD5-49C3-A839-B3BEC51A53D3}" type="parTrans" cxnId="{F7D0A36E-7284-4811-8AEB-D3C7A05E697D}">
      <dgm:prSet/>
      <dgm:spPr/>
      <dgm:t>
        <a:bodyPr/>
        <a:lstStyle/>
        <a:p>
          <a:endParaRPr lang="en-ID" sz="2000"/>
        </a:p>
      </dgm:t>
    </dgm:pt>
    <dgm:pt modelId="{605D1D3F-3967-49C6-AB47-F480C8E540EC}" type="sibTrans" cxnId="{F7D0A36E-7284-4811-8AEB-D3C7A05E697D}">
      <dgm:prSet/>
      <dgm:spPr/>
      <dgm:t>
        <a:bodyPr/>
        <a:lstStyle/>
        <a:p>
          <a:endParaRPr lang="en-ID" sz="2000"/>
        </a:p>
      </dgm:t>
    </dgm:pt>
    <dgm:pt modelId="{113B1374-58CE-4D80-B55A-E80ADDC429B0}">
      <dgm:prSet phldrT="[Text]"/>
      <dgm:spPr/>
      <dgm:t>
        <a:bodyPr/>
        <a:lstStyle/>
        <a:p>
          <a:r>
            <a:rPr lang="en-ID" dirty="0"/>
            <a:t>20 </a:t>
          </a:r>
          <a:r>
            <a:rPr lang="el-GR" dirty="0"/>
            <a:t>μ</a:t>
          </a:r>
          <a:r>
            <a:rPr lang="en-ID" dirty="0"/>
            <a:t>g/m</a:t>
          </a:r>
          <a:r>
            <a:rPr lang="en-ID" baseline="30000" dirty="0"/>
            <a:t>3 </a:t>
          </a:r>
          <a:r>
            <a:rPr lang="en-ID" baseline="0" dirty="0"/>
            <a:t>(1 </a:t>
          </a:r>
          <a:r>
            <a:rPr lang="en-ID" baseline="0" dirty="0" err="1"/>
            <a:t>Tahun</a:t>
          </a:r>
          <a:r>
            <a:rPr lang="en-ID" baseline="0" dirty="0"/>
            <a:t>)</a:t>
          </a:r>
        </a:p>
      </dgm:t>
    </dgm:pt>
    <dgm:pt modelId="{FF33BFCB-E0CE-444A-A0BA-25A3F207E072}" type="parTrans" cxnId="{1B2A1C93-EAF8-45A8-9783-57F706B9A10D}">
      <dgm:prSet/>
      <dgm:spPr/>
      <dgm:t>
        <a:bodyPr/>
        <a:lstStyle/>
        <a:p>
          <a:endParaRPr lang="en-ID"/>
        </a:p>
      </dgm:t>
    </dgm:pt>
    <dgm:pt modelId="{4710F45B-54A9-48C2-82ED-ED4AE182A6A1}" type="sibTrans" cxnId="{1B2A1C93-EAF8-45A8-9783-57F706B9A10D}">
      <dgm:prSet/>
      <dgm:spPr/>
      <dgm:t>
        <a:bodyPr/>
        <a:lstStyle/>
        <a:p>
          <a:endParaRPr lang="en-ID"/>
        </a:p>
      </dgm:t>
    </dgm:pt>
    <dgm:pt modelId="{E568EB5A-26F9-410D-B679-208C0F5B488E}" type="pres">
      <dgm:prSet presAssocID="{1D41DC6D-191E-437D-9D47-B106A9FF675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6553CF-B97F-4A59-BC02-BCB62A0327E1}" type="pres">
      <dgm:prSet presAssocID="{51A15D85-079D-48C4-B0F2-FCB9C954F693}" presName="composite" presStyleCnt="0"/>
      <dgm:spPr/>
    </dgm:pt>
    <dgm:pt modelId="{58E5D149-6CBE-4E9E-88B6-EEC383B08C53}" type="pres">
      <dgm:prSet presAssocID="{51A15D85-079D-48C4-B0F2-FCB9C954F693}" presName="rect1" presStyleLbl="tr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97CBD0-3E5A-4906-8E0A-68D0F03F3C97}" type="pres">
      <dgm:prSet presAssocID="{51A15D85-079D-48C4-B0F2-FCB9C954F693}" presName="rect2" presStyleLbl="fgImgPlace1" presStyleIdx="0" presStyleCnt="3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="" xmlns:a1611="http://schemas.microsoft.com/office/drawing/2016/11/main" r:id="rId2"/>
              </a:ext>
            </a:extLst>
          </a:blip>
          <a:srcRect/>
          <a:stretch>
            <a:fillRect l="-37000" r="-37000"/>
          </a:stretch>
        </a:blipFill>
      </dgm:spPr>
    </dgm:pt>
    <dgm:pt modelId="{004575FD-FC55-494F-8278-637C424D2B28}" type="pres">
      <dgm:prSet presAssocID="{1EC565F4-42F1-4075-B978-1301B5DAAA99}" presName="sibTrans" presStyleCnt="0"/>
      <dgm:spPr/>
    </dgm:pt>
    <dgm:pt modelId="{39E178B9-6F3E-4075-82E6-58A9CD7D5DA3}" type="pres">
      <dgm:prSet presAssocID="{D07452BB-CF37-4B2E-911F-B2F12FBBC178}" presName="composite" presStyleCnt="0"/>
      <dgm:spPr/>
    </dgm:pt>
    <dgm:pt modelId="{202398AD-8D6B-46E2-A3EB-CB5EA8E35537}" type="pres">
      <dgm:prSet presAssocID="{D07452BB-CF37-4B2E-911F-B2F12FBBC178}" presName="rect1" presStyleLbl="tr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23C4D-0999-4CC4-A2A5-E8A9D4C9307E}" type="pres">
      <dgm:prSet presAssocID="{D07452BB-CF37-4B2E-911F-B2F12FBBC178}" presName="rect2" presStyleLbl="fgImgPlace1" presStyleIdx="1" presStyleCnt="3"/>
      <dgm:spPr>
        <a:blipFill>
          <a:blip xmlns:r="http://schemas.openxmlformats.org/officeDocument/2006/relationships" r:embed="rId3"/>
          <a:srcRect/>
          <a:stretch>
            <a:fillRect l="-25000" r="-25000"/>
          </a:stretch>
        </a:blipFill>
      </dgm:spPr>
    </dgm:pt>
    <dgm:pt modelId="{E3B1C74D-D183-4CC7-B05C-7B4FE0D6D7EE}" type="pres">
      <dgm:prSet presAssocID="{605D1D3F-3967-49C6-AB47-F480C8E540EC}" presName="sibTrans" presStyleCnt="0"/>
      <dgm:spPr/>
    </dgm:pt>
    <dgm:pt modelId="{63919197-B663-4A1A-8B9E-4DA3F907DC7A}" type="pres">
      <dgm:prSet presAssocID="{113B1374-58CE-4D80-B55A-E80ADDC429B0}" presName="composite" presStyleCnt="0"/>
      <dgm:spPr/>
    </dgm:pt>
    <dgm:pt modelId="{53F3E0C3-FF75-4D1B-B1F3-B6E9A92210E6}" type="pres">
      <dgm:prSet presAssocID="{113B1374-58CE-4D80-B55A-E80ADDC429B0}" presName="rect1" presStyleLbl="tr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B66B77-B7F9-4979-8E2F-746C7D529F6B}" type="pres">
      <dgm:prSet presAssocID="{113B1374-58CE-4D80-B55A-E80ADDC429B0}" presName="rect2" presStyleLbl="fgImgPlace1" presStyleIdx="2" presStyleCnt="3"/>
      <dgm:spPr>
        <a:blipFill>
          <a:blip xmlns:r="http://schemas.openxmlformats.org/officeDocument/2006/relationships" r:embed="rId3"/>
          <a:srcRect/>
          <a:stretch>
            <a:fillRect l="-25000" r="-25000"/>
          </a:stretch>
        </a:blipFill>
      </dgm:spPr>
    </dgm:pt>
  </dgm:ptLst>
  <dgm:cxnLst>
    <dgm:cxn modelId="{1B2A1C93-EAF8-45A8-9783-57F706B9A10D}" srcId="{1D41DC6D-191E-437D-9D47-B106A9FF6754}" destId="{113B1374-58CE-4D80-B55A-E80ADDC429B0}" srcOrd="2" destOrd="0" parTransId="{FF33BFCB-E0CE-444A-A0BA-25A3F207E072}" sibTransId="{4710F45B-54A9-48C2-82ED-ED4AE182A6A1}"/>
    <dgm:cxn modelId="{A5CDBC10-0421-470E-B8C1-587ED295C150}" type="presOf" srcId="{51A15D85-079D-48C4-B0F2-FCB9C954F693}" destId="{58E5D149-6CBE-4E9E-88B6-EEC383B08C53}" srcOrd="0" destOrd="0" presId="urn:microsoft.com/office/officeart/2008/layout/PictureStrips"/>
    <dgm:cxn modelId="{F7D0A36E-7284-4811-8AEB-D3C7A05E697D}" srcId="{1D41DC6D-191E-437D-9D47-B106A9FF6754}" destId="{D07452BB-CF37-4B2E-911F-B2F12FBBC178}" srcOrd="1" destOrd="0" parTransId="{1D618F7A-4BD5-49C3-A839-B3BEC51A53D3}" sibTransId="{605D1D3F-3967-49C6-AB47-F480C8E540EC}"/>
    <dgm:cxn modelId="{A57001CC-FFA7-4B09-B650-1E92020434A3}" type="presOf" srcId="{1D41DC6D-191E-437D-9D47-B106A9FF6754}" destId="{E568EB5A-26F9-410D-B679-208C0F5B488E}" srcOrd="0" destOrd="0" presId="urn:microsoft.com/office/officeart/2008/layout/PictureStrips"/>
    <dgm:cxn modelId="{7B9A5F11-AC72-456C-9B0A-42FED45C0A1F}" srcId="{1D41DC6D-191E-437D-9D47-B106A9FF6754}" destId="{51A15D85-079D-48C4-B0F2-FCB9C954F693}" srcOrd="0" destOrd="0" parTransId="{D406AD68-FCC8-4659-A8A0-EC56AE38DC81}" sibTransId="{1EC565F4-42F1-4075-B978-1301B5DAAA99}"/>
    <dgm:cxn modelId="{08D75D36-8625-4B6E-848A-880D34D8E6D0}" type="presOf" srcId="{113B1374-58CE-4D80-B55A-E80ADDC429B0}" destId="{53F3E0C3-FF75-4D1B-B1F3-B6E9A92210E6}" srcOrd="0" destOrd="0" presId="urn:microsoft.com/office/officeart/2008/layout/PictureStrips"/>
    <dgm:cxn modelId="{09D235C3-839A-456C-8CBC-553D042E9886}" type="presOf" srcId="{D07452BB-CF37-4B2E-911F-B2F12FBBC178}" destId="{202398AD-8D6B-46E2-A3EB-CB5EA8E35537}" srcOrd="0" destOrd="0" presId="urn:microsoft.com/office/officeart/2008/layout/PictureStrips"/>
    <dgm:cxn modelId="{E5F226E5-B743-4557-8C4F-AAB7D084C8C0}" type="presParOf" srcId="{E568EB5A-26F9-410D-B679-208C0F5B488E}" destId="{736553CF-B97F-4A59-BC02-BCB62A0327E1}" srcOrd="0" destOrd="0" presId="urn:microsoft.com/office/officeart/2008/layout/PictureStrips"/>
    <dgm:cxn modelId="{D6E25154-E882-448E-BC87-DCCB9016F1B7}" type="presParOf" srcId="{736553CF-B97F-4A59-BC02-BCB62A0327E1}" destId="{58E5D149-6CBE-4E9E-88B6-EEC383B08C53}" srcOrd="0" destOrd="0" presId="urn:microsoft.com/office/officeart/2008/layout/PictureStrips"/>
    <dgm:cxn modelId="{225FB1F6-BC2C-4AF1-A306-9966741F79F6}" type="presParOf" srcId="{736553CF-B97F-4A59-BC02-BCB62A0327E1}" destId="{B097CBD0-3E5A-4906-8E0A-68D0F03F3C97}" srcOrd="1" destOrd="0" presId="urn:microsoft.com/office/officeart/2008/layout/PictureStrips"/>
    <dgm:cxn modelId="{1898A3D5-39F2-451E-856D-0441F4D850C1}" type="presParOf" srcId="{E568EB5A-26F9-410D-B679-208C0F5B488E}" destId="{004575FD-FC55-494F-8278-637C424D2B28}" srcOrd="1" destOrd="0" presId="urn:microsoft.com/office/officeart/2008/layout/PictureStrips"/>
    <dgm:cxn modelId="{E0B8AE5D-0CEF-424C-8C66-6DBC90FB156E}" type="presParOf" srcId="{E568EB5A-26F9-410D-B679-208C0F5B488E}" destId="{39E178B9-6F3E-4075-82E6-58A9CD7D5DA3}" srcOrd="2" destOrd="0" presId="urn:microsoft.com/office/officeart/2008/layout/PictureStrips"/>
    <dgm:cxn modelId="{55332427-434D-4B8E-8463-108C89C52AD4}" type="presParOf" srcId="{39E178B9-6F3E-4075-82E6-58A9CD7D5DA3}" destId="{202398AD-8D6B-46E2-A3EB-CB5EA8E35537}" srcOrd="0" destOrd="0" presId="urn:microsoft.com/office/officeart/2008/layout/PictureStrips"/>
    <dgm:cxn modelId="{5C1F7785-C0C7-4BD6-B098-5A57DCC365FC}" type="presParOf" srcId="{39E178B9-6F3E-4075-82E6-58A9CD7D5DA3}" destId="{48D23C4D-0999-4CC4-A2A5-E8A9D4C9307E}" srcOrd="1" destOrd="0" presId="urn:microsoft.com/office/officeart/2008/layout/PictureStrips"/>
    <dgm:cxn modelId="{C35DF60D-FC85-4FA7-B9E5-6EFD690E0F8B}" type="presParOf" srcId="{E568EB5A-26F9-410D-B679-208C0F5B488E}" destId="{E3B1C74D-D183-4CC7-B05C-7B4FE0D6D7EE}" srcOrd="3" destOrd="0" presId="urn:microsoft.com/office/officeart/2008/layout/PictureStrips"/>
    <dgm:cxn modelId="{B4DC0A3C-8528-4C0E-9F1F-E9E4DE308C2A}" type="presParOf" srcId="{E568EB5A-26F9-410D-B679-208C0F5B488E}" destId="{63919197-B663-4A1A-8B9E-4DA3F907DC7A}" srcOrd="4" destOrd="0" presId="urn:microsoft.com/office/officeart/2008/layout/PictureStrips"/>
    <dgm:cxn modelId="{8743FCCC-8961-4776-A286-D3B55D33F0B5}" type="presParOf" srcId="{63919197-B663-4A1A-8B9E-4DA3F907DC7A}" destId="{53F3E0C3-FF75-4D1B-B1F3-B6E9A92210E6}" srcOrd="0" destOrd="0" presId="urn:microsoft.com/office/officeart/2008/layout/PictureStrips"/>
    <dgm:cxn modelId="{09720851-BCD0-416E-B3FA-BE875BD34F2B}" type="presParOf" srcId="{63919197-B663-4A1A-8B9E-4DA3F907DC7A}" destId="{30B66B77-B7F9-4979-8E2F-746C7D529F6B}" srcOrd="1" destOrd="0" presId="urn:microsoft.com/office/officeart/2008/layout/PictureStrips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9A8F6C6-AF88-4261-8201-D7138BCB284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321686A3-1757-4376-9C3B-2C3FAEF3AA99}">
      <dgm:prSet phldrT="[Text]" phldr="1"/>
      <dgm:spPr>
        <a:blipFill rotWithShape="0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ID" dirty="0"/>
        </a:p>
      </dgm:t>
    </dgm:pt>
    <dgm:pt modelId="{1F892A6E-2B38-4652-9FBC-6C3BEE68B7D6}" type="parTrans" cxnId="{D5F39A45-9755-4B49-9F61-CAD3ECE1C21D}">
      <dgm:prSet/>
      <dgm:spPr/>
      <dgm:t>
        <a:bodyPr/>
        <a:lstStyle/>
        <a:p>
          <a:endParaRPr lang="en-ID"/>
        </a:p>
      </dgm:t>
    </dgm:pt>
    <dgm:pt modelId="{2D09EA49-BEEF-4643-82AF-4FA2669D2408}" type="sibTrans" cxnId="{D5F39A45-9755-4B49-9F61-CAD3ECE1C21D}">
      <dgm:prSet/>
      <dgm:spPr/>
      <dgm:t>
        <a:bodyPr/>
        <a:lstStyle/>
        <a:p>
          <a:endParaRPr lang="en-ID"/>
        </a:p>
      </dgm:t>
    </dgm:pt>
    <dgm:pt modelId="{64CC6973-7C3D-4F0E-BC16-4DC21DAB0C49}">
      <dgm:prSet phldrT="[Text]"/>
      <dgm:spPr/>
      <dgm:t>
        <a:bodyPr/>
        <a:lstStyle/>
        <a:p>
          <a:r>
            <a:rPr lang="en-ID" dirty="0"/>
            <a:t>Visibility</a:t>
          </a:r>
        </a:p>
      </dgm:t>
    </dgm:pt>
    <dgm:pt modelId="{D6D7CEC8-E7F6-4F09-99A8-2D3F1414ECCE}" type="sibTrans" cxnId="{D736B0EE-F138-4193-8E34-5D2CF68CA1E0}">
      <dgm:prSet/>
      <dgm:spPr/>
      <dgm:t>
        <a:bodyPr/>
        <a:lstStyle/>
        <a:p>
          <a:endParaRPr lang="en-ID"/>
        </a:p>
      </dgm:t>
    </dgm:pt>
    <dgm:pt modelId="{7061FABF-95D0-40DC-AA2F-12180B43312C}" type="parTrans" cxnId="{D736B0EE-F138-4193-8E34-5D2CF68CA1E0}">
      <dgm:prSet/>
      <dgm:spPr/>
      <dgm:t>
        <a:bodyPr/>
        <a:lstStyle/>
        <a:p>
          <a:endParaRPr lang="en-ID"/>
        </a:p>
      </dgm:t>
    </dgm:pt>
    <dgm:pt modelId="{1C63BEA6-9237-424B-B9F3-FF68820CAB49}">
      <dgm:prSet phldrT="[Text]" phldr="1"/>
      <dgm:spPr>
        <a:blipFill rotWithShape="0"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ID" dirty="0"/>
        </a:p>
      </dgm:t>
    </dgm:pt>
    <dgm:pt modelId="{8ABB7B52-9D9A-4348-9C61-16C4BD6E347F}" type="sibTrans" cxnId="{96038449-C682-43A3-971F-71D62C084190}">
      <dgm:prSet/>
      <dgm:spPr/>
      <dgm:t>
        <a:bodyPr/>
        <a:lstStyle/>
        <a:p>
          <a:endParaRPr lang="en-ID"/>
        </a:p>
      </dgm:t>
    </dgm:pt>
    <dgm:pt modelId="{AAAC6A27-4772-41B8-B32D-E7BA842BD6FC}" type="parTrans" cxnId="{96038449-C682-43A3-971F-71D62C084190}">
      <dgm:prSet/>
      <dgm:spPr/>
      <dgm:t>
        <a:bodyPr/>
        <a:lstStyle/>
        <a:p>
          <a:endParaRPr lang="en-ID"/>
        </a:p>
      </dgm:t>
    </dgm:pt>
    <dgm:pt modelId="{67352B55-B02E-4FA3-90C0-E942DD93B35C}">
      <dgm:prSet phldrT="[Text]"/>
      <dgm:spPr/>
      <dgm:t>
        <a:bodyPr/>
        <a:lstStyle/>
        <a:p>
          <a:r>
            <a:rPr lang="en-ID" dirty="0" err="1"/>
            <a:t>Pernapasan</a:t>
          </a:r>
          <a:endParaRPr lang="en-ID" dirty="0"/>
        </a:p>
      </dgm:t>
    </dgm:pt>
    <dgm:pt modelId="{9DE521A1-DAD6-40ED-904D-6D44661FA7C4}" type="sibTrans" cxnId="{0031BEDA-4B5F-434D-8AA9-4DCD07BB8E65}">
      <dgm:prSet/>
      <dgm:spPr/>
      <dgm:t>
        <a:bodyPr/>
        <a:lstStyle/>
        <a:p>
          <a:endParaRPr lang="en-ID"/>
        </a:p>
      </dgm:t>
    </dgm:pt>
    <dgm:pt modelId="{C04EA1D9-E158-46C1-9C15-2646FB7D92CA}" type="parTrans" cxnId="{0031BEDA-4B5F-434D-8AA9-4DCD07BB8E65}">
      <dgm:prSet/>
      <dgm:spPr/>
      <dgm:t>
        <a:bodyPr/>
        <a:lstStyle/>
        <a:p>
          <a:endParaRPr lang="en-ID"/>
        </a:p>
      </dgm:t>
    </dgm:pt>
    <dgm:pt modelId="{F49CB138-D765-4576-8DB4-876269D71166}" type="pres">
      <dgm:prSet presAssocID="{29A8F6C6-AF88-4261-8201-D7138BCB284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8232F0-309E-4E94-BE7F-52CE795C0392}" type="pres">
      <dgm:prSet presAssocID="{1C63BEA6-9237-424B-B9F3-FF68820CAB49}" presName="linNode" presStyleCnt="0"/>
      <dgm:spPr/>
    </dgm:pt>
    <dgm:pt modelId="{20B2FCBC-4325-4F4F-946C-4EE2D95860FF}" type="pres">
      <dgm:prSet presAssocID="{1C63BEA6-9237-424B-B9F3-FF68820CAB49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C74A56-5DED-4CAB-AB36-9C522998D78C}" type="pres">
      <dgm:prSet presAssocID="{1C63BEA6-9237-424B-B9F3-FF68820CAB49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69EB52-8A3F-4352-A410-C60F3C68EA49}" type="pres">
      <dgm:prSet presAssocID="{8ABB7B52-9D9A-4348-9C61-16C4BD6E347F}" presName="sp" presStyleCnt="0"/>
      <dgm:spPr/>
    </dgm:pt>
    <dgm:pt modelId="{8F05E6B4-8269-4F55-A1DF-27D3148E72F8}" type="pres">
      <dgm:prSet presAssocID="{321686A3-1757-4376-9C3B-2C3FAEF3AA99}" presName="linNode" presStyleCnt="0"/>
      <dgm:spPr/>
    </dgm:pt>
    <dgm:pt modelId="{6C352D7D-1E93-47C7-AE6F-6A45A7B1A0C8}" type="pres">
      <dgm:prSet presAssocID="{321686A3-1757-4376-9C3B-2C3FAEF3AA99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188352-B299-45CA-8AAD-37D4D749CE1D}" type="pres">
      <dgm:prSet presAssocID="{321686A3-1757-4376-9C3B-2C3FAEF3AA99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BA2270-CDCB-4246-8B42-324E11830BEF}" type="presOf" srcId="{64CC6973-7C3D-4F0E-BC16-4DC21DAB0C49}" destId="{F2188352-B299-45CA-8AAD-37D4D749CE1D}" srcOrd="0" destOrd="0" presId="urn:microsoft.com/office/officeart/2005/8/layout/vList5"/>
    <dgm:cxn modelId="{6EE3AD1A-A5C8-48F5-8C7D-CDE717EAA100}" type="presOf" srcId="{67352B55-B02E-4FA3-90C0-E942DD93B35C}" destId="{2BC74A56-5DED-4CAB-AB36-9C522998D78C}" srcOrd="0" destOrd="0" presId="urn:microsoft.com/office/officeart/2005/8/layout/vList5"/>
    <dgm:cxn modelId="{D736B0EE-F138-4193-8E34-5D2CF68CA1E0}" srcId="{321686A3-1757-4376-9C3B-2C3FAEF3AA99}" destId="{64CC6973-7C3D-4F0E-BC16-4DC21DAB0C49}" srcOrd="0" destOrd="0" parTransId="{7061FABF-95D0-40DC-AA2F-12180B43312C}" sibTransId="{D6D7CEC8-E7F6-4F09-99A8-2D3F1414ECCE}"/>
    <dgm:cxn modelId="{D5F39A45-9755-4B49-9F61-CAD3ECE1C21D}" srcId="{29A8F6C6-AF88-4261-8201-D7138BCB2842}" destId="{321686A3-1757-4376-9C3B-2C3FAEF3AA99}" srcOrd="1" destOrd="0" parTransId="{1F892A6E-2B38-4652-9FBC-6C3BEE68B7D6}" sibTransId="{2D09EA49-BEEF-4643-82AF-4FA2669D2408}"/>
    <dgm:cxn modelId="{C1636D10-3B49-44AA-9410-2497917C0BD6}" type="presOf" srcId="{29A8F6C6-AF88-4261-8201-D7138BCB2842}" destId="{F49CB138-D765-4576-8DB4-876269D71166}" srcOrd="0" destOrd="0" presId="urn:microsoft.com/office/officeart/2005/8/layout/vList5"/>
    <dgm:cxn modelId="{DECCD5FE-5CE4-48A9-B25C-165CF6ED8D85}" type="presOf" srcId="{1C63BEA6-9237-424B-B9F3-FF68820CAB49}" destId="{20B2FCBC-4325-4F4F-946C-4EE2D95860FF}" srcOrd="0" destOrd="0" presId="urn:microsoft.com/office/officeart/2005/8/layout/vList5"/>
    <dgm:cxn modelId="{0031BEDA-4B5F-434D-8AA9-4DCD07BB8E65}" srcId="{1C63BEA6-9237-424B-B9F3-FF68820CAB49}" destId="{67352B55-B02E-4FA3-90C0-E942DD93B35C}" srcOrd="0" destOrd="0" parTransId="{C04EA1D9-E158-46C1-9C15-2646FB7D92CA}" sibTransId="{9DE521A1-DAD6-40ED-904D-6D44661FA7C4}"/>
    <dgm:cxn modelId="{96038449-C682-43A3-971F-71D62C084190}" srcId="{29A8F6C6-AF88-4261-8201-D7138BCB2842}" destId="{1C63BEA6-9237-424B-B9F3-FF68820CAB49}" srcOrd="0" destOrd="0" parTransId="{AAAC6A27-4772-41B8-B32D-E7BA842BD6FC}" sibTransId="{8ABB7B52-9D9A-4348-9C61-16C4BD6E347F}"/>
    <dgm:cxn modelId="{F4C06385-F67A-4C57-813C-5C100B19BF1B}" type="presOf" srcId="{321686A3-1757-4376-9C3B-2C3FAEF3AA99}" destId="{6C352D7D-1E93-47C7-AE6F-6A45A7B1A0C8}" srcOrd="0" destOrd="0" presId="urn:microsoft.com/office/officeart/2005/8/layout/vList5"/>
    <dgm:cxn modelId="{86B059ED-DAF8-40A4-8FC4-5184923D46BA}" type="presParOf" srcId="{F49CB138-D765-4576-8DB4-876269D71166}" destId="{788232F0-309E-4E94-BE7F-52CE795C0392}" srcOrd="0" destOrd="0" presId="urn:microsoft.com/office/officeart/2005/8/layout/vList5"/>
    <dgm:cxn modelId="{175E5C1A-40EC-418E-988A-20D51B6E7526}" type="presParOf" srcId="{788232F0-309E-4E94-BE7F-52CE795C0392}" destId="{20B2FCBC-4325-4F4F-946C-4EE2D95860FF}" srcOrd="0" destOrd="0" presId="urn:microsoft.com/office/officeart/2005/8/layout/vList5"/>
    <dgm:cxn modelId="{CEA3BA80-DE3A-44F8-9871-B82B493BCDA8}" type="presParOf" srcId="{788232F0-309E-4E94-BE7F-52CE795C0392}" destId="{2BC74A56-5DED-4CAB-AB36-9C522998D78C}" srcOrd="1" destOrd="0" presId="urn:microsoft.com/office/officeart/2005/8/layout/vList5"/>
    <dgm:cxn modelId="{A5A73DE3-CF4E-41BF-9AE9-27B0A1625796}" type="presParOf" srcId="{F49CB138-D765-4576-8DB4-876269D71166}" destId="{6569EB52-8A3F-4352-A410-C60F3C68EA49}" srcOrd="1" destOrd="0" presId="urn:microsoft.com/office/officeart/2005/8/layout/vList5"/>
    <dgm:cxn modelId="{8E6593A9-1E01-4B5A-A853-54CAFB8998EA}" type="presParOf" srcId="{F49CB138-D765-4576-8DB4-876269D71166}" destId="{8F05E6B4-8269-4F55-A1DF-27D3148E72F8}" srcOrd="2" destOrd="0" presId="urn:microsoft.com/office/officeart/2005/8/layout/vList5"/>
    <dgm:cxn modelId="{FC292DFA-828C-40B0-A028-AD241209C471}" type="presParOf" srcId="{8F05E6B4-8269-4F55-A1DF-27D3148E72F8}" destId="{6C352D7D-1E93-47C7-AE6F-6A45A7B1A0C8}" srcOrd="0" destOrd="0" presId="urn:microsoft.com/office/officeart/2005/8/layout/vList5"/>
    <dgm:cxn modelId="{3A615474-314C-4C88-808D-E5C032878345}" type="presParOf" srcId="{8F05E6B4-8269-4F55-A1DF-27D3148E72F8}" destId="{F2188352-B299-45CA-8AAD-37D4D749CE1D}" srcOrd="1" destOrd="0" presId="urn:microsoft.com/office/officeart/2005/8/layout/vList5"/>
  </dgm:cxnLst>
  <dgm:bg>
    <a:noFill/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4FE1F-E1FA-473B-9F6E-4D6C43A60FBA}">
      <dsp:nvSpPr>
        <dsp:cNvPr id="0" name=""/>
        <dsp:cNvSpPr/>
      </dsp:nvSpPr>
      <dsp:spPr>
        <a:xfrm>
          <a:off x="107094" y="335740"/>
          <a:ext cx="2553488" cy="79796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488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000" kern="1200" dirty="0"/>
            <a:t>900 </a:t>
          </a:r>
          <a:r>
            <a:rPr lang="el-GR" sz="2000" kern="1200" dirty="0"/>
            <a:t>μ</a:t>
          </a:r>
          <a:r>
            <a:rPr lang="en-ID" sz="2000" kern="1200" dirty="0"/>
            <a:t>g/m</a:t>
          </a:r>
          <a:r>
            <a:rPr lang="en-ID" sz="2000" kern="1200" baseline="30000" dirty="0"/>
            <a:t>3 </a:t>
          </a:r>
          <a:r>
            <a:rPr lang="en-ID" sz="2000" kern="1200" baseline="0" dirty="0"/>
            <a:t>(1 Jam)</a:t>
          </a:r>
        </a:p>
      </dsp:txBody>
      <dsp:txXfrm>
        <a:off x="107094" y="335740"/>
        <a:ext cx="2553488" cy="797965"/>
      </dsp:txXfrm>
    </dsp:sp>
    <dsp:sp modelId="{CF94A360-B6E2-4E8C-A12E-8AC8B47B3041}">
      <dsp:nvSpPr>
        <dsp:cNvPr id="0" name=""/>
        <dsp:cNvSpPr/>
      </dsp:nvSpPr>
      <dsp:spPr>
        <a:xfrm>
          <a:off x="699" y="220479"/>
          <a:ext cx="558575" cy="8378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="" xmlns:a1611="http://schemas.microsoft.com/office/drawing/2016/11/main" r:id="rId2"/>
              </a:ext>
            </a:extLst>
          </a:blip>
          <a:srcRect/>
          <a:stretch>
            <a:fillRect l="-37000" r="-3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E5D149-6CBE-4E9E-88B6-EEC383B08C53}">
      <dsp:nvSpPr>
        <dsp:cNvPr id="0" name=""/>
        <dsp:cNvSpPr/>
      </dsp:nvSpPr>
      <dsp:spPr>
        <a:xfrm>
          <a:off x="2882381" y="335740"/>
          <a:ext cx="2553488" cy="79796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488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000" kern="1200" dirty="0"/>
            <a:t>365 </a:t>
          </a:r>
          <a:r>
            <a:rPr lang="el-GR" sz="2000" kern="1200" dirty="0"/>
            <a:t>μ</a:t>
          </a:r>
          <a:r>
            <a:rPr lang="en-ID" sz="2000" kern="1200" dirty="0"/>
            <a:t>g/m</a:t>
          </a:r>
          <a:r>
            <a:rPr lang="en-ID" sz="2000" kern="1200" baseline="30000" dirty="0"/>
            <a:t>3 </a:t>
          </a:r>
          <a:r>
            <a:rPr lang="en-ID" sz="2000" kern="1200" baseline="0" dirty="0"/>
            <a:t>(24 Jam)</a:t>
          </a:r>
        </a:p>
      </dsp:txBody>
      <dsp:txXfrm>
        <a:off x="2882381" y="335740"/>
        <a:ext cx="2553488" cy="797965"/>
      </dsp:txXfrm>
    </dsp:sp>
    <dsp:sp modelId="{B097CBD0-3E5A-4906-8E0A-68D0F03F3C97}">
      <dsp:nvSpPr>
        <dsp:cNvPr id="0" name=""/>
        <dsp:cNvSpPr/>
      </dsp:nvSpPr>
      <dsp:spPr>
        <a:xfrm>
          <a:off x="2775986" y="220479"/>
          <a:ext cx="558575" cy="8378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="" xmlns:a1611="http://schemas.microsoft.com/office/drawing/2016/11/main" r:id="rId2"/>
              </a:ext>
            </a:extLst>
          </a:blip>
          <a:srcRect/>
          <a:stretch>
            <a:fillRect l="-37000" r="-3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8B08D0-F7E6-4796-981D-15021E8A92FC}">
      <dsp:nvSpPr>
        <dsp:cNvPr id="0" name=""/>
        <dsp:cNvSpPr/>
      </dsp:nvSpPr>
      <dsp:spPr>
        <a:xfrm>
          <a:off x="107094" y="1340290"/>
          <a:ext cx="2553488" cy="79796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488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000" kern="1200" dirty="0"/>
            <a:t>60 </a:t>
          </a:r>
          <a:r>
            <a:rPr lang="el-GR" sz="2000" kern="1200" dirty="0"/>
            <a:t>μ</a:t>
          </a:r>
          <a:r>
            <a:rPr lang="en-ID" sz="2000" kern="1200" dirty="0"/>
            <a:t>g/m</a:t>
          </a:r>
          <a:r>
            <a:rPr lang="en-ID" sz="2000" kern="1200" baseline="30000" dirty="0"/>
            <a:t>3 </a:t>
          </a:r>
          <a:r>
            <a:rPr lang="en-ID" sz="2000" kern="1200" baseline="0" dirty="0"/>
            <a:t>(1 </a:t>
          </a:r>
          <a:r>
            <a:rPr lang="en-ID" sz="2000" kern="1200" baseline="0" dirty="0" err="1"/>
            <a:t>Tahun</a:t>
          </a:r>
          <a:r>
            <a:rPr lang="en-ID" sz="2000" kern="1200" baseline="0" dirty="0"/>
            <a:t>)</a:t>
          </a:r>
        </a:p>
      </dsp:txBody>
      <dsp:txXfrm>
        <a:off x="107094" y="1340290"/>
        <a:ext cx="2553488" cy="797965"/>
      </dsp:txXfrm>
    </dsp:sp>
    <dsp:sp modelId="{E8F0EBBA-39D3-4854-96C7-DC5129E354E7}">
      <dsp:nvSpPr>
        <dsp:cNvPr id="0" name=""/>
        <dsp:cNvSpPr/>
      </dsp:nvSpPr>
      <dsp:spPr>
        <a:xfrm>
          <a:off x="699" y="1225028"/>
          <a:ext cx="558575" cy="8378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="" xmlns:a1611="http://schemas.microsoft.com/office/drawing/2016/11/main" r:id="rId2"/>
              </a:ext>
            </a:extLst>
          </a:blip>
          <a:srcRect/>
          <a:stretch>
            <a:fillRect l="-37000" r="-3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398AD-8D6B-46E2-A3EB-CB5EA8E35537}">
      <dsp:nvSpPr>
        <dsp:cNvPr id="0" name=""/>
        <dsp:cNvSpPr/>
      </dsp:nvSpPr>
      <dsp:spPr>
        <a:xfrm>
          <a:off x="2882381" y="1340290"/>
          <a:ext cx="2553488" cy="79796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488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000" kern="1200" dirty="0"/>
            <a:t>20 </a:t>
          </a:r>
          <a:r>
            <a:rPr lang="el-GR" sz="2000" kern="1200" dirty="0"/>
            <a:t>μ</a:t>
          </a:r>
          <a:r>
            <a:rPr lang="en-ID" sz="2000" kern="1200" dirty="0"/>
            <a:t>g/m</a:t>
          </a:r>
          <a:r>
            <a:rPr lang="en-ID" sz="2000" kern="1200" baseline="30000" dirty="0"/>
            <a:t>3 </a:t>
          </a:r>
          <a:r>
            <a:rPr lang="en-ID" sz="2000" kern="1200" baseline="0" dirty="0"/>
            <a:t>(24 Jam)</a:t>
          </a:r>
        </a:p>
      </dsp:txBody>
      <dsp:txXfrm>
        <a:off x="2882381" y="1340290"/>
        <a:ext cx="2553488" cy="797965"/>
      </dsp:txXfrm>
    </dsp:sp>
    <dsp:sp modelId="{48D23C4D-0999-4CC4-A2A5-E8A9D4C9307E}">
      <dsp:nvSpPr>
        <dsp:cNvPr id="0" name=""/>
        <dsp:cNvSpPr/>
      </dsp:nvSpPr>
      <dsp:spPr>
        <a:xfrm>
          <a:off x="2775986" y="1225028"/>
          <a:ext cx="558575" cy="837863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74A56-5DED-4CAB-AB36-9C522998D78C}">
      <dsp:nvSpPr>
        <dsp:cNvPr id="0" name=""/>
        <dsp:cNvSpPr/>
      </dsp:nvSpPr>
      <dsp:spPr>
        <a:xfrm rot="5400000">
          <a:off x="3481799" y="-1298873"/>
          <a:ext cx="871408" cy="368706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2300" kern="1200" dirty="0" err="1"/>
            <a:t>Iritan</a:t>
          </a:r>
          <a:r>
            <a:rPr lang="en-ID" sz="2300" kern="1200" dirty="0"/>
            <a:t> </a:t>
          </a:r>
          <a:r>
            <a:rPr lang="en-ID" sz="2300" kern="1200" dirty="0" err="1"/>
            <a:t>terhadap</a:t>
          </a:r>
          <a:r>
            <a:rPr lang="en-ID" sz="2300" kern="1200" dirty="0"/>
            <a:t> </a:t>
          </a:r>
          <a:r>
            <a:rPr lang="en-ID" sz="2300" kern="1200" dirty="0" err="1"/>
            <a:t>paru-paru</a:t>
          </a:r>
          <a:endParaRPr lang="en-ID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2300" kern="1200" dirty="0" err="1"/>
            <a:t>Sistem</a:t>
          </a:r>
          <a:r>
            <a:rPr lang="en-ID" sz="2300" kern="1200" dirty="0"/>
            <a:t> </a:t>
          </a:r>
          <a:r>
            <a:rPr lang="en-ID" sz="2300" kern="1200" dirty="0" err="1"/>
            <a:t>peredaran</a:t>
          </a:r>
          <a:r>
            <a:rPr lang="en-ID" sz="2300" kern="1200" dirty="0"/>
            <a:t> </a:t>
          </a:r>
          <a:r>
            <a:rPr lang="en-ID" sz="2300" kern="1200" dirty="0" err="1"/>
            <a:t>darah</a:t>
          </a:r>
          <a:endParaRPr lang="en-ID" sz="2300" kern="1200" dirty="0"/>
        </a:p>
      </dsp:txBody>
      <dsp:txXfrm rot="-5400000">
        <a:off x="2073973" y="151492"/>
        <a:ext cx="3644523" cy="786330"/>
      </dsp:txXfrm>
    </dsp:sp>
    <dsp:sp modelId="{20B2FCBC-4325-4F4F-946C-4EE2D95860FF}">
      <dsp:nvSpPr>
        <dsp:cNvPr id="0" name=""/>
        <dsp:cNvSpPr/>
      </dsp:nvSpPr>
      <dsp:spPr>
        <a:xfrm>
          <a:off x="0" y="27"/>
          <a:ext cx="2073972" cy="1089260"/>
        </a:xfrm>
        <a:prstGeom prst="roundRect">
          <a:avLst/>
        </a:prstGeom>
        <a:blipFill rotWithShape="0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D" sz="5100" kern="1200" dirty="0"/>
        </a:p>
      </dsp:txBody>
      <dsp:txXfrm>
        <a:off x="53173" y="53200"/>
        <a:ext cx="1967626" cy="982914"/>
      </dsp:txXfrm>
    </dsp:sp>
    <dsp:sp modelId="{F2188352-B299-45CA-8AAD-37D4D749CE1D}">
      <dsp:nvSpPr>
        <dsp:cNvPr id="0" name=""/>
        <dsp:cNvSpPr/>
      </dsp:nvSpPr>
      <dsp:spPr>
        <a:xfrm rot="5400000">
          <a:off x="3481799" y="-155150"/>
          <a:ext cx="871408" cy="368706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2300" kern="1200" dirty="0" err="1"/>
            <a:t>Hujan</a:t>
          </a:r>
          <a:r>
            <a:rPr lang="en-ID" sz="2300" kern="1200" dirty="0"/>
            <a:t> </a:t>
          </a:r>
          <a:r>
            <a:rPr lang="en-ID" sz="2300" kern="1200" dirty="0" err="1"/>
            <a:t>asam</a:t>
          </a:r>
          <a:endParaRPr lang="en-ID" sz="2300" kern="1200" dirty="0"/>
        </a:p>
      </dsp:txBody>
      <dsp:txXfrm rot="-5400000">
        <a:off x="2073973" y="1295215"/>
        <a:ext cx="3644523" cy="786330"/>
      </dsp:txXfrm>
    </dsp:sp>
    <dsp:sp modelId="{6C352D7D-1E93-47C7-AE6F-6A45A7B1A0C8}">
      <dsp:nvSpPr>
        <dsp:cNvPr id="0" name=""/>
        <dsp:cNvSpPr/>
      </dsp:nvSpPr>
      <dsp:spPr>
        <a:xfrm>
          <a:off x="0" y="1143750"/>
          <a:ext cx="2073972" cy="1089260"/>
        </a:xfrm>
        <a:prstGeom prst="roundRect">
          <a:avLst/>
        </a:prstGeom>
        <a:blipFill rotWithShape="0"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D" sz="5100" kern="1200" dirty="0"/>
        </a:p>
      </dsp:txBody>
      <dsp:txXfrm>
        <a:off x="53173" y="1196923"/>
        <a:ext cx="1967626" cy="9829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4FE1F-E1FA-473B-9F6E-4D6C43A60FBA}">
      <dsp:nvSpPr>
        <dsp:cNvPr id="0" name=""/>
        <dsp:cNvSpPr/>
      </dsp:nvSpPr>
      <dsp:spPr>
        <a:xfrm>
          <a:off x="1233421" y="155565"/>
          <a:ext cx="3098844" cy="96838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5922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000" kern="1200" dirty="0"/>
            <a:t>30000 </a:t>
          </a:r>
          <a:r>
            <a:rPr lang="el-GR" sz="2000" kern="1200" dirty="0"/>
            <a:t>μ</a:t>
          </a:r>
          <a:r>
            <a:rPr lang="en-ID" sz="2000" kern="1200" dirty="0"/>
            <a:t>g/m</a:t>
          </a:r>
          <a:r>
            <a:rPr lang="en-ID" sz="2000" kern="1200" baseline="30000" dirty="0"/>
            <a:t>3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000" kern="1200" baseline="0" dirty="0"/>
            <a:t>(1 Jam)</a:t>
          </a:r>
        </a:p>
      </dsp:txBody>
      <dsp:txXfrm>
        <a:off x="1233421" y="155565"/>
        <a:ext cx="3098844" cy="968389"/>
      </dsp:txXfrm>
    </dsp:sp>
    <dsp:sp modelId="{CF94A360-B6E2-4E8C-A12E-8AC8B47B3041}">
      <dsp:nvSpPr>
        <dsp:cNvPr id="0" name=""/>
        <dsp:cNvSpPr/>
      </dsp:nvSpPr>
      <dsp:spPr>
        <a:xfrm>
          <a:off x="1104303" y="15686"/>
          <a:ext cx="677872" cy="10168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="" xmlns:a1611="http://schemas.microsoft.com/office/drawing/2016/11/main" r:id="rId2"/>
              </a:ext>
            </a:extLst>
          </a:blip>
          <a:srcRect/>
          <a:stretch>
            <a:fillRect l="-37000" r="-3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E5D149-6CBE-4E9E-88B6-EEC383B08C53}">
      <dsp:nvSpPr>
        <dsp:cNvPr id="0" name=""/>
        <dsp:cNvSpPr/>
      </dsp:nvSpPr>
      <dsp:spPr>
        <a:xfrm>
          <a:off x="1233421" y="1374659"/>
          <a:ext cx="3098844" cy="96838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5922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000" kern="1200" dirty="0"/>
            <a:t>10000 </a:t>
          </a:r>
          <a:r>
            <a:rPr lang="el-GR" sz="2000" kern="1200" dirty="0"/>
            <a:t>μ</a:t>
          </a:r>
          <a:r>
            <a:rPr lang="en-ID" sz="2000" kern="1200" dirty="0"/>
            <a:t>g/m</a:t>
          </a:r>
          <a:r>
            <a:rPr lang="en-ID" sz="2000" kern="1200" baseline="30000" dirty="0"/>
            <a:t>3 </a:t>
          </a:r>
          <a:r>
            <a:rPr lang="en-ID" sz="2000" kern="1200" baseline="0" dirty="0"/>
            <a:t>(8 Jam)</a:t>
          </a:r>
        </a:p>
      </dsp:txBody>
      <dsp:txXfrm>
        <a:off x="1233421" y="1374659"/>
        <a:ext cx="3098844" cy="968389"/>
      </dsp:txXfrm>
    </dsp:sp>
    <dsp:sp modelId="{B097CBD0-3E5A-4906-8E0A-68D0F03F3C97}">
      <dsp:nvSpPr>
        <dsp:cNvPr id="0" name=""/>
        <dsp:cNvSpPr/>
      </dsp:nvSpPr>
      <dsp:spPr>
        <a:xfrm>
          <a:off x="1104303" y="1234780"/>
          <a:ext cx="677872" cy="10168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="" xmlns:a1611="http://schemas.microsoft.com/office/drawing/2016/11/main" r:id="rId2"/>
              </a:ext>
            </a:extLst>
          </a:blip>
          <a:srcRect/>
          <a:stretch>
            <a:fillRect l="-37000" r="-3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74A56-5DED-4CAB-AB36-9C522998D78C}">
      <dsp:nvSpPr>
        <dsp:cNvPr id="0" name=""/>
        <dsp:cNvSpPr/>
      </dsp:nvSpPr>
      <dsp:spPr>
        <a:xfrm rot="5400000">
          <a:off x="3023341" y="-932641"/>
          <a:ext cx="1257633" cy="343732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2200" kern="1200" dirty="0" err="1"/>
            <a:t>Paru-paru</a:t>
          </a:r>
          <a:endParaRPr lang="en-ID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2200" kern="1200" dirty="0" err="1"/>
            <a:t>Sistem</a:t>
          </a:r>
          <a:r>
            <a:rPr lang="en-ID" sz="2200" kern="1200" dirty="0"/>
            <a:t> </a:t>
          </a:r>
          <a:r>
            <a:rPr lang="en-ID" sz="2200" kern="1200" dirty="0" err="1"/>
            <a:t>peredaran</a:t>
          </a:r>
          <a:r>
            <a:rPr lang="en-ID" sz="2200" kern="1200" dirty="0"/>
            <a:t> </a:t>
          </a:r>
          <a:r>
            <a:rPr lang="en-ID" sz="2200" kern="1200" dirty="0" err="1"/>
            <a:t>darah</a:t>
          </a:r>
          <a:endParaRPr lang="en-ID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2200" kern="1200" dirty="0" err="1"/>
            <a:t>Sistem</a:t>
          </a:r>
          <a:r>
            <a:rPr lang="en-ID" sz="2200" kern="1200" dirty="0"/>
            <a:t> </a:t>
          </a:r>
          <a:r>
            <a:rPr lang="en-ID" sz="2200" kern="1200" dirty="0" err="1"/>
            <a:t>saraf</a:t>
          </a:r>
          <a:r>
            <a:rPr lang="en-ID" sz="2200" kern="1200" dirty="0"/>
            <a:t> </a:t>
          </a:r>
          <a:r>
            <a:rPr lang="en-ID" sz="2200" kern="1200" dirty="0" err="1"/>
            <a:t>pusat</a:t>
          </a:r>
          <a:endParaRPr lang="en-ID" sz="2200" kern="1200" dirty="0"/>
        </a:p>
      </dsp:txBody>
      <dsp:txXfrm rot="-5400000">
        <a:off x="1933496" y="218597"/>
        <a:ext cx="3375932" cy="1134847"/>
      </dsp:txXfrm>
    </dsp:sp>
    <dsp:sp modelId="{20B2FCBC-4325-4F4F-946C-4EE2D95860FF}">
      <dsp:nvSpPr>
        <dsp:cNvPr id="0" name=""/>
        <dsp:cNvSpPr/>
      </dsp:nvSpPr>
      <dsp:spPr>
        <a:xfrm>
          <a:off x="0" y="0"/>
          <a:ext cx="1933495" cy="1572042"/>
        </a:xfrm>
        <a:prstGeom prst="roundRect">
          <a:avLst/>
        </a:prstGeom>
        <a:blipFill rotWithShape="0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D" sz="4800" kern="1200" dirty="0"/>
        </a:p>
      </dsp:txBody>
      <dsp:txXfrm>
        <a:off x="76741" y="76741"/>
        <a:ext cx="1780013" cy="14185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1450C-200A-4E11-BB4F-508A2ED9F01C}">
      <dsp:nvSpPr>
        <dsp:cNvPr id="0" name=""/>
        <dsp:cNvSpPr/>
      </dsp:nvSpPr>
      <dsp:spPr>
        <a:xfrm rot="16200000">
          <a:off x="-1361" y="1361"/>
          <a:ext cx="1791325" cy="178860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300" kern="1200" dirty="0" err="1"/>
            <a:t>Cuaca</a:t>
          </a:r>
          <a:endParaRPr lang="en-ID" sz="2300" kern="1200" dirty="0"/>
        </a:p>
      </dsp:txBody>
      <dsp:txXfrm rot="5400000">
        <a:off x="0" y="0"/>
        <a:ext cx="1788603" cy="1343494"/>
      </dsp:txXfrm>
    </dsp:sp>
    <dsp:sp modelId="{6D4919A1-C6E6-4F23-8AEC-DE6CAD54B5E7}">
      <dsp:nvSpPr>
        <dsp:cNvPr id="0" name=""/>
        <dsp:cNvSpPr/>
      </dsp:nvSpPr>
      <dsp:spPr>
        <a:xfrm>
          <a:off x="1788603" y="0"/>
          <a:ext cx="1788603" cy="1791325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300" kern="1200" dirty="0" err="1"/>
            <a:t>Manusia</a:t>
          </a:r>
          <a:endParaRPr lang="en-ID" sz="2300" kern="1200" dirty="0"/>
        </a:p>
      </dsp:txBody>
      <dsp:txXfrm>
        <a:off x="1788603" y="0"/>
        <a:ext cx="1788603" cy="1343494"/>
      </dsp:txXfrm>
    </dsp:sp>
    <dsp:sp modelId="{940CED8B-4A65-4E2E-BCFE-9BB94E25F40E}">
      <dsp:nvSpPr>
        <dsp:cNvPr id="0" name=""/>
        <dsp:cNvSpPr/>
      </dsp:nvSpPr>
      <dsp:spPr>
        <a:xfrm rot="10800000">
          <a:off x="0" y="1791325"/>
          <a:ext cx="1788603" cy="1791325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300" kern="1200" dirty="0" err="1"/>
            <a:t>Alam</a:t>
          </a:r>
          <a:endParaRPr lang="en-ID" sz="2300" kern="1200" dirty="0"/>
        </a:p>
      </dsp:txBody>
      <dsp:txXfrm rot="10800000">
        <a:off x="0" y="2239156"/>
        <a:ext cx="1788603" cy="1343494"/>
      </dsp:txXfrm>
    </dsp:sp>
    <dsp:sp modelId="{5D6AA3AA-E0B1-4BB2-B03A-27850F5234A8}">
      <dsp:nvSpPr>
        <dsp:cNvPr id="0" name=""/>
        <dsp:cNvSpPr/>
      </dsp:nvSpPr>
      <dsp:spPr>
        <a:xfrm rot="5400000">
          <a:off x="1787241" y="1792686"/>
          <a:ext cx="1791325" cy="178860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300" kern="1200" dirty="0" err="1"/>
            <a:t>Reaksi</a:t>
          </a:r>
          <a:r>
            <a:rPr lang="en-ID" sz="2300" kern="1200" dirty="0"/>
            <a:t> </a:t>
          </a:r>
          <a:r>
            <a:rPr lang="en-ID" sz="2300" kern="1200" dirty="0" err="1"/>
            <a:t>kimia</a:t>
          </a:r>
          <a:r>
            <a:rPr lang="en-ID" sz="2300" kern="1200" dirty="0"/>
            <a:t> di </a:t>
          </a:r>
          <a:r>
            <a:rPr lang="en-ID" sz="2300" kern="1200" dirty="0" err="1"/>
            <a:t>atmosfer</a:t>
          </a:r>
          <a:endParaRPr lang="en-ID" sz="2300" kern="1200" dirty="0"/>
        </a:p>
      </dsp:txBody>
      <dsp:txXfrm rot="-5400000">
        <a:off x="1788603" y="2239156"/>
        <a:ext cx="1788603" cy="1343494"/>
      </dsp:txXfrm>
    </dsp:sp>
    <dsp:sp modelId="{803C81BC-BEF9-40C5-9F70-E8CD3571617C}">
      <dsp:nvSpPr>
        <dsp:cNvPr id="0" name=""/>
        <dsp:cNvSpPr/>
      </dsp:nvSpPr>
      <dsp:spPr>
        <a:xfrm>
          <a:off x="1252022" y="1343494"/>
          <a:ext cx="1073161" cy="895662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300" kern="1200" dirty="0"/>
            <a:t>HC</a:t>
          </a:r>
        </a:p>
      </dsp:txBody>
      <dsp:txXfrm>
        <a:off x="1295745" y="1387217"/>
        <a:ext cx="985715" cy="8082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E5D149-6CBE-4E9E-88B6-EEC383B08C53}">
      <dsp:nvSpPr>
        <dsp:cNvPr id="0" name=""/>
        <dsp:cNvSpPr/>
      </dsp:nvSpPr>
      <dsp:spPr>
        <a:xfrm>
          <a:off x="84176" y="410495"/>
          <a:ext cx="2018655" cy="63082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7282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000" kern="1200" dirty="0"/>
            <a:t>50 </a:t>
          </a:r>
          <a:r>
            <a:rPr lang="el-GR" sz="2000" kern="1200" dirty="0"/>
            <a:t>μ</a:t>
          </a:r>
          <a:r>
            <a:rPr lang="en-ID" sz="2000" kern="1200" dirty="0"/>
            <a:t>g/m</a:t>
          </a:r>
          <a:r>
            <a:rPr lang="en-ID" sz="2000" kern="1200" baseline="30000" dirty="0"/>
            <a:t>3 </a:t>
          </a:r>
          <a:r>
            <a:rPr lang="en-ID" sz="2000" kern="1200" baseline="0" dirty="0"/>
            <a:t>(1 </a:t>
          </a:r>
          <a:r>
            <a:rPr lang="en-ID" sz="2000" kern="1200" baseline="0" dirty="0" err="1"/>
            <a:t>Tahun</a:t>
          </a:r>
          <a:r>
            <a:rPr lang="en-ID" sz="2000" kern="1200" baseline="0" dirty="0"/>
            <a:t>)</a:t>
          </a:r>
        </a:p>
      </dsp:txBody>
      <dsp:txXfrm>
        <a:off x="84176" y="410495"/>
        <a:ext cx="2018655" cy="630829"/>
      </dsp:txXfrm>
    </dsp:sp>
    <dsp:sp modelId="{B097CBD0-3E5A-4906-8E0A-68D0F03F3C97}">
      <dsp:nvSpPr>
        <dsp:cNvPr id="0" name=""/>
        <dsp:cNvSpPr/>
      </dsp:nvSpPr>
      <dsp:spPr>
        <a:xfrm>
          <a:off x="65" y="319375"/>
          <a:ext cx="441580" cy="6623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="" xmlns:a1611="http://schemas.microsoft.com/office/drawing/2016/11/main" r:id="rId2"/>
              </a:ext>
            </a:extLst>
          </a:blip>
          <a:srcRect/>
          <a:stretch>
            <a:fillRect l="-37000" r="-3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398AD-8D6B-46E2-A3EB-CB5EA8E35537}">
      <dsp:nvSpPr>
        <dsp:cNvPr id="0" name=""/>
        <dsp:cNvSpPr/>
      </dsp:nvSpPr>
      <dsp:spPr>
        <a:xfrm>
          <a:off x="2292054" y="410495"/>
          <a:ext cx="2018655" cy="63082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7282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000" kern="1200" dirty="0"/>
            <a:t>50 </a:t>
          </a:r>
          <a:r>
            <a:rPr lang="el-GR" sz="2000" kern="1200" dirty="0"/>
            <a:t>μ</a:t>
          </a:r>
          <a:r>
            <a:rPr lang="en-ID" sz="2000" kern="1200" dirty="0"/>
            <a:t>g/m</a:t>
          </a:r>
          <a:r>
            <a:rPr lang="en-ID" sz="2000" kern="1200" baseline="30000" dirty="0"/>
            <a:t>3 </a:t>
          </a:r>
          <a:r>
            <a:rPr lang="en-ID" sz="2000" kern="1200" baseline="0" dirty="0"/>
            <a:t>(24 Jam)</a:t>
          </a:r>
        </a:p>
      </dsp:txBody>
      <dsp:txXfrm>
        <a:off x="2292054" y="410495"/>
        <a:ext cx="2018655" cy="630829"/>
      </dsp:txXfrm>
    </dsp:sp>
    <dsp:sp modelId="{48D23C4D-0999-4CC4-A2A5-E8A9D4C9307E}">
      <dsp:nvSpPr>
        <dsp:cNvPr id="0" name=""/>
        <dsp:cNvSpPr/>
      </dsp:nvSpPr>
      <dsp:spPr>
        <a:xfrm>
          <a:off x="2207943" y="319375"/>
          <a:ext cx="441580" cy="662371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F3E0C3-FF75-4D1B-B1F3-B6E9A92210E6}">
      <dsp:nvSpPr>
        <dsp:cNvPr id="0" name=""/>
        <dsp:cNvSpPr/>
      </dsp:nvSpPr>
      <dsp:spPr>
        <a:xfrm>
          <a:off x="1188115" y="1204640"/>
          <a:ext cx="2018655" cy="63082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7282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700" kern="1200" dirty="0"/>
            <a:t>20 </a:t>
          </a:r>
          <a:r>
            <a:rPr lang="el-GR" sz="1700" kern="1200" dirty="0"/>
            <a:t>μ</a:t>
          </a:r>
          <a:r>
            <a:rPr lang="en-ID" sz="1700" kern="1200" dirty="0"/>
            <a:t>g/m</a:t>
          </a:r>
          <a:r>
            <a:rPr lang="en-ID" sz="1700" kern="1200" baseline="30000" dirty="0"/>
            <a:t>3 </a:t>
          </a:r>
          <a:r>
            <a:rPr lang="en-ID" sz="1700" kern="1200" baseline="0" dirty="0"/>
            <a:t>(1 </a:t>
          </a:r>
          <a:r>
            <a:rPr lang="en-ID" sz="1700" kern="1200" baseline="0" dirty="0" err="1"/>
            <a:t>Tahun</a:t>
          </a:r>
          <a:r>
            <a:rPr lang="en-ID" sz="1700" kern="1200" baseline="0" dirty="0"/>
            <a:t>)</a:t>
          </a:r>
        </a:p>
      </dsp:txBody>
      <dsp:txXfrm>
        <a:off x="1188115" y="1204640"/>
        <a:ext cx="2018655" cy="630829"/>
      </dsp:txXfrm>
    </dsp:sp>
    <dsp:sp modelId="{30B66B77-B7F9-4979-8E2F-746C7D529F6B}">
      <dsp:nvSpPr>
        <dsp:cNvPr id="0" name=""/>
        <dsp:cNvSpPr/>
      </dsp:nvSpPr>
      <dsp:spPr>
        <a:xfrm>
          <a:off x="1104004" y="1113520"/>
          <a:ext cx="441580" cy="662371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74A56-5DED-4CAB-AB36-9C522998D78C}">
      <dsp:nvSpPr>
        <dsp:cNvPr id="0" name=""/>
        <dsp:cNvSpPr/>
      </dsp:nvSpPr>
      <dsp:spPr>
        <a:xfrm rot="5400000">
          <a:off x="2645535" y="-995600"/>
          <a:ext cx="639809" cy="279100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3200" kern="1200" dirty="0" err="1"/>
            <a:t>Pernapasan</a:t>
          </a:r>
          <a:endParaRPr lang="en-ID" sz="3200" kern="1200" dirty="0"/>
        </a:p>
      </dsp:txBody>
      <dsp:txXfrm rot="-5400000">
        <a:off x="1569939" y="111229"/>
        <a:ext cx="2759769" cy="577343"/>
      </dsp:txXfrm>
    </dsp:sp>
    <dsp:sp modelId="{20B2FCBC-4325-4F4F-946C-4EE2D95860FF}">
      <dsp:nvSpPr>
        <dsp:cNvPr id="0" name=""/>
        <dsp:cNvSpPr/>
      </dsp:nvSpPr>
      <dsp:spPr>
        <a:xfrm>
          <a:off x="0" y="20"/>
          <a:ext cx="1569938" cy="799761"/>
        </a:xfrm>
        <a:prstGeom prst="roundRect">
          <a:avLst/>
        </a:prstGeom>
        <a:blipFill rotWithShape="0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D" sz="3800" kern="1200" dirty="0"/>
        </a:p>
      </dsp:txBody>
      <dsp:txXfrm>
        <a:off x="39041" y="39061"/>
        <a:ext cx="1491856" cy="721679"/>
      </dsp:txXfrm>
    </dsp:sp>
    <dsp:sp modelId="{F2188352-B299-45CA-8AAD-37D4D749CE1D}">
      <dsp:nvSpPr>
        <dsp:cNvPr id="0" name=""/>
        <dsp:cNvSpPr/>
      </dsp:nvSpPr>
      <dsp:spPr>
        <a:xfrm rot="5400000">
          <a:off x="2645535" y="-155850"/>
          <a:ext cx="639809" cy="279100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3200" kern="1200" dirty="0"/>
            <a:t>Visibility</a:t>
          </a:r>
        </a:p>
      </dsp:txBody>
      <dsp:txXfrm rot="-5400000">
        <a:off x="1569939" y="950979"/>
        <a:ext cx="2759769" cy="577343"/>
      </dsp:txXfrm>
    </dsp:sp>
    <dsp:sp modelId="{6C352D7D-1E93-47C7-AE6F-6A45A7B1A0C8}">
      <dsp:nvSpPr>
        <dsp:cNvPr id="0" name=""/>
        <dsp:cNvSpPr/>
      </dsp:nvSpPr>
      <dsp:spPr>
        <a:xfrm>
          <a:off x="0" y="839770"/>
          <a:ext cx="1569938" cy="799761"/>
        </a:xfrm>
        <a:prstGeom prst="roundRect">
          <a:avLst/>
        </a:prstGeom>
        <a:blipFill rotWithShape="0"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D" sz="3800" kern="1200" dirty="0"/>
        </a:p>
      </dsp:txBody>
      <dsp:txXfrm>
        <a:off x="39041" y="878811"/>
        <a:ext cx="1491856" cy="7216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88533-987E-634C-AF90-B52B570CFE77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F276D-4ECB-2D41-9B6A-8D48FE61E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67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F276D-4ECB-2D41-9B6A-8D48FE61E1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48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F276D-4ECB-2D41-9B6A-8D48FE61E1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50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F276D-4ECB-2D41-9B6A-8D48FE61E1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20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F276D-4ECB-2D41-9B6A-8D48FE61E19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42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A4E5E-63CE-4365-8079-FB1FB5E0580E}" type="datetimeFigureOut">
              <a:rPr lang="id-ID" smtClean="0"/>
              <a:pPr/>
              <a:t>22/10/2019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3EC5-C3B2-4227-9340-72599A1F891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A4E5E-63CE-4365-8079-FB1FB5E0580E}" type="datetimeFigureOut">
              <a:rPr lang="id-ID" smtClean="0"/>
              <a:pPr/>
              <a:t>22/10/2019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3EC5-C3B2-4227-9340-72599A1F891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5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A4E5E-63CE-4365-8079-FB1FB5E0580E}" type="datetimeFigureOut">
              <a:rPr lang="id-ID" smtClean="0"/>
              <a:pPr/>
              <a:t>22/10/2019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3EC5-C3B2-4227-9340-72599A1F891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A4E5E-63CE-4365-8079-FB1FB5E0580E}" type="datetimeFigureOut">
              <a:rPr lang="id-ID" smtClean="0"/>
              <a:pPr/>
              <a:t>22/10/2019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3EC5-C3B2-4227-9340-72599A1F891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A4E5E-63CE-4365-8079-FB1FB5E0580E}" type="datetimeFigureOut">
              <a:rPr lang="id-ID" smtClean="0"/>
              <a:pPr/>
              <a:t>22/10/2019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3EC5-C3B2-4227-9340-72599A1F891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A4E5E-63CE-4365-8079-FB1FB5E0580E}" type="datetimeFigureOut">
              <a:rPr lang="id-ID" smtClean="0"/>
              <a:pPr/>
              <a:t>22/10/2019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3EC5-C3B2-4227-9340-72599A1F891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A4E5E-63CE-4365-8079-FB1FB5E0580E}" type="datetimeFigureOut">
              <a:rPr lang="id-ID" smtClean="0"/>
              <a:pPr/>
              <a:t>22/10/2019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3EC5-C3B2-4227-9340-72599A1F891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A4E5E-63CE-4365-8079-FB1FB5E0580E}" type="datetimeFigureOut">
              <a:rPr lang="id-ID" smtClean="0"/>
              <a:pPr/>
              <a:t>22/10/2019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3EC5-C3B2-4227-9340-72599A1F891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A4E5E-63CE-4365-8079-FB1FB5E0580E}" type="datetimeFigureOut">
              <a:rPr lang="id-ID" smtClean="0"/>
              <a:pPr/>
              <a:t>22/10/2019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3EC5-C3B2-4227-9340-72599A1F891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A4E5E-63CE-4365-8079-FB1FB5E0580E}" type="datetimeFigureOut">
              <a:rPr lang="id-ID" smtClean="0"/>
              <a:pPr/>
              <a:t>22/10/2019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3EC5-C3B2-4227-9340-72599A1F891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A4E5E-63CE-4365-8079-FB1FB5E0580E}" type="datetimeFigureOut">
              <a:rPr lang="id-ID" smtClean="0"/>
              <a:pPr/>
              <a:t>22/10/2019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3EC5-C3B2-4227-9340-72599A1F891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A4E5E-63CE-4365-8079-FB1FB5E0580E}" type="datetimeFigureOut">
              <a:rPr lang="id-ID" smtClean="0"/>
              <a:pPr/>
              <a:t>22/10/2019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73EC5-C3B2-4227-9340-72599A1F891C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9.pn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0" Type="http://schemas.openxmlformats.org/officeDocument/2006/relationships/diagramData" Target="../diagrams/data2.xml"/><Relationship Id="rId4" Type="http://schemas.openxmlformats.org/officeDocument/2006/relationships/image" Target="../media/image10.png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13" Type="http://schemas.openxmlformats.org/officeDocument/2006/relationships/diagramColors" Target="../diagrams/colors4.xml"/><Relationship Id="rId3" Type="http://schemas.openxmlformats.org/officeDocument/2006/relationships/image" Target="../media/image15.png"/><Relationship Id="rId7" Type="http://schemas.openxmlformats.org/officeDocument/2006/relationships/diagramQuickStyle" Target="../diagrams/quickStyle3.xml"/><Relationship Id="rId12" Type="http://schemas.openxmlformats.org/officeDocument/2006/relationships/diagramQuickStyle" Target="../diagrams/quickStyl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11" Type="http://schemas.openxmlformats.org/officeDocument/2006/relationships/diagramLayout" Target="../diagrams/layout4.xml"/><Relationship Id="rId5" Type="http://schemas.openxmlformats.org/officeDocument/2006/relationships/diagramData" Target="../diagrams/data3.xml"/><Relationship Id="rId10" Type="http://schemas.openxmlformats.org/officeDocument/2006/relationships/diagramData" Target="../diagrams/data4.xml"/><Relationship Id="rId4" Type="http://schemas.openxmlformats.org/officeDocument/2006/relationships/image" Target="../media/image16.png"/><Relationship Id="rId9" Type="http://schemas.microsoft.com/office/2007/relationships/diagramDrawing" Target="../diagrams/drawing3.xml"/><Relationship Id="rId14" Type="http://schemas.microsoft.com/office/2007/relationships/diagramDrawing" Target="../diagrams/drawing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13" Type="http://schemas.microsoft.com/office/2007/relationships/diagramDrawing" Target="../diagrams/drawing7.xml"/><Relationship Id="rId3" Type="http://schemas.openxmlformats.org/officeDocument/2006/relationships/image" Target="../media/image19.png"/><Relationship Id="rId7" Type="http://schemas.openxmlformats.org/officeDocument/2006/relationships/diagramColors" Target="../diagrams/colors6.xml"/><Relationship Id="rId12" Type="http://schemas.openxmlformats.org/officeDocument/2006/relationships/diagramColors" Target="../diagrams/colors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11" Type="http://schemas.openxmlformats.org/officeDocument/2006/relationships/diagramQuickStyle" Target="../diagrams/quickStyle7.xml"/><Relationship Id="rId5" Type="http://schemas.openxmlformats.org/officeDocument/2006/relationships/diagramLayout" Target="../diagrams/layout6.xml"/><Relationship Id="rId10" Type="http://schemas.openxmlformats.org/officeDocument/2006/relationships/diagramLayout" Target="../diagrams/layout7.xml"/><Relationship Id="rId4" Type="http://schemas.openxmlformats.org/officeDocument/2006/relationships/diagramData" Target="../diagrams/data6.xml"/><Relationship Id="rId9" Type="http://schemas.openxmlformats.org/officeDocument/2006/relationships/diagramData" Target="../diagrams/data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89888"/>
            <a:ext cx="9144000" cy="3730752"/>
          </a:xfrm>
        </p:spPr>
        <p:txBody>
          <a:bodyPr>
            <a:normAutofit/>
          </a:bodyPr>
          <a:lstStyle/>
          <a:p>
            <a:r>
              <a:rPr lang="en-US" dirty="0"/>
              <a:t>PRESENTASI LAPORAN ANTARA</a:t>
            </a:r>
            <a:br>
              <a:rPr lang="en-US" dirty="0"/>
            </a:br>
            <a:r>
              <a:rPr lang="en-US" sz="3600" dirty="0"/>
              <a:t>PENYUSUNAN LAPORAN EVALUASI KUALITAS UDARA PERKOTAAN</a:t>
            </a:r>
            <a:br>
              <a:rPr lang="en-US" sz="3600" dirty="0"/>
            </a:br>
            <a:r>
              <a:rPr lang="en-US" sz="3600" dirty="0"/>
              <a:t>KOTA YOGYAKARTA TAHUN 2018</a:t>
            </a:r>
          </a:p>
        </p:txBody>
      </p:sp>
    </p:spTree>
    <p:extLst>
      <p:ext uri="{BB962C8B-B14F-4D97-AF65-F5344CB8AC3E}">
        <p14:creationId xmlns:p14="http://schemas.microsoft.com/office/powerpoint/2010/main" val="367047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468" y="-116240"/>
            <a:ext cx="8229600" cy="737129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EVALUASI NILAI EMISI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>
          <a:xfrm>
            <a:off x="6177050" y="620890"/>
            <a:ext cx="4143021" cy="6074878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0" indent="0" algn="ctr">
              <a:buNone/>
            </a:pPr>
            <a:r>
              <a:rPr lang="en-US" sz="1600" dirty="0" err="1"/>
              <a:t>Statistik</a:t>
            </a:r>
            <a:r>
              <a:rPr lang="en-US" sz="1600" dirty="0"/>
              <a:t> </a:t>
            </a:r>
          </a:p>
          <a:p>
            <a:pPr marL="0" indent="0" algn="ctr">
              <a:buNone/>
            </a:pP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Emisi</a:t>
            </a:r>
            <a:r>
              <a:rPr lang="en-US" sz="1600" dirty="0"/>
              <a:t> CO</a:t>
            </a:r>
            <a:r>
              <a:rPr lang="en-US" sz="1600" baseline="-25000" dirty="0"/>
              <a:t>2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half" idx="1"/>
          </p:nvPr>
        </p:nvSpPr>
        <p:spPr>
          <a:xfrm>
            <a:off x="1828909" y="620892"/>
            <a:ext cx="4143021" cy="6074879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0" indent="0" algn="ctr">
              <a:buNone/>
            </a:pPr>
            <a:r>
              <a:rPr lang="en-US" sz="1600" dirty="0" err="1"/>
              <a:t>Statistik</a:t>
            </a:r>
            <a:r>
              <a:rPr lang="en-US" sz="1600" dirty="0"/>
              <a:t> </a:t>
            </a:r>
          </a:p>
          <a:p>
            <a:pPr marL="0" indent="0" algn="ctr">
              <a:buNone/>
            </a:pP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Emisi</a:t>
            </a:r>
            <a:r>
              <a:rPr lang="en-US" sz="1600" dirty="0"/>
              <a:t> HC</a:t>
            </a: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147504838"/>
              </p:ext>
            </p:extLst>
          </p:nvPr>
        </p:nvGraphicFramePr>
        <p:xfrm>
          <a:off x="2750115" y="1263412"/>
          <a:ext cx="230060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753342016"/>
              </p:ext>
            </p:extLst>
          </p:nvPr>
        </p:nvGraphicFramePr>
        <p:xfrm>
          <a:off x="2218427" y="4055807"/>
          <a:ext cx="3363983" cy="2595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4223856137"/>
              </p:ext>
            </p:extLst>
          </p:nvPr>
        </p:nvGraphicFramePr>
        <p:xfrm>
          <a:off x="7175819" y="1206166"/>
          <a:ext cx="228092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955653532"/>
              </p:ext>
            </p:extLst>
          </p:nvPr>
        </p:nvGraphicFramePr>
        <p:xfrm>
          <a:off x="6503616" y="4006615"/>
          <a:ext cx="3501861" cy="2625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128301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126425065"/>
              </p:ext>
            </p:extLst>
          </p:nvPr>
        </p:nvGraphicFramePr>
        <p:xfrm>
          <a:off x="1524003" y="586074"/>
          <a:ext cx="3908323" cy="3002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646259747"/>
              </p:ext>
            </p:extLst>
          </p:nvPr>
        </p:nvGraphicFramePr>
        <p:xfrm>
          <a:off x="6759676" y="586074"/>
          <a:ext cx="3908324" cy="3002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814521338"/>
              </p:ext>
            </p:extLst>
          </p:nvPr>
        </p:nvGraphicFramePr>
        <p:xfrm>
          <a:off x="1742206" y="3725334"/>
          <a:ext cx="8742914" cy="3003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38446" y="-29138"/>
            <a:ext cx="8229600" cy="737129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TINGKAT KELULUSAN DATA HASIL UJI</a:t>
            </a:r>
          </a:p>
        </p:txBody>
      </p:sp>
    </p:spTree>
    <p:extLst>
      <p:ext uri="{BB962C8B-B14F-4D97-AF65-F5344CB8AC3E}">
        <p14:creationId xmlns:p14="http://schemas.microsoft.com/office/powerpoint/2010/main" val="1732704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004" y="0"/>
            <a:ext cx="8229600" cy="1143000"/>
          </a:xfrm>
        </p:spPr>
        <p:txBody>
          <a:bodyPr/>
          <a:lstStyle/>
          <a:p>
            <a:r>
              <a:rPr lang="en-US" b="1" dirty="0"/>
              <a:t>HASIL PENGUKURAN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0298405"/>
              </p:ext>
            </p:extLst>
          </p:nvPr>
        </p:nvGraphicFramePr>
        <p:xfrm>
          <a:off x="2025228" y="1981805"/>
          <a:ext cx="8059451" cy="358988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09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086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2409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67558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 dirty="0">
                          <a:effectLst/>
                        </a:rPr>
                        <a:t>Tabel 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Rekapitulasi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id-ID" sz="1800" dirty="0">
                          <a:effectLst/>
                        </a:rPr>
                        <a:t>Pelaksanaan </a:t>
                      </a:r>
                      <a:r>
                        <a:rPr lang="en-US" sz="1800" dirty="0" err="1">
                          <a:effectLst/>
                        </a:rPr>
                        <a:t>Uji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Kualitas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Udara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id-ID" sz="1800" dirty="0">
                          <a:effectLst/>
                        </a:rPr>
                        <a:t>di Kota Yogyakarta</a:t>
                      </a:r>
                      <a:endParaRPr lang="en-US" sz="1200" i="1" dirty="0">
                        <a:solidFill>
                          <a:srgbClr val="44546A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93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No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Hari/ Tanggal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Lokasi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50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1.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Selasa, </a:t>
                      </a:r>
                      <a:r>
                        <a:rPr lang="en-US" sz="1800">
                          <a:effectLst/>
                        </a:rPr>
                        <a:t>28 Agustus</a:t>
                      </a:r>
                      <a:r>
                        <a:rPr lang="id-ID" sz="1800">
                          <a:effectLst/>
                        </a:rPr>
                        <a:t> 2018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Kedaulatan</a:t>
                      </a:r>
                      <a:r>
                        <a:rPr lang="en-US" sz="1800" baseline="0" dirty="0">
                          <a:effectLst/>
                        </a:rPr>
                        <a:t> Rakyat </a:t>
                      </a:r>
                      <a:r>
                        <a:rPr lang="id-ID" sz="1800" dirty="0">
                          <a:effectLst/>
                        </a:rPr>
                        <a:t>(</a:t>
                      </a:r>
                      <a:r>
                        <a:rPr lang="en-US" sz="1800" dirty="0" err="1">
                          <a:effectLst/>
                        </a:rPr>
                        <a:t>Jalan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Mangkubumi</a:t>
                      </a:r>
                      <a:r>
                        <a:rPr lang="id-ID" sz="1800" dirty="0">
                          <a:effectLst/>
                        </a:rPr>
                        <a:t>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93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2.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Rabu, 29 </a:t>
                      </a:r>
                      <a:r>
                        <a:rPr lang="en-US" sz="1800">
                          <a:effectLst/>
                        </a:rPr>
                        <a:t>Agustus</a:t>
                      </a:r>
                      <a:r>
                        <a:rPr lang="id-ID" sz="1800">
                          <a:effectLst/>
                        </a:rPr>
                        <a:t> 2018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kern="1200" dirty="0">
                          <a:effectLst/>
                        </a:rPr>
                        <a:t>Bank BRI Unit Katamso</a:t>
                      </a:r>
                      <a:r>
                        <a:rPr lang="en-ID" sz="1800" kern="1200" dirty="0">
                          <a:effectLst/>
                        </a:rPr>
                        <a:t>,</a:t>
                      </a:r>
                      <a:r>
                        <a:rPr lang="id-ID" sz="1800" kern="1200" dirty="0">
                          <a:effectLst/>
                        </a:rPr>
                        <a:t> Jl. Brigjen Katamso No.21, Keparakan, Mergangsan</a:t>
                      </a:r>
                      <a:r>
                        <a:rPr lang="en-ID" sz="1800" kern="1200" dirty="0">
                          <a:effectLst/>
                        </a:rPr>
                        <a:t>, Yogyakarta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250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3.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Kamis, 30 </a:t>
                      </a:r>
                      <a:r>
                        <a:rPr lang="en-US" sz="1800">
                          <a:effectLst/>
                        </a:rPr>
                        <a:t>Agustus</a:t>
                      </a:r>
                      <a:r>
                        <a:rPr lang="id-ID" sz="1800">
                          <a:effectLst/>
                        </a:rPr>
                        <a:t> 201</a:t>
                      </a:r>
                      <a:r>
                        <a:rPr lang="en-US" sz="18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kern="1200" dirty="0" err="1">
                          <a:effectLst/>
                        </a:rPr>
                        <a:t>Kampus</a:t>
                      </a:r>
                      <a:r>
                        <a:rPr lang="en-ID" sz="1800" kern="1200" dirty="0">
                          <a:effectLst/>
                        </a:rPr>
                        <a:t> LPP Yogyakarta, Jl. </a:t>
                      </a:r>
                      <a:r>
                        <a:rPr lang="en-ID" sz="1800" kern="1200" dirty="0" err="1">
                          <a:effectLst/>
                        </a:rPr>
                        <a:t>Jend</a:t>
                      </a:r>
                      <a:r>
                        <a:rPr lang="en-ID" sz="1800" kern="1200" dirty="0">
                          <a:effectLst/>
                        </a:rPr>
                        <a:t>. </a:t>
                      </a:r>
                      <a:r>
                        <a:rPr lang="en-ID" sz="1800" kern="1200" dirty="0" err="1">
                          <a:effectLst/>
                        </a:rPr>
                        <a:t>Urip</a:t>
                      </a:r>
                      <a:r>
                        <a:rPr lang="en-ID" sz="1800" kern="1200" dirty="0">
                          <a:effectLst/>
                        </a:rPr>
                        <a:t> </a:t>
                      </a:r>
                      <a:r>
                        <a:rPr lang="en-ID" sz="1800" kern="1200" dirty="0" err="1">
                          <a:effectLst/>
                        </a:rPr>
                        <a:t>Sumuharjo</a:t>
                      </a:r>
                      <a:r>
                        <a:rPr lang="en-ID" sz="1800" kern="1200" dirty="0">
                          <a:effectLst/>
                        </a:rPr>
                        <a:t> 100 Yogyakarta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093782" y="1196071"/>
            <a:ext cx="6444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KUALITAS UDARA JALAN RAYA/ROADSIDE</a:t>
            </a:r>
          </a:p>
        </p:txBody>
      </p:sp>
    </p:spTree>
    <p:extLst>
      <p:ext uri="{BB962C8B-B14F-4D97-AF65-F5344CB8AC3E}">
        <p14:creationId xmlns:p14="http://schemas.microsoft.com/office/powerpoint/2010/main" val="800243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779" y="202241"/>
            <a:ext cx="8229600" cy="536028"/>
          </a:xfrm>
        </p:spPr>
        <p:txBody>
          <a:bodyPr>
            <a:normAutofit/>
          </a:bodyPr>
          <a:lstStyle/>
          <a:p>
            <a:r>
              <a:rPr lang="en-US" sz="2800" dirty="0"/>
              <a:t>Parameter NO</a:t>
            </a:r>
            <a:r>
              <a:rPr lang="en-US" sz="2800" baseline="-25000" dirty="0"/>
              <a:t>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48FC414-7F8A-43D6-B1D0-F195D7FB6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638" y="1238865"/>
            <a:ext cx="7108723" cy="486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2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17D13FD-F6E5-490A-9CE6-9A7822DEFEE0}"/>
              </a:ext>
            </a:extLst>
          </p:cNvPr>
          <p:cNvSpPr/>
          <p:nvPr/>
        </p:nvSpPr>
        <p:spPr>
          <a:xfrm>
            <a:off x="5987845" y="3395580"/>
            <a:ext cx="5869189" cy="2842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D" sz="2400" dirty="0" err="1"/>
              <a:t>Potensi</a:t>
            </a:r>
            <a:r>
              <a:rPr lang="en-ID" sz="2400" dirty="0"/>
              <a:t> </a:t>
            </a:r>
            <a:r>
              <a:rPr lang="en-ID" sz="2400" dirty="0" err="1"/>
              <a:t>Dampak</a:t>
            </a:r>
            <a:endParaRPr lang="en-ID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1EEA769-96CC-497B-A626-AFD1CF68B8D4}"/>
              </a:ext>
            </a:extLst>
          </p:cNvPr>
          <p:cNvSpPr/>
          <p:nvPr/>
        </p:nvSpPr>
        <p:spPr>
          <a:xfrm>
            <a:off x="5987845" y="827347"/>
            <a:ext cx="5820029" cy="23904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D" sz="2400" dirty="0" err="1"/>
              <a:t>Kriteria</a:t>
            </a:r>
            <a:endParaRPr lang="en-ID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851338"/>
          </a:xfrm>
        </p:spPr>
        <p:txBody>
          <a:bodyPr>
            <a:normAutofit/>
          </a:bodyPr>
          <a:lstStyle/>
          <a:p>
            <a:r>
              <a:rPr lang="en-US" sz="2800"/>
              <a:t>Parameter SO</a:t>
            </a:r>
            <a:r>
              <a:rPr lang="en-US" sz="2800" baseline="-25000"/>
              <a:t>2</a:t>
            </a:r>
            <a:endParaRPr lang="en-US" sz="2800" baseline="-25000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02B04CD-2C09-4AE8-BFB0-21ED014B0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65" y="4528375"/>
            <a:ext cx="5436570" cy="18336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B1173F9-426A-41F7-8E8D-6CB50F1E0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385" y="827347"/>
            <a:ext cx="5436570" cy="3301676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DFEB3764-112F-480B-AC82-9558D74512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7678799"/>
              </p:ext>
            </p:extLst>
          </p:nvPr>
        </p:nvGraphicFramePr>
        <p:xfrm>
          <a:off x="6160579" y="1011271"/>
          <a:ext cx="5436570" cy="2358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45B0FF57-3C13-47CA-8926-0BE89B1884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9724889"/>
              </p:ext>
            </p:extLst>
          </p:nvPr>
        </p:nvGraphicFramePr>
        <p:xfrm>
          <a:off x="6046840" y="3874035"/>
          <a:ext cx="5761035" cy="2233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240907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97071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Parameter CO</a:t>
            </a:r>
            <a:endParaRPr lang="en-US" sz="2800" baseline="-250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0E178C4-3CD2-462F-B816-F4118C454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51" y="650180"/>
            <a:ext cx="5436571" cy="3574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2C8FFFD-3D66-47D3-B6E8-23C6A560A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51" y="4366893"/>
            <a:ext cx="5471649" cy="184093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D1D048F-9CFA-49E0-B305-3590CE71310A}"/>
              </a:ext>
            </a:extLst>
          </p:cNvPr>
          <p:cNvSpPr/>
          <p:nvPr/>
        </p:nvSpPr>
        <p:spPr>
          <a:xfrm>
            <a:off x="6538455" y="683654"/>
            <a:ext cx="5496229" cy="26052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D" sz="2400" dirty="0" err="1"/>
              <a:t>Kriteria</a:t>
            </a:r>
            <a:endParaRPr lang="en-ID" sz="240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="" xmlns:a16="http://schemas.microsoft.com/office/drawing/2014/main" id="{1C9DF568-CD1C-45FE-AF20-59FF38A52F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4224742"/>
              </p:ext>
            </p:extLst>
          </p:nvPr>
        </p:nvGraphicFramePr>
        <p:xfrm>
          <a:off x="6598114" y="809511"/>
          <a:ext cx="5436570" cy="2358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69A2A89-08D6-4823-B970-4DDBAE0CD605}"/>
              </a:ext>
            </a:extLst>
          </p:cNvPr>
          <p:cNvSpPr/>
          <p:nvPr/>
        </p:nvSpPr>
        <p:spPr>
          <a:xfrm>
            <a:off x="6563035" y="3954784"/>
            <a:ext cx="5471649" cy="22274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D" sz="2400" dirty="0" err="1"/>
              <a:t>Potensi</a:t>
            </a:r>
            <a:r>
              <a:rPr lang="en-ID" sz="2400" dirty="0"/>
              <a:t> </a:t>
            </a:r>
            <a:r>
              <a:rPr lang="en-ID" sz="2400" dirty="0" err="1"/>
              <a:t>Dampak</a:t>
            </a:r>
            <a:endParaRPr lang="en-ID" sz="2400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="" xmlns:a16="http://schemas.microsoft.com/office/drawing/2014/main" id="{E8BD331F-2DBD-4858-8BE0-95EFE11A09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9256739"/>
              </p:ext>
            </p:extLst>
          </p:nvPr>
        </p:nvGraphicFramePr>
        <p:xfrm>
          <a:off x="6614704" y="4433238"/>
          <a:ext cx="5370821" cy="1572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342374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6F79DB8-EC2A-4A79-B4DC-83DD691C3743}"/>
              </a:ext>
            </a:extLst>
          </p:cNvPr>
          <p:cNvSpPr/>
          <p:nvPr/>
        </p:nvSpPr>
        <p:spPr>
          <a:xfrm>
            <a:off x="7839856" y="1579749"/>
            <a:ext cx="4175921" cy="47609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D" dirty="0" err="1"/>
              <a:t>Faktor</a:t>
            </a:r>
            <a:r>
              <a:rPr lang="en-ID" dirty="0"/>
              <a:t> yang </a:t>
            </a:r>
            <a:r>
              <a:rPr lang="en-ID" dirty="0" err="1"/>
              <a:t>Memengaruhi</a:t>
            </a:r>
            <a:r>
              <a:rPr lang="en-ID" dirty="0"/>
              <a:t> </a:t>
            </a:r>
            <a:r>
              <a:rPr lang="en-ID" dirty="0" err="1"/>
              <a:t>Konsentrasi</a:t>
            </a:r>
            <a:r>
              <a:rPr lang="en-ID" dirty="0"/>
              <a:t> HC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422" y="636041"/>
            <a:ext cx="10972800" cy="689438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Parameter </a:t>
            </a:r>
            <a:r>
              <a:rPr lang="en-US" dirty="0" err="1"/>
              <a:t>Hidrokarbon</a:t>
            </a:r>
            <a:r>
              <a:rPr lang="en-US" dirty="0"/>
              <a:t> (HC)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5530111"/>
              </p:ext>
            </p:extLst>
          </p:nvPr>
        </p:nvGraphicFramePr>
        <p:xfrm>
          <a:off x="169889" y="1579749"/>
          <a:ext cx="7488577" cy="2926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8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60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725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6640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8548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85998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76859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dirty="0" err="1">
                          <a:effectLst/>
                        </a:rPr>
                        <a:t>Tabel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Nilai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Konsentrasi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Hidrokarbon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Berdasarkan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Lokasi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dan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Waktu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Pengambilan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Sampel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Waktu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dirty="0" err="1">
                          <a:effectLst/>
                        </a:rPr>
                        <a:t>Konsentrasi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dirty="0" err="1">
                          <a:effectLst/>
                        </a:rPr>
                        <a:t>Satuan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dirty="0">
                          <a:effectLst/>
                        </a:rPr>
                        <a:t>Baku </a:t>
                      </a:r>
                      <a:r>
                        <a:rPr lang="en-ID" sz="1600" dirty="0" err="1">
                          <a:effectLst/>
                        </a:rPr>
                        <a:t>Mutu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Lokasi 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Lokasi 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dirty="0" err="1">
                          <a:effectLst/>
                        </a:rPr>
                        <a:t>Lokasi</a:t>
                      </a:r>
                      <a:r>
                        <a:rPr lang="en-ID" sz="1600" dirty="0">
                          <a:effectLst/>
                        </a:rPr>
                        <a:t> 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06.00-10.00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dirty="0">
                          <a:effectLst/>
                        </a:rPr>
                        <a:t>357.2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dirty="0">
                          <a:effectLst/>
                        </a:rPr>
                        <a:t>15551.4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dirty="0">
                          <a:effectLst/>
                        </a:rPr>
                        <a:t>409.3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μg/m</a:t>
                      </a:r>
                      <a:r>
                        <a:rPr lang="en-ID" sz="1600" baseline="300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dirty="0">
                          <a:effectLst/>
                        </a:rPr>
                        <a:t>160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10.00-15.00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-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dirty="0">
                          <a:effectLst/>
                        </a:rPr>
                        <a:t>273.5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dirty="0">
                          <a:effectLst/>
                        </a:rPr>
                        <a:t>313.1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μg/m</a:t>
                      </a:r>
                      <a:r>
                        <a:rPr lang="en-ID" sz="1600" baseline="300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15.00-19.00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153.1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dirty="0">
                          <a:effectLst/>
                        </a:rPr>
                        <a:t>18769.3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dirty="0">
                          <a:effectLst/>
                        </a:rPr>
                        <a:t>167.1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μg/m</a:t>
                      </a:r>
                      <a:r>
                        <a:rPr lang="en-ID" sz="1600" baseline="300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Rata-rata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dirty="0">
                          <a:effectLst/>
                        </a:rPr>
                        <a:t>255.15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dirty="0">
                          <a:effectLst/>
                        </a:rPr>
                        <a:t>11531.4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dirty="0">
                          <a:effectLst/>
                        </a:rPr>
                        <a:t>296.5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dirty="0" err="1">
                          <a:effectLst/>
                        </a:rPr>
                        <a:t>μg</a:t>
                      </a:r>
                      <a:r>
                        <a:rPr lang="en-ID" sz="1600" dirty="0">
                          <a:effectLst/>
                        </a:rPr>
                        <a:t>/m</a:t>
                      </a:r>
                      <a:r>
                        <a:rPr lang="en-ID" sz="1600" baseline="30000" dirty="0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6223" y="4770722"/>
            <a:ext cx="1308537" cy="2680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42870" y="4740557"/>
            <a:ext cx="2228193" cy="329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= Di </a:t>
            </a:r>
            <a:r>
              <a:rPr lang="en-US" dirty="0" err="1"/>
              <a:t>atas</a:t>
            </a:r>
            <a:r>
              <a:rPr lang="en-US" dirty="0"/>
              <a:t> Baku </a:t>
            </a:r>
            <a:r>
              <a:rPr lang="en-US" dirty="0" err="1"/>
              <a:t>Mutu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446517" y="4337172"/>
            <a:ext cx="2228193" cy="329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Keterangan</a:t>
            </a:r>
            <a:r>
              <a:rPr lang="en-US" dirty="0"/>
              <a:t>: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0449B68-64BF-44DA-9282-82E33DF36FFE}"/>
              </a:ext>
            </a:extLst>
          </p:cNvPr>
          <p:cNvSpPr/>
          <p:nvPr/>
        </p:nvSpPr>
        <p:spPr>
          <a:xfrm>
            <a:off x="3734487" y="4346991"/>
            <a:ext cx="3923979" cy="19936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D" dirty="0" err="1"/>
              <a:t>Pengaruh</a:t>
            </a:r>
            <a:r>
              <a:rPr lang="en-ID" dirty="0"/>
              <a:t> </a:t>
            </a:r>
            <a:r>
              <a:rPr lang="en-ID" dirty="0" err="1"/>
              <a:t>Hidrokarbon</a:t>
            </a:r>
            <a:endParaRPr lang="en-ID" dirty="0"/>
          </a:p>
          <a:p>
            <a:pPr marL="342900" indent="-342900">
              <a:buFont typeface="+mj-lt"/>
              <a:buAutoNum type="arabicPeriod"/>
            </a:pPr>
            <a:r>
              <a:rPr lang="en-ID" dirty="0" err="1"/>
              <a:t>Sangar</a:t>
            </a:r>
            <a:r>
              <a:rPr lang="en-ID" dirty="0"/>
              <a:t> </a:t>
            </a:r>
            <a:r>
              <a:rPr lang="en-ID" dirty="0" err="1"/>
              <a:t>reaktif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memengaruhi</a:t>
            </a:r>
            <a:r>
              <a:rPr lang="en-ID" dirty="0"/>
              <a:t> </a:t>
            </a:r>
            <a:r>
              <a:rPr lang="en-ID" dirty="0" err="1"/>
              <a:t>konsentrasi</a:t>
            </a:r>
            <a:r>
              <a:rPr lang="en-ID" dirty="0"/>
              <a:t> </a:t>
            </a:r>
            <a:r>
              <a:rPr lang="en-ID" dirty="0" err="1"/>
              <a:t>senyawa</a:t>
            </a:r>
            <a:r>
              <a:rPr lang="en-ID" dirty="0"/>
              <a:t> lain (</a:t>
            </a:r>
            <a:r>
              <a:rPr lang="en-ID" dirty="0" err="1"/>
              <a:t>khususnya</a:t>
            </a:r>
            <a:r>
              <a:rPr lang="en-ID" dirty="0"/>
              <a:t> </a:t>
            </a:r>
            <a:r>
              <a:rPr lang="en-ID" dirty="0" err="1"/>
              <a:t>nitrit</a:t>
            </a:r>
            <a:r>
              <a:rPr lang="en-ID" dirty="0"/>
              <a:t> dan </a:t>
            </a:r>
            <a:r>
              <a:rPr lang="en-ID" dirty="0" err="1"/>
              <a:t>ozon</a:t>
            </a:r>
            <a:r>
              <a:rPr lang="en-ID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senyawa</a:t>
            </a:r>
            <a:r>
              <a:rPr lang="en-ID" dirty="0"/>
              <a:t> </a:t>
            </a:r>
            <a:r>
              <a:rPr lang="en-ID" dirty="0" err="1"/>
              <a:t>hidrokarbon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toluen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berdampak</a:t>
            </a:r>
            <a:r>
              <a:rPr lang="en-ID" dirty="0"/>
              <a:t> </a:t>
            </a:r>
            <a:r>
              <a:rPr lang="en-ID" dirty="0" err="1"/>
              <a:t>buruk</a:t>
            </a:r>
            <a:r>
              <a:rPr lang="en-ID" dirty="0"/>
              <a:t> pada </a:t>
            </a:r>
            <a:r>
              <a:rPr lang="en-ID" dirty="0" err="1"/>
              <a:t>kesehatan</a:t>
            </a:r>
            <a:endParaRPr lang="en-ID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="" xmlns:a16="http://schemas.microsoft.com/office/drawing/2014/main" id="{1E9E4925-AE41-44FF-945F-27A5B197DF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6040636"/>
              </p:ext>
            </p:extLst>
          </p:nvPr>
        </p:nvGraphicFramePr>
        <p:xfrm>
          <a:off x="8139213" y="2168890"/>
          <a:ext cx="3577206" cy="3582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209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1529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Parameter O</a:t>
            </a:r>
            <a:r>
              <a:rPr lang="en-US" sz="2800" baseline="-25000" dirty="0"/>
              <a:t>3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960226"/>
              </p:ext>
            </p:extLst>
          </p:nvPr>
        </p:nvGraphicFramePr>
        <p:xfrm>
          <a:off x="2753496" y="1876533"/>
          <a:ext cx="6685007" cy="16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41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693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176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913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6512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2735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89514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dirty="0" err="1">
                          <a:effectLst/>
                        </a:rPr>
                        <a:t>Tabel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Konsentrasi</a:t>
                      </a:r>
                      <a:r>
                        <a:rPr lang="en-ID" sz="2000" dirty="0">
                          <a:effectLst/>
                        </a:rPr>
                        <a:t> </a:t>
                      </a:r>
                      <a:r>
                        <a:rPr lang="en-ID" sz="1800" dirty="0">
                          <a:effectLst/>
                        </a:rPr>
                        <a:t>Ozon </a:t>
                      </a:r>
                      <a:r>
                        <a:rPr lang="en-ID" sz="1800" dirty="0" err="1">
                          <a:effectLst/>
                        </a:rPr>
                        <a:t>Berdasarkan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Lokasi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Pengambilan</a:t>
                      </a:r>
                      <a:r>
                        <a:rPr lang="en-ID" sz="1800" dirty="0">
                          <a:effectLst/>
                        </a:rPr>
                        <a:t> </a:t>
                      </a:r>
                      <a:r>
                        <a:rPr lang="en-ID" sz="1800" dirty="0" err="1">
                          <a:effectLst/>
                        </a:rPr>
                        <a:t>Sampel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487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dirty="0" err="1">
                          <a:effectLst/>
                        </a:rPr>
                        <a:t>Waktu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dirty="0" err="1">
                          <a:effectLst/>
                        </a:rPr>
                        <a:t>Konsentrasi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dirty="0" err="1">
                          <a:effectLst/>
                        </a:rPr>
                        <a:t>Satuan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dirty="0">
                          <a:effectLst/>
                        </a:rPr>
                        <a:t>Baku </a:t>
                      </a:r>
                      <a:r>
                        <a:rPr lang="en-ID" sz="1600" dirty="0" err="1">
                          <a:effectLst/>
                        </a:rPr>
                        <a:t>Mutu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dirty="0">
                          <a:effectLst/>
                        </a:rPr>
                        <a:t>(1 Jam)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48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dirty="0" err="1">
                          <a:effectLst/>
                        </a:rPr>
                        <a:t>Lokasi</a:t>
                      </a:r>
                      <a:r>
                        <a:rPr lang="en-ID" sz="1600" dirty="0">
                          <a:effectLst/>
                        </a:rPr>
                        <a:t> 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Lokasi 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dirty="0" err="1">
                          <a:effectLst/>
                        </a:rPr>
                        <a:t>Lokasi</a:t>
                      </a:r>
                      <a:r>
                        <a:rPr lang="en-ID" sz="1600" dirty="0">
                          <a:effectLst/>
                        </a:rPr>
                        <a:t> 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48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dirty="0">
                          <a:effectLst/>
                        </a:rPr>
                        <a:t>24 Jam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45.67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59.26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dirty="0">
                          <a:effectLst/>
                        </a:rPr>
                        <a:t>55.22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dirty="0" err="1">
                          <a:effectLst/>
                        </a:rPr>
                        <a:t>μg</a:t>
                      </a:r>
                      <a:r>
                        <a:rPr lang="en-ID" sz="1600" dirty="0">
                          <a:effectLst/>
                        </a:rPr>
                        <a:t>/m</a:t>
                      </a:r>
                      <a:r>
                        <a:rPr lang="en-ID" sz="1600" baseline="30000" dirty="0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dirty="0">
                          <a:effectLst/>
                        </a:rPr>
                        <a:t>235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8126" t="50539" r="35460" b="29849"/>
          <a:stretch/>
        </p:blipFill>
        <p:spPr>
          <a:xfrm>
            <a:off x="2753496" y="3690200"/>
            <a:ext cx="6685007" cy="22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1529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Parameter PM</a:t>
            </a:r>
            <a:r>
              <a:rPr lang="en-US" sz="2800" baseline="-25000" dirty="0"/>
              <a:t>10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745799"/>
              </p:ext>
            </p:extLst>
          </p:nvPr>
        </p:nvGraphicFramePr>
        <p:xfrm>
          <a:off x="341584" y="2067308"/>
          <a:ext cx="6472170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86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786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7869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786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786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7869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dirty="0">
                          <a:effectLst/>
                        </a:rPr>
                        <a:t>Hasil Uji </a:t>
                      </a:r>
                      <a:r>
                        <a:rPr lang="en-ID" sz="1600" dirty="0" err="1">
                          <a:effectLst/>
                        </a:rPr>
                        <a:t>Konsentrasi</a:t>
                      </a:r>
                      <a:r>
                        <a:rPr lang="en-ID" sz="1600" dirty="0">
                          <a:effectLst/>
                        </a:rPr>
                        <a:t> PM</a:t>
                      </a:r>
                      <a:r>
                        <a:rPr lang="en-ID" sz="1600" baseline="-25000" dirty="0">
                          <a:effectLst/>
                        </a:rPr>
                        <a:t>10 </a:t>
                      </a:r>
                      <a:r>
                        <a:rPr lang="en-ID" sz="1600" dirty="0" err="1">
                          <a:effectLst/>
                        </a:rPr>
                        <a:t>Berdasarkan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Lokasi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Pengambilan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Sampel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Waktu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Konsentrasi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Satuan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Baku Mutu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Lokasi 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Lokasi 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Lokasi 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24 Jam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104.22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82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125.99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>
                          <a:effectLst/>
                        </a:rPr>
                        <a:t>μg/m</a:t>
                      </a:r>
                      <a:r>
                        <a:rPr lang="en-ID" sz="1600" baseline="300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dirty="0">
                          <a:effectLst/>
                        </a:rPr>
                        <a:t>150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7278" t="52047" r="34248" b="28987"/>
          <a:stretch/>
        </p:blipFill>
        <p:spPr>
          <a:xfrm>
            <a:off x="341584" y="3643027"/>
            <a:ext cx="6472170" cy="21548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3D82FEA-A306-40A6-ABDC-763707E4B4B0}"/>
              </a:ext>
            </a:extLst>
          </p:cNvPr>
          <p:cNvSpPr/>
          <p:nvPr/>
        </p:nvSpPr>
        <p:spPr>
          <a:xfrm>
            <a:off x="7207715" y="1459249"/>
            <a:ext cx="4614828" cy="21837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D" sz="2400" dirty="0" err="1"/>
              <a:t>Kriteria</a:t>
            </a:r>
            <a:r>
              <a:rPr lang="en-ID" sz="2400" dirty="0"/>
              <a:t> Lain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="" xmlns:a16="http://schemas.microsoft.com/office/drawing/2014/main" id="{8562FA13-6797-412C-ABAE-0697C5E8C0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3674805"/>
              </p:ext>
            </p:extLst>
          </p:nvPr>
        </p:nvGraphicFramePr>
        <p:xfrm>
          <a:off x="7380448" y="1643173"/>
          <a:ext cx="4310775" cy="2154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3DB40BF-219E-4BB7-9970-C1A63083B33C}"/>
              </a:ext>
            </a:extLst>
          </p:cNvPr>
          <p:cNvSpPr/>
          <p:nvPr/>
        </p:nvSpPr>
        <p:spPr>
          <a:xfrm>
            <a:off x="7207715" y="3981943"/>
            <a:ext cx="4642701" cy="22566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D" sz="2400" dirty="0" err="1"/>
              <a:t>Potensi</a:t>
            </a:r>
            <a:r>
              <a:rPr lang="en-ID" sz="2400" dirty="0"/>
              <a:t> </a:t>
            </a:r>
            <a:r>
              <a:rPr lang="en-ID" sz="2400" dirty="0" err="1"/>
              <a:t>Dampak</a:t>
            </a:r>
            <a:endParaRPr lang="en-ID" sz="2400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="" xmlns:a16="http://schemas.microsoft.com/office/drawing/2014/main" id="{E9D1DB76-21FB-4BB5-B982-06746630DF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899465"/>
              </p:ext>
            </p:extLst>
          </p:nvPr>
        </p:nvGraphicFramePr>
        <p:xfrm>
          <a:off x="7330282" y="4483510"/>
          <a:ext cx="4360941" cy="1639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63912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004" y="0"/>
            <a:ext cx="8229600" cy="1143000"/>
          </a:xfrm>
        </p:spPr>
        <p:txBody>
          <a:bodyPr/>
          <a:lstStyle/>
          <a:p>
            <a:r>
              <a:rPr lang="en-US" b="1" dirty="0"/>
              <a:t>HASIL PENGUKURAN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287857"/>
              </p:ext>
            </p:extLst>
          </p:nvPr>
        </p:nvGraphicFramePr>
        <p:xfrm>
          <a:off x="2025228" y="2008686"/>
          <a:ext cx="8059451" cy="358988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6969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215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2409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67558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 dirty="0">
                          <a:effectLst/>
                        </a:rPr>
                        <a:t>Tabel 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Rekapitulasi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id-ID" sz="1800" dirty="0">
                          <a:effectLst/>
                        </a:rPr>
                        <a:t>Pelaksanaan </a:t>
                      </a:r>
                      <a:r>
                        <a:rPr lang="en-US" sz="1800" i="1" dirty="0">
                          <a:effectLst/>
                        </a:rPr>
                        <a:t>Traffic Counting </a:t>
                      </a:r>
                      <a:r>
                        <a:rPr lang="id-ID" sz="1800" dirty="0">
                          <a:effectLst/>
                        </a:rPr>
                        <a:t>di Kota Yogyakarta</a:t>
                      </a:r>
                      <a:endParaRPr lang="en-US" sz="1200" i="1" dirty="0">
                        <a:solidFill>
                          <a:srgbClr val="44546A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93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No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Hari/ Tanggal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Lokasi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50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1.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Selasa, </a:t>
                      </a:r>
                      <a:r>
                        <a:rPr lang="en-US" sz="1800">
                          <a:effectLst/>
                        </a:rPr>
                        <a:t>28 Agustus</a:t>
                      </a:r>
                      <a:r>
                        <a:rPr lang="id-ID" sz="1800">
                          <a:effectLst/>
                        </a:rPr>
                        <a:t> 2018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Kedaulatan</a:t>
                      </a:r>
                      <a:r>
                        <a:rPr lang="en-US" sz="1800" baseline="0" dirty="0">
                          <a:effectLst/>
                        </a:rPr>
                        <a:t> Rakyat </a:t>
                      </a:r>
                      <a:r>
                        <a:rPr lang="id-ID" sz="1800" dirty="0">
                          <a:effectLst/>
                        </a:rPr>
                        <a:t>(</a:t>
                      </a:r>
                      <a:r>
                        <a:rPr lang="en-US" sz="1800" dirty="0" err="1">
                          <a:effectLst/>
                        </a:rPr>
                        <a:t>Jalan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Mangkubumi</a:t>
                      </a:r>
                      <a:r>
                        <a:rPr lang="id-ID" sz="1800" dirty="0">
                          <a:effectLst/>
                        </a:rPr>
                        <a:t>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93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2.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Rabu, 29 </a:t>
                      </a:r>
                      <a:r>
                        <a:rPr lang="en-US" sz="1800">
                          <a:effectLst/>
                        </a:rPr>
                        <a:t>Agustus</a:t>
                      </a:r>
                      <a:r>
                        <a:rPr lang="id-ID" sz="1800">
                          <a:effectLst/>
                        </a:rPr>
                        <a:t> 2018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kern="1200" dirty="0">
                          <a:effectLst/>
                        </a:rPr>
                        <a:t>Bank BRI Unit Katamso</a:t>
                      </a:r>
                      <a:r>
                        <a:rPr lang="en-ID" sz="1800" kern="1200" dirty="0">
                          <a:effectLst/>
                        </a:rPr>
                        <a:t>,</a:t>
                      </a:r>
                      <a:r>
                        <a:rPr lang="id-ID" sz="1800" kern="1200" dirty="0">
                          <a:effectLst/>
                        </a:rPr>
                        <a:t> Jl. Brigjen Katamso No.21, Keparakan, Mergangsan</a:t>
                      </a:r>
                      <a:r>
                        <a:rPr lang="en-ID" sz="1800" kern="1200" dirty="0">
                          <a:effectLst/>
                        </a:rPr>
                        <a:t>, Yogyakarta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250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3.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Kamis, 30 </a:t>
                      </a:r>
                      <a:r>
                        <a:rPr lang="en-US" sz="1800">
                          <a:effectLst/>
                        </a:rPr>
                        <a:t>Agustus</a:t>
                      </a:r>
                      <a:r>
                        <a:rPr lang="id-ID" sz="1800">
                          <a:effectLst/>
                        </a:rPr>
                        <a:t> 201</a:t>
                      </a:r>
                      <a:r>
                        <a:rPr lang="en-US" sz="18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kern="1200" dirty="0" err="1">
                          <a:effectLst/>
                        </a:rPr>
                        <a:t>Kampus</a:t>
                      </a:r>
                      <a:r>
                        <a:rPr lang="en-ID" sz="1800" kern="1200" dirty="0">
                          <a:effectLst/>
                        </a:rPr>
                        <a:t> LPP Yogyakarta, Jl. </a:t>
                      </a:r>
                      <a:r>
                        <a:rPr lang="en-ID" sz="1800" kern="1200" dirty="0" err="1">
                          <a:effectLst/>
                        </a:rPr>
                        <a:t>Jend</a:t>
                      </a:r>
                      <a:r>
                        <a:rPr lang="en-ID" sz="1800" kern="1200" dirty="0">
                          <a:effectLst/>
                        </a:rPr>
                        <a:t>. </a:t>
                      </a:r>
                      <a:r>
                        <a:rPr lang="en-ID" sz="1800" kern="1200" dirty="0" err="1">
                          <a:effectLst/>
                        </a:rPr>
                        <a:t>Urip</a:t>
                      </a:r>
                      <a:r>
                        <a:rPr lang="en-ID" sz="1800" kern="1200" dirty="0">
                          <a:effectLst/>
                        </a:rPr>
                        <a:t> </a:t>
                      </a:r>
                      <a:r>
                        <a:rPr lang="en-ID" sz="1800" kern="1200" dirty="0" err="1">
                          <a:effectLst/>
                        </a:rPr>
                        <a:t>Sumuharjo</a:t>
                      </a:r>
                      <a:r>
                        <a:rPr lang="en-ID" sz="1800" kern="1200" dirty="0">
                          <a:effectLst/>
                        </a:rPr>
                        <a:t> 100 Yogyakarta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904596" y="1128084"/>
            <a:ext cx="6444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b="1" i="1" dirty="0">
                <a:solidFill>
                  <a:schemeClr val="accent3">
                    <a:lumMod val="75000"/>
                  </a:schemeClr>
                </a:solidFill>
              </a:rPr>
              <a:t>TRAFFIC COUNTING</a:t>
            </a:r>
          </a:p>
        </p:txBody>
      </p:sp>
    </p:spTree>
    <p:extLst>
      <p:ext uri="{BB962C8B-B14F-4D97-AF65-F5344CB8AC3E}">
        <p14:creationId xmlns:p14="http://schemas.microsoft.com/office/powerpoint/2010/main" val="425301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004" y="0"/>
            <a:ext cx="8229600" cy="1143000"/>
          </a:xfrm>
        </p:spPr>
        <p:txBody>
          <a:bodyPr/>
          <a:lstStyle/>
          <a:p>
            <a:r>
              <a:rPr lang="en-US" b="1" dirty="0"/>
              <a:t>HASIL dan </a:t>
            </a:r>
            <a:r>
              <a:rPr lang="en-US" b="1" dirty="0" err="1"/>
              <a:t>Analisis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1246"/>
              </p:ext>
            </p:extLst>
          </p:nvPr>
        </p:nvGraphicFramePr>
        <p:xfrm>
          <a:off x="1851804" y="2329135"/>
          <a:ext cx="8488392" cy="3603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16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697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582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587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81079"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id-ID" sz="1800" dirty="0">
                          <a:effectLst/>
                        </a:rPr>
                        <a:t>Tabel 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Rekapitulasi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id-ID" sz="1800" dirty="0">
                          <a:effectLst/>
                        </a:rPr>
                        <a:t>Pelaksanaan Uji Emisi Kendaraan Bermotor di Kota Yogyakarta</a:t>
                      </a:r>
                      <a:endParaRPr lang="en-US" sz="1200" i="1" dirty="0">
                        <a:solidFill>
                          <a:srgbClr val="44546A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100" i="1" dirty="0">
                        <a:solidFill>
                          <a:srgbClr val="44546A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93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No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Hari/ Tanggal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Lokasi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Jumlah</a:t>
                      </a:r>
                      <a:r>
                        <a:rPr lang="en-US" sz="1800" baseline="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Kendaraan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50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1.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Selasa, </a:t>
                      </a:r>
                      <a:r>
                        <a:rPr lang="en-US" sz="1800">
                          <a:effectLst/>
                        </a:rPr>
                        <a:t>28 Agustus</a:t>
                      </a:r>
                      <a:r>
                        <a:rPr lang="id-ID" sz="1800">
                          <a:effectLst/>
                        </a:rPr>
                        <a:t> 2018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Jalan Urip Sumoharjo (Kantor LPP)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479 Unit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93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2.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Rabu, 29 </a:t>
                      </a:r>
                      <a:r>
                        <a:rPr lang="en-US" sz="1800">
                          <a:effectLst/>
                        </a:rPr>
                        <a:t>Agustus</a:t>
                      </a:r>
                      <a:r>
                        <a:rPr lang="id-ID" sz="1800">
                          <a:effectLst/>
                        </a:rPr>
                        <a:t> 2018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Jalan Atmosukarto (Balai Pamungkas)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571</a:t>
                      </a:r>
                      <a:r>
                        <a:rPr lang="en-US" sz="1800" baseline="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Unit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250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3.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Kamis, 30 </a:t>
                      </a:r>
                      <a:r>
                        <a:rPr lang="en-US" sz="1800">
                          <a:effectLst/>
                        </a:rPr>
                        <a:t>Agustus</a:t>
                      </a:r>
                      <a:r>
                        <a:rPr lang="id-ID" sz="1800">
                          <a:effectLst/>
                        </a:rPr>
                        <a:t> 201</a:t>
                      </a:r>
                      <a:r>
                        <a:rPr lang="en-US" sz="18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Jalan Kolonel Sugiyono (Museum Perjuangan)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681 Unit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121880" y="1196904"/>
            <a:ext cx="4416724" cy="828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70000"/>
              </a:lnSpc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UJI EMISI (SPOTCHECK)</a:t>
            </a:r>
          </a:p>
        </p:txBody>
      </p:sp>
    </p:spTree>
    <p:extLst>
      <p:ext uri="{BB962C8B-B14F-4D97-AF65-F5344CB8AC3E}">
        <p14:creationId xmlns:p14="http://schemas.microsoft.com/office/powerpoint/2010/main" val="930444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4943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err="1"/>
              <a:t>Pemantauan</a:t>
            </a:r>
            <a:r>
              <a:rPr lang="en-US" sz="3200" dirty="0"/>
              <a:t> Volume </a:t>
            </a:r>
            <a:r>
              <a:rPr lang="en-US" sz="3200" dirty="0" err="1"/>
              <a:t>Kendaraan</a:t>
            </a:r>
            <a:r>
              <a:rPr lang="en-US" sz="3200" dirty="0"/>
              <a:t> 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128" y="1132604"/>
            <a:ext cx="7535235" cy="4874061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128" y="1132604"/>
            <a:ext cx="7535235" cy="48740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389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186" y="1114558"/>
            <a:ext cx="5833242" cy="3126369"/>
          </a:xfrm>
          <a:prstGeom prst="rect">
            <a:avLst/>
          </a:prstGeom>
          <a:noFill/>
        </p:spPr>
      </p:pic>
      <p:pic>
        <p:nvPicPr>
          <p:cNvPr id="6" name="Picture 5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727" y="2082167"/>
            <a:ext cx="5659821" cy="3104691"/>
          </a:xfrm>
          <a:prstGeom prst="rect">
            <a:avLst/>
          </a:prstGeom>
          <a:noFill/>
        </p:spPr>
      </p:pic>
      <p:pic>
        <p:nvPicPr>
          <p:cNvPr id="7" name="Picture 6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700" y="3011217"/>
            <a:ext cx="5580993" cy="3184633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44943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err="1"/>
              <a:t>Pemantauan</a:t>
            </a:r>
            <a:r>
              <a:rPr lang="en-US" sz="3200" dirty="0"/>
              <a:t> Volume </a:t>
            </a:r>
            <a:r>
              <a:rPr lang="en-US" sz="3200" dirty="0" err="1"/>
              <a:t>Kendaraan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04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113" y="905534"/>
            <a:ext cx="5776190" cy="3146207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467" y="1699391"/>
            <a:ext cx="5885388" cy="3109092"/>
          </a:xfrm>
          <a:prstGeom prst="rect">
            <a:avLst/>
          </a:prstGeom>
          <a:noFill/>
        </p:spPr>
      </p:pic>
      <p:pic>
        <p:nvPicPr>
          <p:cNvPr id="6" name="Picture 5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379" y="3220766"/>
            <a:ext cx="5796833" cy="3038147"/>
          </a:xfrm>
          <a:prstGeom prst="rect">
            <a:avLst/>
          </a:prstGeom>
          <a:noFill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34609" y="-192471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err="1"/>
              <a:t>Pemantauan</a:t>
            </a:r>
            <a:r>
              <a:rPr lang="en-US" sz="3200" dirty="0"/>
              <a:t> Volume </a:t>
            </a:r>
            <a:r>
              <a:rPr lang="en-US" sz="3200" dirty="0" err="1"/>
              <a:t>Kendaraan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461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34609" y="-192471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err="1"/>
              <a:t>Pemantauan</a:t>
            </a:r>
            <a:r>
              <a:rPr lang="en-US" sz="3200" dirty="0"/>
              <a:t> </a:t>
            </a:r>
            <a:r>
              <a:rPr lang="en-US" sz="3200" dirty="0" err="1"/>
              <a:t>Kecepatan</a:t>
            </a:r>
            <a:r>
              <a:rPr lang="en-US" sz="3200" dirty="0"/>
              <a:t> </a:t>
            </a:r>
            <a:r>
              <a:rPr lang="en-US" sz="3200" dirty="0" err="1"/>
              <a:t>Kendaraan</a:t>
            </a:r>
            <a:r>
              <a:rPr lang="en-US" sz="3200" dirty="0"/>
              <a:t> </a:t>
            </a:r>
          </a:p>
        </p:txBody>
      </p:sp>
      <p:pic>
        <p:nvPicPr>
          <p:cNvPr id="8" name="Picture 7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57567"/>
            <a:ext cx="6195848" cy="3305807"/>
          </a:xfrm>
          <a:prstGeom prst="rect">
            <a:avLst/>
          </a:prstGeom>
          <a:noFill/>
        </p:spPr>
      </p:pic>
      <p:pic>
        <p:nvPicPr>
          <p:cNvPr id="9" name="Picture 8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956" y="1865095"/>
            <a:ext cx="6258911" cy="3270525"/>
          </a:xfrm>
          <a:prstGeom prst="rect">
            <a:avLst/>
          </a:prstGeom>
          <a:noFill/>
        </p:spPr>
      </p:pic>
      <p:pic>
        <p:nvPicPr>
          <p:cNvPr id="10" name="Picture 9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823" y="3220871"/>
            <a:ext cx="5770179" cy="30222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387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18293"/>
            <a:ext cx="8229600" cy="1143000"/>
          </a:xfrm>
        </p:spPr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8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47166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PARTISIPASI KENDARAAN UJI EMISI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136" y="1762697"/>
            <a:ext cx="7487728" cy="43793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8606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445" y="0"/>
            <a:ext cx="3778370" cy="122495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PARTISIPASI KENDARAAN UJI EMISI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583614"/>
              </p:ext>
            </p:extLst>
          </p:nvPr>
        </p:nvGraphicFramePr>
        <p:xfrm>
          <a:off x="6234025" y="51762"/>
          <a:ext cx="4211569" cy="71547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19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90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982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9547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9525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29534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D" sz="1000" dirty="0" err="1">
                          <a:effectLst/>
                        </a:rPr>
                        <a:t>Tabel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Jumlah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Kendaraan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Uji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Emisi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Berdasar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Merk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dan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Bahan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Bakar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Kategori</a:t>
                      </a:r>
                      <a:r>
                        <a:rPr lang="en-ID" sz="1000" dirty="0">
                          <a:effectLst/>
                        </a:rPr>
                        <a:t> M</a:t>
                      </a:r>
                      <a:endParaRPr lang="en-US" sz="900" i="1" dirty="0">
                        <a:solidFill>
                          <a:srgbClr val="44546A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219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No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Merk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Bahan Bakar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Total (unit)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43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Bensin (unit)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Solar (unit)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Bimantara</a:t>
                      </a:r>
                      <a:r>
                        <a:rPr lang="en-US" sz="1000" dirty="0">
                          <a:effectLst/>
                        </a:rPr>
                        <a:t> Cakra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2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BMW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2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3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Chevrolet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8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Daihatsu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223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224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1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5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Datsun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9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1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6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Fiat Uno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1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7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Ford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6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7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1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Hino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1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9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Holden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1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10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Honda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214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0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214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1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11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Hyundai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5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0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1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Isuzu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29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29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1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13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Jaguar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1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Kia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20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0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1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Lexus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1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16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Mazda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10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10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1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17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Mercedes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0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21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18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Mitsubishi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35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21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56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  <a:tr h="21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19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Opel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extLst>
                  <a:ext uri="{0D108BD9-81ED-4DB2-BD59-A6C34878D82A}">
                    <a16:rowId xmlns="" xmlns:a16="http://schemas.microsoft.com/office/drawing/2014/main" val="10021"/>
                  </a:ext>
                </a:extLst>
              </a:tr>
              <a:tr h="21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Nissan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62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63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extLst>
                  <a:ext uri="{0D108BD9-81ED-4DB2-BD59-A6C34878D82A}">
                    <a16:rowId xmlns="" xmlns:a16="http://schemas.microsoft.com/office/drawing/2014/main" val="10022"/>
                  </a:ext>
                </a:extLst>
              </a:tr>
              <a:tr h="21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21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Range Rover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extLst>
                  <a:ext uri="{0D108BD9-81ED-4DB2-BD59-A6C34878D82A}">
                    <a16:rowId xmlns="" xmlns:a16="http://schemas.microsoft.com/office/drawing/2014/main" val="10023"/>
                  </a:ext>
                </a:extLst>
              </a:tr>
              <a:tr h="21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22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Sangyong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extLst>
                  <a:ext uri="{0D108BD9-81ED-4DB2-BD59-A6C34878D82A}">
                    <a16:rowId xmlns="" xmlns:a16="http://schemas.microsoft.com/office/drawing/2014/main" val="10024"/>
                  </a:ext>
                </a:extLst>
              </a:tr>
              <a:tr h="21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23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Suzuki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136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137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extLst>
                  <a:ext uri="{0D108BD9-81ED-4DB2-BD59-A6C34878D82A}">
                    <a16:rowId xmlns="" xmlns:a16="http://schemas.microsoft.com/office/drawing/2014/main" val="10025"/>
                  </a:ext>
                </a:extLst>
              </a:tr>
              <a:tr h="21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24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Toyota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512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44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556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extLst>
                  <a:ext uri="{0D108BD9-81ED-4DB2-BD59-A6C34878D82A}">
                    <a16:rowId xmlns="" xmlns:a16="http://schemas.microsoft.com/office/drawing/2014/main" val="10026"/>
                  </a:ext>
                </a:extLst>
              </a:tr>
              <a:tr h="21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Volkswagen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extLst>
                  <a:ext uri="{0D108BD9-81ED-4DB2-BD59-A6C34878D82A}">
                    <a16:rowId xmlns="" xmlns:a16="http://schemas.microsoft.com/office/drawing/2014/main" val="10027"/>
                  </a:ext>
                </a:extLst>
              </a:tr>
              <a:tr h="21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26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Wuling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extLst>
                  <a:ext uri="{0D108BD9-81ED-4DB2-BD59-A6C34878D82A}">
                    <a16:rowId xmlns="" xmlns:a16="http://schemas.microsoft.com/office/drawing/2014/main" val="10028"/>
                  </a:ext>
                </a:extLst>
              </a:tr>
              <a:tr h="212199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+mn-ea"/>
                          <a:cs typeface="+mn-cs"/>
                        </a:rPr>
                        <a:t>JUMLAH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1256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105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1361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66" marR="38066" marT="0" marB="0" anchor="b"/>
                </a:tc>
                <a:extLst>
                  <a:ext uri="{0D108BD9-81ED-4DB2-BD59-A6C34878D82A}">
                    <a16:rowId xmlns="" xmlns:a16="http://schemas.microsoft.com/office/drawing/2014/main" val="1002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256767"/>
              </p:ext>
            </p:extLst>
          </p:nvPr>
        </p:nvGraphicFramePr>
        <p:xfrm>
          <a:off x="1795669" y="1837067"/>
          <a:ext cx="4248572" cy="346954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487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16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51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0066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363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66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No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Merk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Kategori</a:t>
                      </a:r>
                      <a:r>
                        <a:rPr lang="en-US" sz="1200" dirty="0">
                          <a:effectLst/>
                        </a:rPr>
                        <a:t> 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Total (unit)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0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Bensin (unit)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Solar (unit)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07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Chevrolet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04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Daihatsu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49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Foton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49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Hino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49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Isuzu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395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Mahindra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318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Mitsubishi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r>
                        <a:rPr lang="en-US" sz="1200">
                          <a:effectLst/>
                        </a:rPr>
                        <a:t>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r>
                        <a:rPr lang="en-US" sz="1200">
                          <a:effectLst/>
                        </a:rPr>
                        <a:t>87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549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Suzuki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549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Toyota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5499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Jumlah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370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487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518" y="-345344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VALIDITAS UJI EMISI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9E0D896-FBF6-401B-A4D4-B644207B9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060" y="698705"/>
            <a:ext cx="4936516" cy="2849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F17C4BB-3108-4C36-B4EE-C719B3CC3A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12" r="5636"/>
          <a:stretch/>
        </p:blipFill>
        <p:spPr>
          <a:xfrm>
            <a:off x="3058544" y="3547969"/>
            <a:ext cx="6074912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83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40114" y="41622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EVALUASI PEMENUHAN AMBANG BATAS EMISI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E54B6D9-82FD-496A-9033-CC96F7B5D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1443347"/>
            <a:ext cx="6191250" cy="3381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3FD0C10-138E-4DDB-A2F9-6F22AFC95EEE}"/>
              </a:ext>
            </a:extLst>
          </p:cNvPr>
          <p:cNvSpPr txBox="1"/>
          <p:nvPr/>
        </p:nvSpPr>
        <p:spPr>
          <a:xfrm>
            <a:off x="6754914" y="5047878"/>
            <a:ext cx="4025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D1 = Solar &lt; 2010 </a:t>
            </a:r>
            <a:r>
              <a:rPr lang="en-ID" dirty="0" err="1"/>
              <a:t>bobot</a:t>
            </a:r>
            <a:r>
              <a:rPr lang="en-ID" dirty="0"/>
              <a:t> &lt;= 3,5 ton</a:t>
            </a:r>
          </a:p>
          <a:p>
            <a:r>
              <a:rPr lang="en-ID" dirty="0"/>
              <a:t>D2 = Solar &gt;= 2010 </a:t>
            </a:r>
            <a:r>
              <a:rPr lang="en-ID" dirty="0" err="1"/>
              <a:t>bobot</a:t>
            </a:r>
            <a:r>
              <a:rPr lang="en-ID" dirty="0"/>
              <a:t> &lt;= 3,5 ton</a:t>
            </a:r>
          </a:p>
          <a:p>
            <a:r>
              <a:rPr lang="en-ID" dirty="0"/>
              <a:t>D3 = Solar &lt; 2010 </a:t>
            </a:r>
            <a:r>
              <a:rPr lang="en-ID" dirty="0" err="1"/>
              <a:t>bobot</a:t>
            </a:r>
            <a:r>
              <a:rPr lang="en-ID" dirty="0"/>
              <a:t> &gt; 3,5 ton</a:t>
            </a:r>
          </a:p>
          <a:p>
            <a:r>
              <a:rPr lang="en-ID" dirty="0"/>
              <a:t>D4 =  Solar &gt;= 2010 </a:t>
            </a:r>
            <a:r>
              <a:rPr lang="en-ID" dirty="0" err="1"/>
              <a:t>bobot</a:t>
            </a:r>
            <a:r>
              <a:rPr lang="en-ID" dirty="0"/>
              <a:t> &gt; 3,5 ton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6940348-4850-46F1-B8C7-7634165BA446}"/>
              </a:ext>
            </a:extLst>
          </p:cNvPr>
          <p:cNvSpPr txBox="1"/>
          <p:nvPr/>
        </p:nvSpPr>
        <p:spPr>
          <a:xfrm>
            <a:off x="3000375" y="4824722"/>
            <a:ext cx="2050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/>
              <a:t>Keterangan</a:t>
            </a:r>
            <a:r>
              <a:rPr lang="en-ID" dirty="0"/>
              <a:t> :</a:t>
            </a:r>
          </a:p>
          <a:p>
            <a:r>
              <a:rPr lang="en-ID" dirty="0"/>
              <a:t>L   = Lulus</a:t>
            </a:r>
          </a:p>
          <a:p>
            <a:r>
              <a:rPr lang="en-ID" dirty="0"/>
              <a:t>TL = </a:t>
            </a:r>
            <a:r>
              <a:rPr lang="en-ID" dirty="0" err="1"/>
              <a:t>Tidak</a:t>
            </a:r>
            <a:r>
              <a:rPr lang="en-ID" dirty="0"/>
              <a:t> Lulus</a:t>
            </a:r>
          </a:p>
          <a:p>
            <a:r>
              <a:rPr lang="en-ID" dirty="0"/>
              <a:t>TV = </a:t>
            </a:r>
            <a:r>
              <a:rPr lang="en-ID" dirty="0" err="1"/>
              <a:t>Tidak</a:t>
            </a:r>
            <a:r>
              <a:rPr lang="en-ID" dirty="0"/>
              <a:t> Valid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F036F4A-4470-4E33-BFC3-B038660C5D53}"/>
              </a:ext>
            </a:extLst>
          </p:cNvPr>
          <p:cNvSpPr txBox="1"/>
          <p:nvPr/>
        </p:nvSpPr>
        <p:spPr>
          <a:xfrm>
            <a:off x="4704888" y="5112904"/>
            <a:ext cx="2050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G1 = </a:t>
            </a:r>
            <a:r>
              <a:rPr lang="en-ID" dirty="0" err="1"/>
              <a:t>Bensin</a:t>
            </a:r>
            <a:r>
              <a:rPr lang="en-ID" dirty="0"/>
              <a:t> &lt; 2007</a:t>
            </a:r>
          </a:p>
          <a:p>
            <a:r>
              <a:rPr lang="en-ID" dirty="0"/>
              <a:t>G2 = </a:t>
            </a:r>
            <a:r>
              <a:rPr lang="en-ID" dirty="0" err="1"/>
              <a:t>Bensin</a:t>
            </a:r>
            <a:r>
              <a:rPr lang="en-ID" dirty="0"/>
              <a:t> &gt;=2007</a:t>
            </a:r>
          </a:p>
        </p:txBody>
      </p:sp>
    </p:spTree>
    <p:extLst>
      <p:ext uri="{BB962C8B-B14F-4D97-AF65-F5344CB8AC3E}">
        <p14:creationId xmlns:p14="http://schemas.microsoft.com/office/powerpoint/2010/main" val="391334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393605806"/>
              </p:ext>
            </p:extLst>
          </p:nvPr>
        </p:nvGraphicFramePr>
        <p:xfrm>
          <a:off x="2170981" y="3644660"/>
          <a:ext cx="785003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245798724"/>
              </p:ext>
            </p:extLst>
          </p:nvPr>
        </p:nvGraphicFramePr>
        <p:xfrm>
          <a:off x="2170981" y="662736"/>
          <a:ext cx="7850036" cy="2839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4892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1A3942-F042-4FDE-91D2-D41AD8E30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362" y="274638"/>
            <a:ext cx="9825037" cy="1143000"/>
          </a:xfrm>
        </p:spPr>
        <p:txBody>
          <a:bodyPr>
            <a:normAutofit fontScale="90000"/>
          </a:bodyPr>
          <a:lstStyle/>
          <a:p>
            <a:r>
              <a:rPr lang="en-ID" dirty="0"/>
              <a:t>Tingkat </a:t>
            </a:r>
            <a:r>
              <a:rPr lang="en-ID" dirty="0" err="1"/>
              <a:t>Kelulusan</a:t>
            </a:r>
            <a:r>
              <a:rPr lang="en-ID" dirty="0"/>
              <a:t> Uji </a:t>
            </a:r>
            <a:r>
              <a:rPr lang="en-ID" dirty="0" err="1"/>
              <a:t>Emisi</a:t>
            </a:r>
            <a:r>
              <a:rPr lang="en-ID" dirty="0"/>
              <a:t> </a:t>
            </a:r>
            <a:r>
              <a:rPr lang="en-ID" dirty="0" smtClean="0"/>
              <a:t/>
            </a:r>
            <a:br>
              <a:rPr lang="en-ID" dirty="0" smtClean="0"/>
            </a:br>
            <a:r>
              <a:rPr lang="en-ID" dirty="0" err="1" smtClean="0"/>
              <a:t>Berdasarkan</a:t>
            </a:r>
            <a:r>
              <a:rPr lang="en-ID" dirty="0" smtClean="0"/>
              <a:t> </a:t>
            </a:r>
            <a:r>
              <a:rPr lang="en-ID" dirty="0" err="1"/>
              <a:t>Tahun</a:t>
            </a:r>
            <a:r>
              <a:rPr lang="en-ID" dirty="0"/>
              <a:t> </a:t>
            </a:r>
            <a:r>
              <a:rPr lang="en-ID" dirty="0" err="1"/>
              <a:t>Pembuatan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53EB863-1B3E-4DE2-B680-0D93530B4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245" y="1880793"/>
            <a:ext cx="6769510" cy="396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146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5"/>
          <p:cNvSpPr>
            <a:spLocks noGrp="1"/>
          </p:cNvSpPr>
          <p:nvPr>
            <p:ph sz="half" idx="1"/>
          </p:nvPr>
        </p:nvSpPr>
        <p:spPr>
          <a:xfrm>
            <a:off x="1871935" y="630687"/>
            <a:ext cx="4143021" cy="6096534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0" indent="0" algn="ctr">
              <a:buNone/>
            </a:pPr>
            <a:r>
              <a:rPr lang="en-US" sz="1600" dirty="0" err="1"/>
              <a:t>Statistik</a:t>
            </a:r>
            <a:r>
              <a:rPr lang="en-US" sz="1600" dirty="0"/>
              <a:t> </a:t>
            </a:r>
          </a:p>
          <a:p>
            <a:pPr marL="0" indent="0" algn="ctr">
              <a:buNone/>
            </a:pPr>
            <a:r>
              <a:rPr lang="en-US" sz="1600" dirty="0"/>
              <a:t>Nilai </a:t>
            </a:r>
            <a:r>
              <a:rPr lang="en-US" sz="1600" dirty="0" err="1"/>
              <a:t>Emisi</a:t>
            </a:r>
            <a:r>
              <a:rPr lang="en-US" sz="1600" dirty="0"/>
              <a:t> </a:t>
            </a:r>
            <a:r>
              <a:rPr lang="en-US" sz="1600" dirty="0" err="1"/>
              <a:t>Opasitas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468" y="-116240"/>
            <a:ext cx="8229600" cy="737129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EVALUASI NILAI EMISI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>
          <a:xfrm>
            <a:off x="6177050" y="620889"/>
            <a:ext cx="4143021" cy="6106332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0" indent="0" algn="ctr">
              <a:buNone/>
            </a:pPr>
            <a:r>
              <a:rPr lang="en-US" sz="1600" dirty="0" err="1"/>
              <a:t>Statistik</a:t>
            </a:r>
            <a:r>
              <a:rPr lang="en-US" sz="1600" dirty="0"/>
              <a:t> </a:t>
            </a:r>
          </a:p>
          <a:p>
            <a:pPr marL="0" indent="0" algn="ctr">
              <a:buNone/>
            </a:pP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Emisi</a:t>
            </a:r>
            <a:r>
              <a:rPr lang="en-US" sz="1600" dirty="0"/>
              <a:t> CO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99139914"/>
              </p:ext>
            </p:extLst>
          </p:nvPr>
        </p:nvGraphicFramePr>
        <p:xfrm>
          <a:off x="2133497" y="3902654"/>
          <a:ext cx="365184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821279487"/>
              </p:ext>
            </p:extLst>
          </p:nvPr>
        </p:nvGraphicFramePr>
        <p:xfrm>
          <a:off x="7011412" y="1410586"/>
          <a:ext cx="2474290" cy="2410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238084004"/>
              </p:ext>
            </p:extLst>
          </p:nvPr>
        </p:nvGraphicFramePr>
        <p:xfrm>
          <a:off x="6410174" y="3902654"/>
          <a:ext cx="3648335" cy="2761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EDBD069-5DA9-4C5D-97E8-2DA91E8D30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94" y="1268976"/>
            <a:ext cx="21717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02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</TotalTime>
  <Words>916</Words>
  <Application>Microsoft Office PowerPoint</Application>
  <PresentationFormat>Widescreen</PresentationFormat>
  <Paragraphs>400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Times New Roman</vt:lpstr>
      <vt:lpstr>Office Theme</vt:lpstr>
      <vt:lpstr>PRESENTASI LAPORAN ANTARA PENYUSUNAN LAPORAN EVALUASI KUALITAS UDARA PERKOTAAN KOTA YOGYAKARTA TAHUN 2018</vt:lpstr>
      <vt:lpstr>HASIL dan Analisis</vt:lpstr>
      <vt:lpstr>PARTISIPASI KENDARAAN UJI EMISI</vt:lpstr>
      <vt:lpstr>PARTISIPASI KENDARAAN UJI EMISI</vt:lpstr>
      <vt:lpstr>VALIDITAS UJI EMISI</vt:lpstr>
      <vt:lpstr>EVALUASI PEMENUHAN AMBANG BATAS EMISI</vt:lpstr>
      <vt:lpstr>PowerPoint Presentation</vt:lpstr>
      <vt:lpstr>Tingkat Kelulusan Uji Emisi  Berdasarkan Tahun Pembuatan</vt:lpstr>
      <vt:lpstr>EVALUASI NILAI EMISI</vt:lpstr>
      <vt:lpstr>EVALUASI NILAI EMISI</vt:lpstr>
      <vt:lpstr>TINGKAT KELULUSAN DATA HASIL UJI</vt:lpstr>
      <vt:lpstr>HASIL PENGUKURAN</vt:lpstr>
      <vt:lpstr>Parameter NO2</vt:lpstr>
      <vt:lpstr>Parameter SO2</vt:lpstr>
      <vt:lpstr>Parameter CO</vt:lpstr>
      <vt:lpstr>Parameter Hidrokarbon (HC)</vt:lpstr>
      <vt:lpstr>Parameter O3</vt:lpstr>
      <vt:lpstr>Parameter PM10</vt:lpstr>
      <vt:lpstr>HASIL PENGUKURAN</vt:lpstr>
      <vt:lpstr>Pemantauan Volume Kendaraan </vt:lpstr>
      <vt:lpstr>Pemantauan Volume Kendaraan </vt:lpstr>
      <vt:lpstr>Pemantauan Volume Kendaraan </vt:lpstr>
      <vt:lpstr>Pemantauan Kecepatan Kendaraan 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 Project: Disaster Risk Management: Policy and Practice in North Maluku, Indonesia</dc:title>
  <dc:creator>emilya_gel</dc:creator>
  <cp:lastModifiedBy>Emilya</cp:lastModifiedBy>
  <cp:revision>127</cp:revision>
  <dcterms:modified xsi:type="dcterms:W3CDTF">2019-10-22T01:58:16Z</dcterms:modified>
</cp:coreProperties>
</file>