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8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660"/>
  </p:normalViewPr>
  <p:slideViewPr>
    <p:cSldViewPr snapToGrid="0">
      <p:cViewPr>
        <p:scale>
          <a:sx n="60" d="100"/>
          <a:sy n="60" d="100"/>
        </p:scale>
        <p:origin x="16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76D7-D421-471F-8DB7-96B5E2C846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8B46-ADAC-49CD-B645-CFDC95E6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76D7-D421-471F-8DB7-96B5E2C846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8B46-ADAC-49CD-B645-CFDC95E6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6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76D7-D421-471F-8DB7-96B5E2C846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8B46-ADAC-49CD-B645-CFDC95E6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76D7-D421-471F-8DB7-96B5E2C846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8B46-ADAC-49CD-B645-CFDC95E6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5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76D7-D421-471F-8DB7-96B5E2C846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8B46-ADAC-49CD-B645-CFDC95E6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5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76D7-D421-471F-8DB7-96B5E2C846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8B46-ADAC-49CD-B645-CFDC95E6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6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76D7-D421-471F-8DB7-96B5E2C846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8B46-ADAC-49CD-B645-CFDC95E6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9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76D7-D421-471F-8DB7-96B5E2C846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8B46-ADAC-49CD-B645-CFDC95E6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7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76D7-D421-471F-8DB7-96B5E2C846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8B46-ADAC-49CD-B645-CFDC95E6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76D7-D421-471F-8DB7-96B5E2C846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8B46-ADAC-49CD-B645-CFDC95E6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1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76D7-D421-471F-8DB7-96B5E2C846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8B46-ADAC-49CD-B645-CFDC95E6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76D7-D421-471F-8DB7-96B5E2C846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8B46-ADAC-49CD-B645-CFDC95E6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1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446" t="7023" r="11698" b="5898"/>
          <a:stretch/>
        </p:blipFill>
        <p:spPr>
          <a:xfrm>
            <a:off x="3573334" y="755650"/>
            <a:ext cx="3238850" cy="196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2184" y="2679700"/>
            <a:ext cx="1993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Mean Speed (cm/sec)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456085" y="1562100"/>
            <a:ext cx="204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Cumulative Frequency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764184" y="5461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NIGHT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70734" y="2076450"/>
            <a:ext cx="1227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p=0.021, ANOVA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3223" t="5872" r="9678" b="6602"/>
          <a:stretch/>
        </p:blipFill>
        <p:spPr>
          <a:xfrm>
            <a:off x="420526" y="547335"/>
            <a:ext cx="2848719" cy="21900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-827598" y="1462224"/>
            <a:ext cx="1993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Mean Speed (cm/sec)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16689" y="2575366"/>
            <a:ext cx="868101" cy="137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42305" y="2573764"/>
            <a:ext cx="868101" cy="1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0405" y="2578327"/>
            <a:ext cx="578987" cy="1371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Night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673195" y="2574025"/>
            <a:ext cx="596050" cy="137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Night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9793" y="640570"/>
            <a:ext cx="312906" cy="1964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sz="800" dirty="0" smtClean="0"/>
              <a:t>5</a:t>
            </a:r>
          </a:p>
          <a:p>
            <a:pPr algn="r">
              <a:lnSpc>
                <a:spcPts val="2300"/>
              </a:lnSpc>
            </a:pPr>
            <a:r>
              <a:rPr lang="en-US" sz="800" dirty="0" smtClean="0"/>
              <a:t>4.5</a:t>
            </a:r>
          </a:p>
          <a:p>
            <a:pPr algn="r">
              <a:lnSpc>
                <a:spcPts val="2400"/>
              </a:lnSpc>
            </a:pPr>
            <a:r>
              <a:rPr lang="en-US" sz="800" dirty="0" smtClean="0"/>
              <a:t>4</a:t>
            </a:r>
          </a:p>
          <a:p>
            <a:pPr algn="r">
              <a:lnSpc>
                <a:spcPts val="2400"/>
              </a:lnSpc>
            </a:pPr>
            <a:r>
              <a:rPr lang="en-US" sz="800" dirty="0" smtClean="0"/>
              <a:t>3.5</a:t>
            </a:r>
          </a:p>
          <a:p>
            <a:pPr algn="r">
              <a:lnSpc>
                <a:spcPts val="2400"/>
              </a:lnSpc>
            </a:pPr>
            <a:r>
              <a:rPr lang="en-US" sz="800" dirty="0" smtClean="0"/>
              <a:t>3</a:t>
            </a:r>
          </a:p>
          <a:p>
            <a:pPr algn="r">
              <a:lnSpc>
                <a:spcPts val="2400"/>
              </a:lnSpc>
            </a:pPr>
            <a:r>
              <a:rPr lang="en-US" sz="800" dirty="0" smtClean="0"/>
              <a:t>2.5</a:t>
            </a:r>
            <a:endParaRPr lang="en-US" sz="8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0747" y="616120"/>
            <a:ext cx="0" cy="19461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229767" y="894840"/>
            <a:ext cx="239602" cy="1418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30582" y="1081469"/>
            <a:ext cx="239602" cy="1418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31397" y="1263208"/>
            <a:ext cx="239602" cy="1418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15582" y="821493"/>
            <a:ext cx="777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d</a:t>
            </a:r>
            <a:r>
              <a:rPr lang="en-US" sz="1200" i="1" dirty="0" err="1" smtClean="0"/>
              <a:t>mist</a:t>
            </a:r>
            <a:r>
              <a:rPr lang="en-US" sz="1200" dirty="0" smtClean="0"/>
              <a:t> +/+</a:t>
            </a:r>
          </a:p>
          <a:p>
            <a:r>
              <a:rPr lang="en-US" sz="1200" i="1" dirty="0" err="1"/>
              <a:t>d</a:t>
            </a:r>
            <a:r>
              <a:rPr lang="en-US" sz="1200" i="1" dirty="0" err="1" smtClean="0"/>
              <a:t>mist</a:t>
            </a:r>
            <a:r>
              <a:rPr lang="en-US" sz="1200" dirty="0" smtClean="0"/>
              <a:t> +/-</a:t>
            </a:r>
          </a:p>
          <a:p>
            <a:r>
              <a:rPr lang="en-US" sz="1200" i="1" dirty="0" err="1"/>
              <a:t>d</a:t>
            </a:r>
            <a:r>
              <a:rPr lang="en-US" sz="1200" i="1" dirty="0" err="1" smtClean="0"/>
              <a:t>mist</a:t>
            </a:r>
            <a:r>
              <a:rPr lang="en-US" sz="1200" dirty="0" smtClean="0"/>
              <a:t> -/-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5906926" y="968188"/>
            <a:ext cx="951074" cy="689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66419" y="1022791"/>
            <a:ext cx="239602" cy="1418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967234" y="1209420"/>
            <a:ext cx="239602" cy="1418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68049" y="1391159"/>
            <a:ext cx="239602" cy="1418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52234" y="949444"/>
            <a:ext cx="777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d</a:t>
            </a:r>
            <a:r>
              <a:rPr lang="en-US" sz="1200" i="1" dirty="0" err="1" smtClean="0"/>
              <a:t>mist</a:t>
            </a:r>
            <a:r>
              <a:rPr lang="en-US" sz="1200" dirty="0" smtClean="0"/>
              <a:t> +/+</a:t>
            </a:r>
          </a:p>
          <a:p>
            <a:r>
              <a:rPr lang="en-US" sz="1200" i="1" dirty="0" err="1"/>
              <a:t>d</a:t>
            </a:r>
            <a:r>
              <a:rPr lang="en-US" sz="1200" i="1" dirty="0" err="1" smtClean="0"/>
              <a:t>mist</a:t>
            </a:r>
            <a:r>
              <a:rPr lang="en-US" sz="1200" dirty="0" smtClean="0"/>
              <a:t> +/-</a:t>
            </a:r>
          </a:p>
          <a:p>
            <a:r>
              <a:rPr lang="en-US" sz="1200" i="1" dirty="0" err="1"/>
              <a:t>d</a:t>
            </a:r>
            <a:r>
              <a:rPr lang="en-US" sz="1200" i="1" dirty="0" err="1" smtClean="0"/>
              <a:t>mist</a:t>
            </a:r>
            <a:r>
              <a:rPr lang="en-US" sz="1200" dirty="0" smtClean="0"/>
              <a:t> -/-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15636" y="3237074"/>
            <a:ext cx="3525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Blinded </a:t>
            </a:r>
            <a:r>
              <a:rPr lang="en-US" dirty="0" err="1" smtClean="0"/>
              <a:t>incross</a:t>
            </a:r>
            <a:r>
              <a:rPr lang="en-US" dirty="0" smtClean="0"/>
              <a:t>; raised in same tank</a:t>
            </a:r>
          </a:p>
          <a:p>
            <a:r>
              <a:rPr lang="en-US" dirty="0" smtClean="0"/>
              <a:t>WT n=4</a:t>
            </a:r>
          </a:p>
          <a:p>
            <a:r>
              <a:rPr lang="en-US" dirty="0" smtClean="0"/>
              <a:t>Het n=15</a:t>
            </a:r>
          </a:p>
          <a:p>
            <a:r>
              <a:rPr lang="en-US" dirty="0" smtClean="0"/>
              <a:t>Mutant n=5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4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394" r="11330"/>
          <a:stretch/>
        </p:blipFill>
        <p:spPr>
          <a:xfrm>
            <a:off x="406400" y="396658"/>
            <a:ext cx="3143250" cy="2385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3572" t="8939" r="10051"/>
          <a:stretch/>
        </p:blipFill>
        <p:spPr>
          <a:xfrm>
            <a:off x="400050" y="3710764"/>
            <a:ext cx="3073400" cy="22139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343" t="4689" r="9043" b="2864"/>
          <a:stretch/>
        </p:blipFill>
        <p:spPr>
          <a:xfrm>
            <a:off x="3721396" y="308343"/>
            <a:ext cx="3019646" cy="24454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7043" t="8007" r="10033" b="4551"/>
          <a:stretch/>
        </p:blipFill>
        <p:spPr>
          <a:xfrm>
            <a:off x="3819254" y="3551275"/>
            <a:ext cx="2836727" cy="22434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87468" y="195226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NIGHT</a:t>
            </a:r>
          </a:p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08733" y="3353096"/>
            <a:ext cx="86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NIGHT</a:t>
            </a:r>
          </a:p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1040" y="5795039"/>
            <a:ext cx="1993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Mean Speed (cm/sec)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378510" y="2626537"/>
            <a:ext cx="1993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Mean Speed (cm/sec)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690002" y="1253756"/>
            <a:ext cx="204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Cumulative Frequency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753796" y="4411627"/>
            <a:ext cx="204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Cumulative Frequency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884748" y="1449525"/>
            <a:ext cx="1993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Mean Speed (cm/sec)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897449" y="4506682"/>
            <a:ext cx="1993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Mean Speed (cm/sec)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870839" y="2492816"/>
            <a:ext cx="1710561" cy="155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4701" y="2495775"/>
            <a:ext cx="1102792" cy="1554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Night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397639" y="2495550"/>
            <a:ext cx="370711" cy="155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4393" y="450070"/>
            <a:ext cx="3129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800" dirty="0" smtClean="0"/>
              <a:t>4.5</a:t>
            </a:r>
          </a:p>
          <a:p>
            <a:pPr algn="r">
              <a:lnSpc>
                <a:spcPts val="2900"/>
              </a:lnSpc>
            </a:pPr>
            <a:r>
              <a:rPr lang="en-US" sz="800" dirty="0" smtClean="0"/>
              <a:t>4</a:t>
            </a:r>
          </a:p>
          <a:p>
            <a:pPr algn="r">
              <a:lnSpc>
                <a:spcPts val="2900"/>
              </a:lnSpc>
            </a:pPr>
            <a:r>
              <a:rPr lang="en-US" sz="800" dirty="0" smtClean="0"/>
              <a:t>3.5</a:t>
            </a:r>
          </a:p>
          <a:p>
            <a:pPr algn="r">
              <a:lnSpc>
                <a:spcPts val="2900"/>
              </a:lnSpc>
            </a:pPr>
            <a:r>
              <a:rPr lang="en-US" sz="800" dirty="0" smtClean="0"/>
              <a:t>3</a:t>
            </a:r>
          </a:p>
          <a:p>
            <a:pPr algn="r">
              <a:lnSpc>
                <a:spcPts val="2900"/>
              </a:lnSpc>
            </a:pPr>
            <a:r>
              <a:rPr lang="en-US" sz="800" dirty="0" smtClean="0"/>
              <a:t>2.5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98047" y="552620"/>
            <a:ext cx="0" cy="19461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5343" y="3713970"/>
            <a:ext cx="3129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800" dirty="0" smtClean="0"/>
              <a:t>4</a:t>
            </a:r>
          </a:p>
          <a:p>
            <a:pPr algn="r">
              <a:lnSpc>
                <a:spcPts val="2900"/>
              </a:lnSpc>
            </a:pPr>
            <a:r>
              <a:rPr lang="en-US" sz="800" dirty="0" smtClean="0"/>
              <a:t>3.5</a:t>
            </a:r>
          </a:p>
          <a:p>
            <a:pPr algn="r">
              <a:lnSpc>
                <a:spcPts val="2900"/>
              </a:lnSpc>
            </a:pPr>
            <a:r>
              <a:rPr lang="en-US" sz="800" dirty="0" smtClean="0"/>
              <a:t>3</a:t>
            </a:r>
          </a:p>
          <a:p>
            <a:pPr algn="r">
              <a:lnSpc>
                <a:spcPts val="2900"/>
              </a:lnSpc>
            </a:pPr>
            <a:r>
              <a:rPr lang="en-US" sz="800" dirty="0" smtClean="0"/>
              <a:t>2.5</a:t>
            </a:r>
          </a:p>
          <a:p>
            <a:pPr algn="r">
              <a:lnSpc>
                <a:spcPts val="2900"/>
              </a:lnSpc>
            </a:pPr>
            <a:r>
              <a:rPr lang="en-US" sz="800" dirty="0" smtClean="0"/>
              <a:t>2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78997" y="3727620"/>
            <a:ext cx="0" cy="19461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51789" y="5572566"/>
            <a:ext cx="1647061" cy="161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5651" y="5575525"/>
            <a:ext cx="1102792" cy="1554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Night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378589" y="5575300"/>
            <a:ext cx="370711" cy="155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6371" y="386834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87171" y="3460234"/>
            <a:ext cx="865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Fem</a:t>
            </a:r>
            <a:r>
              <a:rPr lang="en-US" dirty="0" smtClean="0"/>
              <a:t>ale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6"/>
          <a:srcRect l="5332" t="12024" r="10446"/>
          <a:stretch/>
        </p:blipFill>
        <p:spPr>
          <a:xfrm>
            <a:off x="489098" y="6645349"/>
            <a:ext cx="2743200" cy="214910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79944" y="687926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Males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2670" y="6449975"/>
            <a:ext cx="3140149" cy="235511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841357" y="6861544"/>
            <a:ext cx="95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2109" y="8774668"/>
            <a:ext cx="676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Siblings, separate tanks, WT males= 3; </a:t>
            </a:r>
            <a:r>
              <a:rPr lang="en-US" dirty="0" err="1" smtClean="0"/>
              <a:t>mut</a:t>
            </a:r>
            <a:r>
              <a:rPr lang="en-US" dirty="0" smtClean="0"/>
              <a:t> males=3; WT,F=2, MUT,F=3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113</Words>
  <Application>Microsoft Office PowerPoint</Application>
  <PresentationFormat>Letter Paper (8.5x11 in)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Rihel</dc:creator>
  <cp:lastModifiedBy>Jason Rihel</cp:lastModifiedBy>
  <cp:revision>16</cp:revision>
  <dcterms:created xsi:type="dcterms:W3CDTF">2017-02-16T18:39:34Z</dcterms:created>
  <dcterms:modified xsi:type="dcterms:W3CDTF">2017-02-17T01:21:03Z</dcterms:modified>
</cp:coreProperties>
</file>