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1" r:id="rId4"/>
    <p:sldId id="260" r:id="rId5"/>
    <p:sldId id="262" r:id="rId6"/>
    <p:sldId id="263" r:id="rId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C8A4EF22-4C29-4659-B4E3-FE9F09C6F472}" type="datetimeFigureOut">
              <a:rPr lang="tr-TR" smtClean="0"/>
              <a:t>27.06.2022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A613B48-96B2-4471-A8E6-BA7CAB42AC78}"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756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8A4EF22-4C29-4659-B4E3-FE9F09C6F472}" type="datetimeFigureOut">
              <a:rPr lang="tr-TR" smtClean="0"/>
              <a:t>27.06.2022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A613B48-96B2-4471-A8E6-BA7CAB42AC78}" type="slidenum">
              <a:rPr lang="tr-TR" smtClean="0"/>
              <a:t>‹#›</a:t>
            </a:fld>
            <a:endParaRPr lang="tr-TR"/>
          </a:p>
        </p:txBody>
      </p:sp>
    </p:spTree>
    <p:extLst>
      <p:ext uri="{BB962C8B-B14F-4D97-AF65-F5344CB8AC3E}">
        <p14:creationId xmlns:p14="http://schemas.microsoft.com/office/powerpoint/2010/main" val="22890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8A4EF22-4C29-4659-B4E3-FE9F09C6F472}" type="datetimeFigureOut">
              <a:rPr lang="tr-TR" smtClean="0"/>
              <a:t>27.06.2022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A613B48-96B2-4471-A8E6-BA7CAB42AC78}" type="slidenum">
              <a:rPr lang="tr-TR" smtClean="0"/>
              <a:t>‹#›</a:t>
            </a:fld>
            <a:endParaRPr lang="tr-TR"/>
          </a:p>
        </p:txBody>
      </p:sp>
    </p:spTree>
    <p:extLst>
      <p:ext uri="{BB962C8B-B14F-4D97-AF65-F5344CB8AC3E}">
        <p14:creationId xmlns:p14="http://schemas.microsoft.com/office/powerpoint/2010/main" val="956179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8A4EF22-4C29-4659-B4E3-FE9F09C6F472}" type="datetimeFigureOut">
              <a:rPr lang="tr-TR" smtClean="0"/>
              <a:t>27.06.2022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A613B48-96B2-4471-A8E6-BA7CAB42AC78}" type="slidenum">
              <a:rPr lang="tr-TR" smtClean="0"/>
              <a:t>‹#›</a:t>
            </a:fld>
            <a:endParaRPr lang="tr-TR"/>
          </a:p>
        </p:txBody>
      </p:sp>
    </p:spTree>
    <p:extLst>
      <p:ext uri="{BB962C8B-B14F-4D97-AF65-F5344CB8AC3E}">
        <p14:creationId xmlns:p14="http://schemas.microsoft.com/office/powerpoint/2010/main" val="2466125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C8A4EF22-4C29-4659-B4E3-FE9F09C6F472}" type="datetimeFigureOut">
              <a:rPr lang="tr-TR" smtClean="0"/>
              <a:t>27.06.2022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A613B48-96B2-4471-A8E6-BA7CAB42AC78}"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696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C8A4EF22-4C29-4659-B4E3-FE9F09C6F472}" type="datetimeFigureOut">
              <a:rPr lang="tr-TR" smtClean="0"/>
              <a:t>27.06.2022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A613B48-96B2-4471-A8E6-BA7CAB42AC78}" type="slidenum">
              <a:rPr lang="tr-TR" smtClean="0"/>
              <a:t>‹#›</a:t>
            </a:fld>
            <a:endParaRPr lang="tr-TR"/>
          </a:p>
        </p:txBody>
      </p:sp>
    </p:spTree>
    <p:extLst>
      <p:ext uri="{BB962C8B-B14F-4D97-AF65-F5344CB8AC3E}">
        <p14:creationId xmlns:p14="http://schemas.microsoft.com/office/powerpoint/2010/main" val="3851614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097280" y="2582334"/>
            <a:ext cx="4937760" cy="3378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217920" y="2582334"/>
            <a:ext cx="4937760" cy="3378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C8A4EF22-4C29-4659-B4E3-FE9F09C6F472}" type="datetimeFigureOut">
              <a:rPr lang="tr-TR" smtClean="0"/>
              <a:t>27.06.2022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A613B48-96B2-4471-A8E6-BA7CAB42AC78}" type="slidenum">
              <a:rPr lang="tr-TR" smtClean="0"/>
              <a:t>‹#›</a:t>
            </a:fld>
            <a:endParaRPr lang="tr-TR"/>
          </a:p>
        </p:txBody>
      </p:sp>
    </p:spTree>
    <p:extLst>
      <p:ext uri="{BB962C8B-B14F-4D97-AF65-F5344CB8AC3E}">
        <p14:creationId xmlns:p14="http://schemas.microsoft.com/office/powerpoint/2010/main" val="2797029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C8A4EF22-4C29-4659-B4E3-FE9F09C6F472}" type="datetimeFigureOut">
              <a:rPr lang="tr-TR" smtClean="0"/>
              <a:t>27.06.2022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A613B48-96B2-4471-A8E6-BA7CAB42AC78}" type="slidenum">
              <a:rPr lang="tr-TR" smtClean="0"/>
              <a:t>‹#›</a:t>
            </a:fld>
            <a:endParaRPr lang="tr-TR"/>
          </a:p>
        </p:txBody>
      </p:sp>
    </p:spTree>
    <p:extLst>
      <p:ext uri="{BB962C8B-B14F-4D97-AF65-F5344CB8AC3E}">
        <p14:creationId xmlns:p14="http://schemas.microsoft.com/office/powerpoint/2010/main" val="2863639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8A4EF22-4C29-4659-B4E3-FE9F09C6F472}" type="datetimeFigureOut">
              <a:rPr lang="tr-TR" smtClean="0"/>
              <a:t>27.06.2022</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DA613B48-96B2-4471-A8E6-BA7CAB42AC78}" type="slidenum">
              <a:rPr lang="tr-TR" smtClean="0"/>
              <a:t>‹#›</a:t>
            </a:fld>
            <a:endParaRPr lang="tr-TR"/>
          </a:p>
        </p:txBody>
      </p:sp>
    </p:spTree>
    <p:extLst>
      <p:ext uri="{BB962C8B-B14F-4D97-AF65-F5344CB8AC3E}">
        <p14:creationId xmlns:p14="http://schemas.microsoft.com/office/powerpoint/2010/main" val="1414780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8A4EF22-4C29-4659-B4E3-FE9F09C6F472}" type="datetimeFigureOut">
              <a:rPr lang="tr-TR" smtClean="0"/>
              <a:t>27.06.2022</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A613B48-96B2-4471-A8E6-BA7CAB42AC78}" type="slidenum">
              <a:rPr lang="tr-TR" smtClean="0"/>
              <a:t>‹#›</a:t>
            </a:fld>
            <a:endParaRPr lang="tr-TR"/>
          </a:p>
        </p:txBody>
      </p:sp>
    </p:spTree>
    <p:extLst>
      <p:ext uri="{BB962C8B-B14F-4D97-AF65-F5344CB8AC3E}">
        <p14:creationId xmlns:p14="http://schemas.microsoft.com/office/powerpoint/2010/main" val="3319690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C8A4EF22-4C29-4659-B4E3-FE9F09C6F472}" type="datetimeFigureOut">
              <a:rPr lang="tr-TR" smtClean="0"/>
              <a:t>27.06.2022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A613B48-96B2-4471-A8E6-BA7CAB42AC78}" type="slidenum">
              <a:rPr lang="tr-TR" smtClean="0"/>
              <a:t>‹#›</a:t>
            </a:fld>
            <a:endParaRPr lang="tr-TR"/>
          </a:p>
        </p:txBody>
      </p:sp>
    </p:spTree>
    <p:extLst>
      <p:ext uri="{BB962C8B-B14F-4D97-AF65-F5344CB8AC3E}">
        <p14:creationId xmlns:p14="http://schemas.microsoft.com/office/powerpoint/2010/main" val="3708319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8A4EF22-4C29-4659-B4E3-FE9F09C6F472}" type="datetimeFigureOut">
              <a:rPr lang="tr-TR" smtClean="0"/>
              <a:t>27.06.2022</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A613B48-96B2-4471-A8E6-BA7CAB42AC78}"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4352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Amacı</a:t>
            </a:r>
            <a:endParaRPr lang="tr-TR" dirty="0"/>
          </a:p>
        </p:txBody>
      </p:sp>
      <p:sp>
        <p:nvSpPr>
          <p:cNvPr id="3" name="İçerik Yer Tutucusu 2"/>
          <p:cNvSpPr>
            <a:spLocks noGrp="1"/>
          </p:cNvSpPr>
          <p:nvPr>
            <p:ph idx="1"/>
          </p:nvPr>
        </p:nvSpPr>
        <p:spPr>
          <a:xfrm>
            <a:off x="1097280" y="2282825"/>
            <a:ext cx="10515600" cy="4351338"/>
          </a:xfrm>
        </p:spPr>
        <p:txBody>
          <a:bodyPr/>
          <a:lstStyle/>
          <a:p>
            <a:r>
              <a:rPr lang="tr-TR" sz="2400" dirty="0" smtClean="0">
                <a:latin typeface="Bahnschrift" panose="020B0502040204020203" pitchFamily="34" charset="0"/>
              </a:rPr>
              <a:t>İnternet sitesi aracılığıyla bir eğitim paketi gibi satmayı düşündüm. Mobil oyuna reklam vb. almak yerine böyle bir sistem kurabilirsem sadece öğrencilere değil de hocalara ve kurumlara da satabilirim. Böylece yeni müşteriyi biz değil de onlar getirecek.</a:t>
            </a:r>
          </a:p>
          <a:p>
            <a:endParaRPr lang="tr-TR" dirty="0"/>
          </a:p>
        </p:txBody>
      </p:sp>
    </p:spTree>
    <p:extLst>
      <p:ext uri="{BB962C8B-B14F-4D97-AF65-F5344CB8AC3E}">
        <p14:creationId xmlns:p14="http://schemas.microsoft.com/office/powerpoint/2010/main" val="1693859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Ne yapmak istiyorum</a:t>
            </a:r>
            <a:endParaRPr lang="tr-TR" dirty="0"/>
          </a:p>
        </p:txBody>
      </p:sp>
      <p:sp>
        <p:nvSpPr>
          <p:cNvPr id="3" name="İçerik Yer Tutucusu 2"/>
          <p:cNvSpPr>
            <a:spLocks noGrp="1"/>
          </p:cNvSpPr>
          <p:nvPr>
            <p:ph idx="1"/>
          </p:nvPr>
        </p:nvSpPr>
        <p:spPr/>
        <p:txBody>
          <a:bodyPr/>
          <a:lstStyle/>
          <a:p>
            <a:r>
              <a:rPr lang="tr-TR" dirty="0" smtClean="0"/>
              <a:t>İçinde bir öğretmen öğrenci hiyerarşisi gibi (sınıf gibi) öğretmenin öğrencinin bilgilerini görebildiği ya da bölümleri kaç saniyede bitirdiğini kontrol edebildiği bir sistem. </a:t>
            </a:r>
            <a:r>
              <a:rPr lang="tr-TR" dirty="0" err="1" smtClean="0"/>
              <a:t>Clash</a:t>
            </a:r>
            <a:r>
              <a:rPr lang="tr-TR" dirty="0" smtClean="0"/>
              <a:t> of </a:t>
            </a:r>
            <a:r>
              <a:rPr lang="tr-TR" dirty="0" err="1" smtClean="0"/>
              <a:t>clanstaki</a:t>
            </a:r>
            <a:r>
              <a:rPr lang="tr-TR" dirty="0" smtClean="0"/>
              <a:t> klan sistemi gibi. Bunu nasıl yapabilirim?</a:t>
            </a:r>
            <a:endParaRPr lang="tr-TR" dirty="0"/>
          </a:p>
        </p:txBody>
      </p:sp>
    </p:spTree>
    <p:extLst>
      <p:ext uri="{BB962C8B-B14F-4D97-AF65-F5344CB8AC3E}">
        <p14:creationId xmlns:p14="http://schemas.microsoft.com/office/powerpoint/2010/main" val="1589987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Nasıl Bir Sistem Yapılacak</a:t>
            </a:r>
            <a:endParaRPr lang="tr-TR" dirty="0"/>
          </a:p>
        </p:txBody>
      </p:sp>
      <p:sp>
        <p:nvSpPr>
          <p:cNvPr id="3" name="İçerik Yer Tutucusu 2"/>
          <p:cNvSpPr>
            <a:spLocks noGrp="1"/>
          </p:cNvSpPr>
          <p:nvPr>
            <p:ph idx="1"/>
          </p:nvPr>
        </p:nvSpPr>
        <p:spPr/>
        <p:txBody>
          <a:bodyPr/>
          <a:lstStyle/>
          <a:p>
            <a:r>
              <a:rPr lang="tr-TR" dirty="0" smtClean="0"/>
              <a:t>Yarısı oyundan yarısı </a:t>
            </a:r>
            <a:r>
              <a:rPr lang="tr-TR" dirty="0" err="1" smtClean="0"/>
              <a:t>javascriptten</a:t>
            </a:r>
            <a:r>
              <a:rPr lang="tr-TR" dirty="0" smtClean="0"/>
              <a:t> </a:t>
            </a:r>
            <a:r>
              <a:rPr lang="tr-TR" dirty="0" err="1" smtClean="0"/>
              <a:t>hibrit</a:t>
            </a:r>
            <a:r>
              <a:rPr lang="tr-TR" dirty="0" smtClean="0"/>
              <a:t> bir sistem gibi mi halledilecek ve böyle bir durumda k</a:t>
            </a:r>
            <a:r>
              <a:rPr lang="tr-TR" dirty="0" smtClean="0"/>
              <a:t>ullanıcı bilgileri nasıl kaydedilecek </a:t>
            </a:r>
          </a:p>
          <a:p>
            <a:r>
              <a:rPr lang="tr-TR" dirty="0" smtClean="0"/>
              <a:t>Yoksa oyunun motoru içinden mi bir sistem yapmak zorundayım.</a:t>
            </a:r>
            <a:endParaRPr lang="tr-TR" dirty="0" smtClean="0"/>
          </a:p>
          <a:p>
            <a:r>
              <a:rPr lang="tr-TR" dirty="0" smtClean="0"/>
              <a:t> </a:t>
            </a:r>
          </a:p>
          <a:p>
            <a:pPr marL="0" indent="0">
              <a:buNone/>
            </a:pPr>
            <a:endParaRPr lang="tr-TR" dirty="0" smtClean="0"/>
          </a:p>
          <a:p>
            <a:endParaRPr lang="tr-TR" dirty="0"/>
          </a:p>
        </p:txBody>
      </p:sp>
    </p:spTree>
    <p:extLst>
      <p:ext uri="{BB962C8B-B14F-4D97-AF65-F5344CB8AC3E}">
        <p14:creationId xmlns:p14="http://schemas.microsoft.com/office/powerpoint/2010/main" val="2686869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İnternet Sitesi Nasıl Kuracağım</a:t>
            </a:r>
            <a:endParaRPr lang="tr-TR" dirty="0"/>
          </a:p>
        </p:txBody>
      </p:sp>
      <p:sp>
        <p:nvSpPr>
          <p:cNvPr id="3" name="İçerik Yer Tutucusu 2"/>
          <p:cNvSpPr>
            <a:spLocks noGrp="1"/>
          </p:cNvSpPr>
          <p:nvPr>
            <p:ph idx="1"/>
          </p:nvPr>
        </p:nvSpPr>
        <p:spPr/>
        <p:txBody>
          <a:bodyPr/>
          <a:lstStyle/>
          <a:p>
            <a:r>
              <a:rPr lang="tr-TR" dirty="0" smtClean="0"/>
              <a:t>İnternet sitesi kurma işlemi nasıl ilerliyor </a:t>
            </a:r>
            <a:r>
              <a:rPr lang="tr-TR" dirty="0" err="1" smtClean="0"/>
              <a:t>hosting</a:t>
            </a:r>
            <a:r>
              <a:rPr lang="tr-TR" dirty="0" smtClean="0"/>
              <a:t> ve isim alma gibi </a:t>
            </a:r>
          </a:p>
          <a:p>
            <a:endParaRPr lang="tr-TR" dirty="0"/>
          </a:p>
        </p:txBody>
      </p:sp>
    </p:spTree>
    <p:extLst>
      <p:ext uri="{BB962C8B-B14F-4D97-AF65-F5344CB8AC3E}">
        <p14:creationId xmlns:p14="http://schemas.microsoft.com/office/powerpoint/2010/main" val="2553903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 Site</a:t>
            </a:r>
            <a:endParaRPr lang="tr-TR" dirty="0"/>
          </a:p>
        </p:txBody>
      </p:sp>
      <p:sp>
        <p:nvSpPr>
          <p:cNvPr id="3" name="İçerik Yer Tutucusu 2"/>
          <p:cNvSpPr>
            <a:spLocks noGrp="1"/>
          </p:cNvSpPr>
          <p:nvPr>
            <p:ph idx="1"/>
          </p:nvPr>
        </p:nvSpPr>
        <p:spPr/>
        <p:txBody>
          <a:bodyPr/>
          <a:lstStyle/>
          <a:p>
            <a:r>
              <a:rPr lang="tr-TR" dirty="0" smtClean="0"/>
              <a:t>Örnek site hizliokuruz.com</a:t>
            </a:r>
            <a:endParaRPr lang="tr-TR" dirty="0"/>
          </a:p>
        </p:txBody>
      </p:sp>
    </p:spTree>
    <p:extLst>
      <p:ext uri="{BB962C8B-B14F-4D97-AF65-F5344CB8AC3E}">
        <p14:creationId xmlns:p14="http://schemas.microsoft.com/office/powerpoint/2010/main" val="2552453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97280" y="286603"/>
            <a:ext cx="10515600" cy="1450757"/>
          </a:xfrm>
        </p:spPr>
        <p:txBody>
          <a:bodyPr/>
          <a:lstStyle/>
          <a:p>
            <a:r>
              <a:rPr lang="tr-TR" dirty="0" smtClean="0"/>
              <a:t>Ben Nasıl Geliştirmeler Yaptım Oyunumda</a:t>
            </a:r>
            <a:endParaRPr lang="tr-TR" dirty="0"/>
          </a:p>
        </p:txBody>
      </p:sp>
      <p:sp>
        <p:nvSpPr>
          <p:cNvPr id="3" name="İçerik Yer Tutucusu 2"/>
          <p:cNvSpPr>
            <a:spLocks noGrp="1"/>
          </p:cNvSpPr>
          <p:nvPr>
            <p:ph idx="1"/>
          </p:nvPr>
        </p:nvSpPr>
        <p:spPr/>
        <p:txBody>
          <a:bodyPr/>
          <a:lstStyle/>
          <a:p>
            <a:r>
              <a:rPr lang="tr-TR" dirty="0" smtClean="0"/>
              <a:t>Oyunda kullanıcı önerilerine göre neler yaptım.  </a:t>
            </a:r>
            <a:endParaRPr lang="tr-TR" dirty="0"/>
          </a:p>
        </p:txBody>
      </p:sp>
    </p:spTree>
    <p:extLst>
      <p:ext uri="{BB962C8B-B14F-4D97-AF65-F5344CB8AC3E}">
        <p14:creationId xmlns:p14="http://schemas.microsoft.com/office/powerpoint/2010/main" val="1131373918"/>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583</TotalTime>
  <Words>145</Words>
  <Application>Microsoft Office PowerPoint</Application>
  <PresentationFormat>Geniş ekran</PresentationFormat>
  <Paragraphs>14</Paragraphs>
  <Slides>6</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6</vt:i4>
      </vt:variant>
    </vt:vector>
  </HeadingPairs>
  <TitlesOfParts>
    <vt:vector size="10" baseType="lpstr">
      <vt:lpstr>Bahnschrift</vt:lpstr>
      <vt:lpstr>Calibri</vt:lpstr>
      <vt:lpstr>Calibri Light</vt:lpstr>
      <vt:lpstr>Geçmişe bakış</vt:lpstr>
      <vt:lpstr>Amacı</vt:lpstr>
      <vt:lpstr>Ne yapmak istiyorum</vt:lpstr>
      <vt:lpstr>Nasıl Bir Sistem Yapılacak</vt:lpstr>
      <vt:lpstr>İnternet Sitesi Nasıl Kuracağım</vt:lpstr>
      <vt:lpstr>Örnek Site</vt:lpstr>
      <vt:lpstr>Ben Nasıl Geliştirmeler Yaptım Oyunumda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Microsoft hesabı</dc:creator>
  <cp:lastModifiedBy>Microsoft hesabı</cp:lastModifiedBy>
  <cp:revision>18</cp:revision>
  <dcterms:created xsi:type="dcterms:W3CDTF">2022-06-27T10:48:35Z</dcterms:created>
  <dcterms:modified xsi:type="dcterms:W3CDTF">2022-06-27T20:31:38Z</dcterms:modified>
</cp:coreProperties>
</file>