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1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0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394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4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36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7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7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0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1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9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3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8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2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07B899-D33C-4BC4-8E67-4892C0F142D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0F6672-A602-4602-BF53-0A2A5574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11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i.ilca9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BA7B-9FAA-3743-C225-15F887480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 err="1"/>
              <a:t>TaskManager</a:t>
            </a:r>
            <a:br>
              <a:rPr lang="en-US" dirty="0"/>
            </a:br>
            <a:r>
              <a:rPr lang="en-US" sz="1600" dirty="0"/>
              <a:t>Technical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94051-7AC6-0D93-B0EF-3ED3567F8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56325"/>
            <a:ext cx="5760137" cy="868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Author: </a:t>
            </a:r>
          </a:p>
          <a:p>
            <a:r>
              <a:rPr lang="en-US" dirty="0"/>
              <a:t>Andrei Ilca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A67A5C-CE43-74B9-3565-301F214AACB9}"/>
              </a:ext>
            </a:extLst>
          </p:cNvPr>
          <p:cNvSpPr txBox="1">
            <a:spLocks/>
          </p:cNvSpPr>
          <p:nvPr/>
        </p:nvSpPr>
        <p:spPr>
          <a:xfrm>
            <a:off x="5760136" y="4556325"/>
            <a:ext cx="6431863" cy="868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Company: </a:t>
            </a:r>
          </a:p>
          <a:p>
            <a:r>
              <a:rPr lang="en-US" dirty="0"/>
              <a:t>Inter Code Bridge</a:t>
            </a:r>
          </a:p>
        </p:txBody>
      </p:sp>
    </p:spTree>
    <p:extLst>
      <p:ext uri="{BB962C8B-B14F-4D97-AF65-F5344CB8AC3E}">
        <p14:creationId xmlns:p14="http://schemas.microsoft.com/office/powerpoint/2010/main" val="170536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B1C3-7E07-E635-C991-6DBF0C6A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574"/>
            <a:ext cx="10515600" cy="659935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to run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A73D-EA73-C839-A7D1-99315D84B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071"/>
            <a:ext cx="10515600" cy="55128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0. Clone the repository</a:t>
            </a:r>
          </a:p>
          <a:p>
            <a:r>
              <a:rPr lang="en-US" sz="2000" dirty="0"/>
              <a:t>git clone https://github.com/ilcand/TaskManager.git </a:t>
            </a:r>
          </a:p>
          <a:p>
            <a:r>
              <a:rPr lang="en-US" sz="2000" dirty="0"/>
              <a:t>cd </a:t>
            </a:r>
            <a:r>
              <a:rPr lang="en-US" sz="2000" dirty="0" err="1"/>
              <a:t>TaskManager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Setup required docker images configuration build </a:t>
            </a:r>
          </a:p>
          <a:p>
            <a:r>
              <a:rPr lang="en-US" sz="2000" dirty="0"/>
              <a:t>docker-compose up -d –build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2. Add dummy data into the database</a:t>
            </a:r>
          </a:p>
          <a:p>
            <a:r>
              <a:rPr lang="en-US" sz="2000" dirty="0"/>
              <a:t>docker-compose exec backend python seed.py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Install dependencies required for client including (frontend)</a:t>
            </a:r>
          </a:p>
          <a:p>
            <a:r>
              <a:rPr lang="en-US" sz="2000" dirty="0"/>
              <a:t>cd frontend</a:t>
            </a:r>
          </a:p>
          <a:p>
            <a:r>
              <a:rPr lang="en-US" sz="2000" dirty="0" err="1"/>
              <a:t>npm</a:t>
            </a:r>
            <a:r>
              <a:rPr lang="en-US" sz="2000" dirty="0"/>
              <a:t> install</a:t>
            </a:r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76694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7908-4C77-EB8F-FE2A-4F378064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39"/>
            <a:ext cx="10515600" cy="52015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Example: git merge conflict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E506-5FBC-CD76-CDD6-197C6D41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1544"/>
            <a:ext cx="10515600" cy="54445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700" dirty="0"/>
              <a:t>0. Start from main and create a new branch, feature-conflict</a:t>
            </a:r>
          </a:p>
          <a:p>
            <a:r>
              <a:rPr lang="en-US" sz="1700" dirty="0"/>
              <a:t>git checkout main</a:t>
            </a:r>
          </a:p>
          <a:p>
            <a:r>
              <a:rPr lang="en-US" sz="1700" dirty="0"/>
              <a:t>git pull origin main</a:t>
            </a:r>
          </a:p>
          <a:p>
            <a:r>
              <a:rPr lang="en-US" sz="1700" dirty="0"/>
              <a:t>git checkout -b feature-conflict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1. Make a change in the same line of code in App.js file.</a:t>
            </a:r>
          </a:p>
          <a:p>
            <a:r>
              <a:rPr lang="en-US" sz="1700" dirty="0"/>
              <a:t> For example modify &lt;h1&gt;Task Manager&lt;/h1&gt;</a:t>
            </a:r>
          </a:p>
          <a:p>
            <a:r>
              <a:rPr lang="en-US" sz="1700" dirty="0"/>
              <a:t>Change it to &lt;h1&gt;Task Manager App (Feature Branch)&lt;/h1&gt;</a:t>
            </a:r>
          </a:p>
          <a:p>
            <a:r>
              <a:rPr lang="en-US" sz="1700" dirty="0"/>
              <a:t>Then commit</a:t>
            </a:r>
          </a:p>
          <a:p>
            <a:pPr lvl="1"/>
            <a:r>
              <a:rPr lang="en-US" sz="1600" dirty="0"/>
              <a:t>git add App.js</a:t>
            </a:r>
          </a:p>
          <a:p>
            <a:pPr lvl="1"/>
            <a:r>
              <a:rPr lang="en-US" sz="1600" dirty="0"/>
              <a:t>git commit -m "Changed title in feature-conflict branch“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700" dirty="0"/>
              <a:t>2. Switch to main and change the same line differently</a:t>
            </a:r>
          </a:p>
          <a:p>
            <a:r>
              <a:rPr lang="en-US" sz="1700" dirty="0"/>
              <a:t>git checkout main</a:t>
            </a:r>
          </a:p>
          <a:p>
            <a:r>
              <a:rPr lang="en-US" sz="1700" dirty="0"/>
              <a:t>Modify the same line to: &lt;h1&gt;Task Manager App (Main Branch)&lt;/h1&gt;</a:t>
            </a:r>
          </a:p>
          <a:p>
            <a:r>
              <a:rPr lang="en-US" sz="1700" dirty="0"/>
              <a:t>Commit it</a:t>
            </a:r>
          </a:p>
          <a:p>
            <a:pPr lvl="1"/>
            <a:r>
              <a:rPr lang="en-US" sz="1300" dirty="0"/>
              <a:t>git add App.js</a:t>
            </a:r>
          </a:p>
          <a:p>
            <a:pPr lvl="1"/>
            <a:r>
              <a:rPr lang="en-US" sz="1300" dirty="0"/>
              <a:t>git commit -m "Changed title in main branch"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6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32343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12877-9724-8EE7-CAB3-BD0CBF08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532"/>
            <a:ext cx="10515600" cy="5637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3. Simulate the merge conflict</a:t>
            </a:r>
          </a:p>
          <a:p>
            <a:r>
              <a:rPr lang="en-US" sz="1600" dirty="0"/>
              <a:t>git merge feature-conflict</a:t>
            </a:r>
          </a:p>
          <a:p>
            <a:r>
              <a:rPr lang="en-US" sz="1600" dirty="0"/>
              <a:t>git will throw error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4. Resolve the conflict</a:t>
            </a:r>
          </a:p>
          <a:p>
            <a:r>
              <a:rPr lang="en-US" sz="1600" dirty="0"/>
              <a:t>Open App.js and you will see something similar to:</a:t>
            </a:r>
          </a:p>
          <a:p>
            <a:pPr lvl="1"/>
            <a:r>
              <a:rPr lang="en-US" sz="1200" dirty="0"/>
              <a:t>&lt;&lt;&lt;&lt;&lt;&lt;&lt; HEAD</a:t>
            </a:r>
          </a:p>
          <a:p>
            <a:pPr marL="457200" lvl="1" indent="0">
              <a:buNone/>
            </a:pPr>
            <a:r>
              <a:rPr lang="en-US" sz="1200" dirty="0"/>
              <a:t>      &lt;h1&gt;Task Manager App (Main Branch)&lt;/h1&gt;</a:t>
            </a:r>
          </a:p>
          <a:p>
            <a:pPr marL="457200" lvl="1" indent="0">
              <a:buNone/>
            </a:pPr>
            <a:r>
              <a:rPr lang="en-US" sz="1200" dirty="0"/>
              <a:t>       =======</a:t>
            </a:r>
          </a:p>
          <a:p>
            <a:pPr marL="457200" lvl="1" indent="0">
              <a:buNone/>
            </a:pPr>
            <a:r>
              <a:rPr lang="en-US" sz="1200" dirty="0"/>
              <a:t>       &lt;h1&gt;Task Manager App (Feature Branch)&lt;/h1&gt;</a:t>
            </a:r>
          </a:p>
          <a:p>
            <a:pPr marL="457200" lvl="1" indent="0">
              <a:buNone/>
            </a:pPr>
            <a:r>
              <a:rPr lang="en-US" sz="1200" dirty="0"/>
              <a:t>      &gt;&gt;&gt;&gt;&gt;&gt;&gt; feature-conflict </a:t>
            </a:r>
          </a:p>
          <a:p>
            <a:r>
              <a:rPr lang="en-US" sz="1600" dirty="0"/>
              <a:t>Choose one or manually combine them:</a:t>
            </a:r>
          </a:p>
          <a:p>
            <a:pPr lvl="1"/>
            <a:r>
              <a:rPr lang="en-US" sz="1200" dirty="0"/>
              <a:t>&lt;h1&gt;Task Manager App (Merged Version)&lt;/h1&gt;</a:t>
            </a:r>
          </a:p>
          <a:p>
            <a:r>
              <a:rPr lang="en-US" sz="1600" dirty="0"/>
              <a:t>Mark it as solved:</a:t>
            </a:r>
          </a:p>
          <a:p>
            <a:pPr lvl="1"/>
            <a:r>
              <a:rPr lang="en-US" sz="1200" dirty="0"/>
              <a:t>git add App.js</a:t>
            </a:r>
          </a:p>
          <a:p>
            <a:pPr lvl="1"/>
            <a:r>
              <a:rPr lang="en-US" sz="1200" dirty="0"/>
              <a:t>git commit -m "Resolved merge conflict between main and feature-conflict“</a:t>
            </a:r>
          </a:p>
          <a:p>
            <a:r>
              <a:rPr lang="en-US" sz="1600" dirty="0"/>
              <a:t>Done – at this point you can push changes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0B5BC-7311-5235-BE44-84668D67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39"/>
            <a:ext cx="10515600" cy="52015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Example: git merge conflict – Part 2</a:t>
            </a:r>
          </a:p>
        </p:txBody>
      </p:sp>
    </p:spTree>
    <p:extLst>
      <p:ext uri="{BB962C8B-B14F-4D97-AF65-F5344CB8AC3E}">
        <p14:creationId xmlns:p14="http://schemas.microsoft.com/office/powerpoint/2010/main" val="254278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1A2D7F-9160-C3AC-31DA-4171FBA7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39"/>
            <a:ext cx="10515600" cy="52015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DF8E-BB34-FE5D-CE00-F20559921E10}"/>
              </a:ext>
            </a:extLst>
          </p:cNvPr>
          <p:cNvSpPr txBox="1"/>
          <p:nvPr/>
        </p:nvSpPr>
        <p:spPr>
          <a:xfrm>
            <a:off x="1269191" y="1003492"/>
            <a:ext cx="308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Initial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426D59-AB7D-B33B-8D8E-7976D9AF7FED}"/>
              </a:ext>
            </a:extLst>
          </p:cNvPr>
          <p:cNvSpPr txBox="1"/>
          <p:nvPr/>
        </p:nvSpPr>
        <p:spPr>
          <a:xfrm>
            <a:off x="4619079" y="1003492"/>
            <a:ext cx="308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Add new task 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57AA41-BA01-ED80-CCF0-DD5B7FE8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079" y="1560887"/>
            <a:ext cx="3081487" cy="47176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C2E171-1BAD-1E27-9C54-FC1ED4FF4592}"/>
              </a:ext>
            </a:extLst>
          </p:cNvPr>
          <p:cNvSpPr txBox="1"/>
          <p:nvPr/>
        </p:nvSpPr>
        <p:spPr>
          <a:xfrm>
            <a:off x="7968965" y="1003491"/>
            <a:ext cx="308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Toggle task completed 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16B717-AE7A-DF0A-96B9-9B7E4FB7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964" y="1560887"/>
            <a:ext cx="3081487" cy="47176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E143D1-2E7E-6DEA-4682-8899ABA06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89" y="1560886"/>
            <a:ext cx="3081489" cy="47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2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4B76-9D1A-98DB-67CE-BC11A45C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66819"/>
            <a:ext cx="10353762" cy="576013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600" dirty="0"/>
              <a:t>0. Architecture</a:t>
            </a:r>
          </a:p>
          <a:p>
            <a:r>
              <a:rPr lang="en-US" sz="1600" dirty="0"/>
              <a:t>split the backend into modules/services: In this assessment, everything is bundled into a single </a:t>
            </a:r>
            <a:r>
              <a:rPr lang="en-US" sz="1600" dirty="0" err="1"/>
              <a:t>FastAPI</a:t>
            </a:r>
            <a:r>
              <a:rPr lang="en-US" sz="1600" dirty="0"/>
              <a:t> service. In a real-world app, I’d introduce clear separation (e.g., services, repositories, schemas, routes) or consider moving toward a microservice or modular monolith architecture if complexity grows.</a:t>
            </a:r>
          </a:p>
          <a:p>
            <a:pPr marL="36900" indent="0">
              <a:buNone/>
            </a:pPr>
            <a:endParaRPr lang="en-US" sz="1600" dirty="0"/>
          </a:p>
          <a:p>
            <a:pPr marL="36900" indent="0">
              <a:buNone/>
            </a:pPr>
            <a:r>
              <a:rPr lang="en-US" sz="1600" dirty="0"/>
              <a:t>1. Tooling</a:t>
            </a:r>
          </a:p>
          <a:p>
            <a:r>
              <a:rPr lang="en-US" sz="1600" dirty="0"/>
              <a:t>use environment variables properly: Instead of hardcoding DB credentials, I’d use a .env file and something like python-</a:t>
            </a:r>
            <a:r>
              <a:rPr lang="en-US" sz="1600" dirty="0" err="1"/>
              <a:t>dotenv</a:t>
            </a:r>
            <a:r>
              <a:rPr lang="en-US" sz="1600" dirty="0"/>
              <a:t> to load them safely.</a:t>
            </a:r>
          </a:p>
          <a:p>
            <a:r>
              <a:rPr lang="en-US" sz="1600" dirty="0"/>
              <a:t>testing setup: I would add unit and integration tests using </a:t>
            </a:r>
            <a:r>
              <a:rPr lang="en-US" sz="1600" dirty="0" err="1"/>
              <a:t>pytest</a:t>
            </a:r>
            <a:r>
              <a:rPr lang="en-US" sz="1600" dirty="0"/>
              <a:t>, including mock DB sessions and test coverage reports. </a:t>
            </a:r>
          </a:p>
          <a:p>
            <a:endParaRPr lang="en-US" sz="1600" dirty="0"/>
          </a:p>
          <a:p>
            <a:pPr marL="36900" indent="0">
              <a:buNone/>
            </a:pPr>
            <a:r>
              <a:rPr lang="en-US" sz="1600" dirty="0"/>
              <a:t>2. Frontend Approach</a:t>
            </a:r>
          </a:p>
          <a:p>
            <a:r>
              <a:rPr lang="en-US" sz="1600" dirty="0"/>
              <a:t>component structure: I would split the React app into smaller components (e.g., </a:t>
            </a:r>
            <a:r>
              <a:rPr lang="en-US" sz="1600" dirty="0" err="1"/>
              <a:t>TaskForm</a:t>
            </a:r>
            <a:r>
              <a:rPr lang="en-US" sz="1600" dirty="0"/>
              <a:t>, </a:t>
            </a:r>
            <a:r>
              <a:rPr lang="en-US" sz="1600" dirty="0" err="1"/>
              <a:t>TaskItem</a:t>
            </a:r>
            <a:r>
              <a:rPr lang="en-US" sz="1600" dirty="0"/>
              <a:t>, </a:t>
            </a:r>
            <a:r>
              <a:rPr lang="en-US" sz="1600" dirty="0" err="1"/>
              <a:t>TaskList</a:t>
            </a:r>
            <a:r>
              <a:rPr lang="en-US" sz="1600" dirty="0"/>
              <a:t>) to improve readability and reusability. </a:t>
            </a:r>
          </a:p>
          <a:p>
            <a:r>
              <a:rPr lang="en-US" sz="1600" dirty="0"/>
              <a:t>React Query: Instead of manually using </a:t>
            </a:r>
            <a:r>
              <a:rPr lang="en-US" sz="1600" dirty="0" err="1"/>
              <a:t>axios</a:t>
            </a:r>
            <a:r>
              <a:rPr lang="en-US" sz="1600" dirty="0"/>
              <a:t> in </a:t>
            </a:r>
            <a:r>
              <a:rPr lang="en-US" sz="1600" dirty="0" err="1"/>
              <a:t>useEffect</a:t>
            </a:r>
            <a:r>
              <a:rPr lang="en-US" sz="1600" dirty="0"/>
              <a:t>, I’d use React Query to manage data fetching, caching, and syncing automatically.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E84FAB-D892-AECB-51F6-00CDC329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1939"/>
            <a:ext cx="11353801" cy="520154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Improvements for a Real-World Production Scenario – Part 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8895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0E19-286D-795A-26B6-156B8EAD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49345"/>
            <a:ext cx="10353762" cy="550969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/>
              <a:t>3. Docker &amp; Deployment</a:t>
            </a:r>
          </a:p>
          <a:p>
            <a:r>
              <a:rPr lang="en-US" sz="1800" dirty="0"/>
              <a:t>production-ready Docker setup </a:t>
            </a:r>
          </a:p>
          <a:p>
            <a:pPr lvl="1"/>
            <a:r>
              <a:rPr lang="en-US" dirty="0"/>
              <a:t>multi-stage Docker builds to reduce image size.</a:t>
            </a:r>
          </a:p>
          <a:p>
            <a:pPr lvl="1"/>
            <a:r>
              <a:rPr lang="en-US" dirty="0"/>
              <a:t>separate docker-</a:t>
            </a:r>
            <a:r>
              <a:rPr lang="en-US" dirty="0" err="1"/>
              <a:t>compose.dev.yml</a:t>
            </a:r>
            <a:r>
              <a:rPr lang="en-US" dirty="0"/>
              <a:t> and docker-</a:t>
            </a:r>
            <a:r>
              <a:rPr lang="en-US" dirty="0" err="1"/>
              <a:t>compose.prod.yml</a:t>
            </a:r>
            <a:r>
              <a:rPr lang="en-US" dirty="0"/>
              <a:t> files.</a:t>
            </a:r>
          </a:p>
          <a:p>
            <a:r>
              <a:rPr lang="en-US" sz="1800" dirty="0"/>
              <a:t>Reverse proxy &amp; HTTPS: I’d place </a:t>
            </a:r>
            <a:r>
              <a:rPr lang="en-US" sz="1800" dirty="0" err="1"/>
              <a:t>FastAPI</a:t>
            </a:r>
            <a:r>
              <a:rPr lang="en-US" sz="1800" dirty="0"/>
              <a:t> behind a reverse proxy like NGINX with HTTPS support (via Let’s Encrypt).</a:t>
            </a:r>
          </a:p>
          <a:p>
            <a:r>
              <a:rPr lang="en-US" sz="1800" dirty="0"/>
              <a:t>CI/CD pipeline: Add automated deployment using GitHub Actions or GitLab CI for linting, testing, building, and deploying the app.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090B53-4146-6DA0-310A-9940992C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1939"/>
            <a:ext cx="11353801" cy="520154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Improvements for a Real-World Production Scenario – Part 2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0774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2D86B3-B590-B1A1-BA95-6AFE71A1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39"/>
            <a:ext cx="10515600" cy="52015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DDA9-E955-FFB9-E73A-7768CF275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andrei.ilca97@gmail.com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99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229</TotalTime>
  <Words>645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TaskManager Technical Interview</vt:lpstr>
      <vt:lpstr>How to run the application</vt:lpstr>
      <vt:lpstr>Example: git merge conflict – Part 1</vt:lpstr>
      <vt:lpstr>Example: git merge conflict – Part 2</vt:lpstr>
      <vt:lpstr>Demo</vt:lpstr>
      <vt:lpstr>Improvements for a Real-World Production Scenario – Part 1</vt:lpstr>
      <vt:lpstr>Improvements for a Real-World Production Scenario – Part 2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Andrei Ilca</dc:creator>
  <cp:lastModifiedBy>Andrei Ilca</cp:lastModifiedBy>
  <cp:revision>50</cp:revision>
  <dcterms:created xsi:type="dcterms:W3CDTF">2025-06-01T13:30:08Z</dcterms:created>
  <dcterms:modified xsi:type="dcterms:W3CDTF">2025-06-01T17:24:40Z</dcterms:modified>
</cp:coreProperties>
</file>