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6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303" r:id="rId32"/>
    <p:sldId id="299" r:id="rId33"/>
    <p:sldId id="300" r:id="rId34"/>
    <p:sldId id="305" r:id="rId35"/>
    <p:sldId id="30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D35F2A0D-7E04-4713-80CD-162159CA6316}">
          <p14:sldIdLst>
            <p14:sldId id="256"/>
            <p14:sldId id="257"/>
            <p14:sldId id="258"/>
          </p14:sldIdLst>
        </p14:section>
        <p14:section name="Error Handling" id="{5F67F2DC-3918-4540-A308-5279B2764AA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xception Handling" id="{D7D92A0A-A892-426B-A912-CA7968E90DEB}">
          <p14:sldIdLst>
            <p14:sldId id="267"/>
            <p14:sldId id="268"/>
            <p14:sldId id="269"/>
            <p14:sldId id="270"/>
          </p14:sldIdLst>
        </p14:section>
        <p14:section name="Modules" id="{91F8CF87-2AFE-480D-B4C1-CD3B3E87C0DB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it Testing" id="{DEA0F020-422F-41AF-B78A-D0D579D6FFC4}">
          <p14:sldIdLst>
            <p14:sldId id="278"/>
            <p14:sldId id="279"/>
            <p14:sldId id="280"/>
            <p14:sldId id="281"/>
            <p14:sldId id="282"/>
          </p14:sldIdLst>
        </p14:section>
        <p14:section name="Mocha and Chai" id="{4F79E04E-F368-4734-BF56-17F8CE66B23E}">
          <p14:sldIdLst>
            <p14:sldId id="283"/>
            <p14:sldId id="284"/>
            <p14:sldId id="285"/>
          </p14:sldIdLst>
        </p14:section>
        <p14:section name="Global Installation" id="{7B794474-48B3-476B-B55A-49C6572615BE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ive Exercises" id="{4E96A916-2EEC-4926-9670-811E1D256739}">
          <p14:sldIdLst>
            <p14:sldId id="296"/>
          </p14:sldIdLst>
        </p14:section>
        <p14:section name="Conclusion" id="{E4FFF805-279F-4BF5-90B3-E4C7DC22B628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2020-10-26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393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87394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4689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3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Unit Testing, Assertions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 smtClean="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04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51000" y="1224000"/>
            <a:ext cx="9929724" cy="5175000"/>
          </a:xfrm>
        </p:spPr>
        <p:txBody>
          <a:bodyPr/>
          <a:lstStyle/>
          <a:p>
            <a:pPr marL="99026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import and export an </a:t>
            </a:r>
            <a:r>
              <a:rPr lang="en-US" sz="3200" b="1" dirty="0" smtClean="0">
                <a:solidFill>
                  <a:schemeClr val="bg1"/>
                </a:solidFill>
              </a:rPr>
              <a:t>object</a:t>
            </a:r>
            <a:endParaRPr lang="en-US" sz="3200" dirty="0" smtClean="0"/>
          </a:p>
          <a:p>
            <a:pPr marL="990266" lvl="1" indent="-457200">
              <a:buClr>
                <a:schemeClr val="tx1"/>
              </a:buClr>
            </a:pPr>
            <a:r>
              <a:rPr lang="en-US" sz="3200" dirty="0" smtClean="0"/>
              <a:t>Only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specific</a:t>
            </a:r>
            <a:r>
              <a:rPr lang="en-US" sz="3200" dirty="0"/>
              <a:t> function can be </a:t>
            </a:r>
            <a:r>
              <a:rPr lang="en-US" sz="3200" b="1" dirty="0">
                <a:solidFill>
                  <a:schemeClr val="bg1"/>
                </a:solidFill>
              </a:rPr>
              <a:t>imported</a:t>
            </a:r>
          </a:p>
          <a:p>
            <a:pPr marL="990266" lvl="1" indent="-457200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200" dirty="0"/>
              <a:t>To import the </a:t>
            </a:r>
            <a:r>
              <a:rPr lang="en-US" sz="3200" b="1" dirty="0">
                <a:solidFill>
                  <a:schemeClr val="bg1"/>
                </a:solidFill>
              </a:rPr>
              <a:t>whole</a:t>
            </a:r>
            <a:r>
              <a:rPr lang="en-US" sz="3200" dirty="0"/>
              <a:t> object</a:t>
            </a:r>
          </a:p>
          <a:p>
            <a:pPr marL="990266" lvl="1" indent="-457200">
              <a:buClr>
                <a:schemeClr val="tx1"/>
              </a:buClr>
            </a:pPr>
            <a:endParaRPr lang="en-US" sz="3200" dirty="0"/>
          </a:p>
          <a:p>
            <a:pPr marL="990266" lvl="1" indent="-457200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change the name </a:t>
            </a:r>
            <a:r>
              <a:rPr lang="en-US" dirty="0"/>
              <a:t>after importing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21003" y="2480266"/>
            <a:ext cx="772422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accent3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'./toLowerCase.js';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21001" y="3832133"/>
            <a:ext cx="772422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3"/>
                </a:solidFill>
              </a:rPr>
              <a:t>*</a:t>
            </a:r>
            <a:r>
              <a:rPr lang="en-US" sz="2400" dirty="0">
                <a:solidFill>
                  <a:schemeClr val="tx1"/>
                </a:solidFill>
              </a:rPr>
              <a:t> as </a:t>
            </a:r>
            <a:r>
              <a:rPr lang="en-US" sz="2400" dirty="0" err="1">
                <a:solidFill>
                  <a:schemeClr val="tx1"/>
                </a:solidFill>
              </a:rPr>
              <a:t>myModules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'./myModules.js';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721000" y="5184000"/>
            <a:ext cx="836301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{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3"/>
                </a:solidFill>
              </a:rPr>
              <a:t>as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r>
              <a:rPr lang="en-US" sz="2400" dirty="0">
                <a:solidFill>
                  <a:schemeClr val="tx1"/>
                </a:solidFill>
              </a:rPr>
              <a:t> } 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'./myModules.js';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475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Definition, Structure, Examples, Frameworks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35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</a:t>
            </a:r>
            <a:r>
              <a:rPr lang="en-US" sz="2400" b="1" dirty="0" smtClean="0">
                <a:latin typeface="Consolas" panose="020B0609020204030204" pitchFamily="49" charset="0"/>
              </a:rPr>
              <a:t>!");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831" y="1125000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</a:t>
            </a:r>
            <a:r>
              <a:rPr lang="en-US" sz="3200" dirty="0" smtClean="0"/>
              <a:t>: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Easier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750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Mocha</a:t>
            </a:r>
            <a:r>
              <a:rPr lang="en-US" sz="3100" dirty="0"/>
              <a:t>, </a:t>
            </a:r>
            <a:r>
              <a:rPr lang="en-US" sz="31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QUnit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Unit.js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Jasmine 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Chai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Assert.js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Should.js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Sinon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JMock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Mockito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Moq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xmlns="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914" r="50053"/>
          <a:stretch/>
        </p:blipFill>
        <p:spPr bwMode="auto">
          <a:xfrm>
            <a:off x="8427788" y="3584462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xmlns="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159" r="12807"/>
          <a:stretch/>
        </p:blipFill>
        <p:spPr bwMode="auto">
          <a:xfrm>
            <a:off x="8566516" y="1351587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xmlns="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Unit Testing with Mocha and Chai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Mocha and Chai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Feature-rich JS test framework</a:t>
            </a:r>
            <a:endParaRPr lang="en-US" dirty="0"/>
          </a:p>
          <a:p>
            <a:r>
              <a:rPr lang="en-US" dirty="0"/>
              <a:t>Provides common testing functions including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Mocha?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Chai?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8695" y="1009261"/>
            <a:ext cx="3254830" cy="3254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Global Installation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Mocha and Chai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9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Modules</a:t>
            </a:r>
            <a:endParaRPr lang="en-US" dirty="0" smtClean="0"/>
          </a:p>
          <a:p>
            <a:pPr marL="446088" indent="-446088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Unit Testing </a:t>
            </a:r>
            <a:r>
              <a:rPr lang="bg-BG" dirty="0" smtClean="0"/>
              <a:t>-</a:t>
            </a:r>
            <a:r>
              <a:rPr lang="en-US" dirty="0" smtClean="0"/>
              <a:t> Concepts</a:t>
            </a:r>
          </a:p>
          <a:p>
            <a:pPr marL="446088" indent="-446088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Mocha and </a:t>
            </a:r>
            <a:r>
              <a:rPr lang="en-US" dirty="0" err="1" smtClean="0"/>
              <a:t>Chai</a:t>
            </a:r>
            <a:r>
              <a:rPr lang="bg-BG" dirty="0" smtClean="0"/>
              <a:t> </a:t>
            </a:r>
            <a:r>
              <a:rPr lang="en-US" dirty="0" smtClean="0"/>
              <a:t>for Unit Testing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globally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Check if Mocha is installed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19030" y="2550500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m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ocha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04562" y="2568943"/>
            <a:ext cx="384259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chai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9030" y="3923337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mocha --version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6A614E2-5CEF-418D-B9B6-5D551BD4A1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3164" y="3710616"/>
            <a:ext cx="2686575" cy="268657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default Node.js does not find its globally installed modules</a:t>
            </a:r>
          </a:p>
          <a:p>
            <a:r>
              <a:rPr lang="en-US" dirty="0"/>
              <a:t>You need to set the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  <a:r>
              <a:rPr lang="en-US" dirty="0"/>
              <a:t> environment variable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need to restart your IDE after changing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NODE_PATH Configuration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8" y="2614690"/>
            <a:ext cx="7292423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any future sessions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setx NODE_PATH %AppData%\npm\node_modules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current session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 NODE_PATH=%AppData%\npm\node_modules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222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 smtClean="0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te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9894" y="1143000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Learn the "Test First" Approach to Coding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Test Driven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584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Code First</a:t>
            </a:r>
            <a:r>
              <a:rPr lang="bg-BG" sz="3600" dirty="0"/>
              <a:t>"</a:t>
            </a:r>
            <a:r>
              <a:rPr lang="en-US" sz="36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Test First</a:t>
            </a:r>
            <a:r>
              <a:rPr lang="en-US" sz="36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6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2391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8274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5536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6596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1550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32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-advanced</a:t>
            </a:r>
            <a:endParaRPr lang="en-US" sz="9597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269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09" y="1515644"/>
            <a:ext cx="8456376" cy="52989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>
                <a:solidFill>
                  <a:schemeClr val="bg2"/>
                </a:solidFill>
              </a:rPr>
              <a:t>Modules </a:t>
            </a:r>
            <a:r>
              <a:rPr lang="en-US" sz="3400" dirty="0">
                <a:solidFill>
                  <a:schemeClr val="bg2"/>
                </a:solidFill>
              </a:rPr>
              <a:t>are a </a:t>
            </a:r>
            <a:r>
              <a:rPr lang="en-US" sz="3400" b="1" dirty="0">
                <a:solidFill>
                  <a:schemeClr val="bg1"/>
                </a:solidFill>
              </a:rPr>
              <a:t>set of functions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to be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included in applications</a:t>
            </a:r>
            <a:endParaRPr lang="en-US" sz="34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3400" dirty="0">
                <a:solidFill>
                  <a:schemeClr val="bg2"/>
                </a:solidFill>
              </a:rPr>
              <a:t>Unit tests </a:t>
            </a:r>
            <a:r>
              <a:rPr lang="en-US" sz="3400" b="1" dirty="0">
                <a:solidFill>
                  <a:schemeClr val="bg1"/>
                </a:solidFill>
              </a:rPr>
              <a:t>check</a:t>
            </a:r>
            <a:r>
              <a:rPr lang="en-US" sz="3400" dirty="0">
                <a:solidFill>
                  <a:schemeClr val="bg2"/>
                </a:solidFill>
              </a:rPr>
              <a:t> if certain functionality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endParaRPr lang="en-US" sz="3400" dirty="0">
              <a:solidFill>
                <a:schemeClr val="bg2"/>
              </a:solidFill>
            </a:endParaRPr>
          </a:p>
          <a:p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3053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5822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Definition, Import, Export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2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</a:t>
            </a:r>
            <a:r>
              <a:rPr lang="en-US" sz="3200" dirty="0" smtClean="0"/>
              <a:t>applications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Group </a:t>
            </a:r>
            <a:r>
              <a:rPr lang="en-US" dirty="0"/>
              <a:t>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Resolve </a:t>
            </a:r>
            <a:r>
              <a:rPr lang="en-US" dirty="0"/>
              <a:t>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</a:t>
            </a:r>
            <a:r>
              <a:rPr lang="en-US" sz="2000" dirty="0" smtClean="0">
                <a:solidFill>
                  <a:schemeClr val="tx1"/>
                </a:solidFill>
              </a:rPr>
              <a:t>show</a:t>
            </a:r>
            <a:r>
              <a:rPr lang="en-US" sz="2000" dirty="0">
                <a:solidFill>
                  <a:schemeClr val="tx1"/>
                </a:solidFill>
              </a:rPr>
              <a:t>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</a:t>
            </a:r>
            <a:r>
              <a:rPr lang="en-US" sz="2000" dirty="0" smtClean="0">
                <a:solidFill>
                  <a:schemeClr val="tx1"/>
                </a:solidFill>
              </a:rPr>
              <a:t>},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600" dirty="0"/>
              <a:t>Since, modules were not native in JS, there are</a:t>
            </a:r>
            <a:br>
              <a:rPr lang="en-US" sz="3600" dirty="0"/>
            </a:br>
            <a:r>
              <a:rPr lang="en-US" sz="3600" dirty="0"/>
              <a:t>different approaches to create modules: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Using IIFE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Using Nodejs require/export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Using ES2015 import/export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Approaches for Modules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187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5575" y="983404"/>
            <a:ext cx="9914507" cy="5174799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r>
              <a:rPr lang="en-US" sz="3200" dirty="0"/>
              <a:t> are essential for front-end </a:t>
            </a:r>
            <a:r>
              <a:rPr lang="en-US" sz="3200" dirty="0" smtClean="0"/>
              <a:t>JS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They </a:t>
            </a:r>
            <a:r>
              <a:rPr lang="en-US" dirty="0"/>
              <a:t>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 Modules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function(scope) {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selector = 'loading';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</a:t>
            </a:r>
            <a:r>
              <a:rPr lang="en-US" sz="2400" dirty="0" err="1" smtClean="0">
                <a:solidFill>
                  <a:schemeClr val="tx1"/>
                </a:solidFill>
              </a:rPr>
              <a:t>loadingElement</a:t>
            </a:r>
            <a:r>
              <a:rPr lang="en-US" sz="2400" dirty="0" smtClean="0">
                <a:solidFill>
                  <a:schemeClr val="tx1"/>
                </a:solidFill>
              </a:rPr>
              <a:t> = </a:t>
            </a:r>
            <a:r>
              <a:rPr lang="en-US" sz="2400" dirty="0" err="1" smtClean="0">
                <a:solidFill>
                  <a:schemeClr val="tx1"/>
                </a:solidFill>
              </a:rPr>
              <a:t>document.querySelector</a:t>
            </a:r>
            <a:r>
              <a:rPr lang="en-US" sz="2400" dirty="0" smtClean="0">
                <a:solidFill>
                  <a:schemeClr val="tx1"/>
                </a:solidFill>
              </a:rPr>
              <a:t>(selector)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show = () =&gt; </a:t>
            </a:r>
            <a:r>
              <a:rPr lang="en-US" sz="2400" dirty="0" err="1" smtClean="0">
                <a:solidFill>
                  <a:schemeClr val="tx1"/>
                </a:solidFill>
              </a:rPr>
              <a:t>loadingElement.style.display</a:t>
            </a:r>
            <a:r>
              <a:rPr lang="en-US" sz="2400" dirty="0" smtClean="0">
                <a:solidFill>
                  <a:schemeClr val="tx1"/>
                </a:solidFill>
              </a:rPr>
              <a:t> = '';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hide = () =&gt; </a:t>
            </a:r>
            <a:r>
              <a:rPr lang="en-US" sz="2400" dirty="0" err="1" smtClean="0">
                <a:solidFill>
                  <a:schemeClr val="tx1"/>
                </a:solidFill>
              </a:rPr>
              <a:t>ladingElement.style.display</a:t>
            </a:r>
            <a:r>
              <a:rPr lang="en-US" sz="2400" dirty="0" smtClean="0">
                <a:solidFill>
                  <a:schemeClr val="tx1"/>
                </a:solidFill>
              </a:rPr>
              <a:t> = 'none'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i="1" dirty="0" smtClean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 smtClean="0">
                <a:solidFill>
                  <a:schemeClr val="accent2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scope.loading</a:t>
            </a:r>
            <a:r>
              <a:rPr lang="en-US" sz="2400" dirty="0" smtClean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}(window));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dirty="0"/>
              <a:t>Whatever value has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the </a:t>
            </a:r>
            <a:br>
              <a:rPr lang="en-US" dirty="0"/>
            </a:br>
            <a:r>
              <a:rPr lang="en-US" dirty="0"/>
              <a:t>value when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export more than one </a:t>
            </a:r>
            <a:r>
              <a:rPr lang="en-US" dirty="0"/>
              <a:t>function, the value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</TotalTime>
  <Words>840</Words>
  <Application>Microsoft Office PowerPoint</Application>
  <PresentationFormat>По избор</PresentationFormat>
  <Paragraphs>256</Paragraphs>
  <Slides>35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36" baseType="lpstr">
      <vt:lpstr>SoftUni</vt:lpstr>
      <vt:lpstr>Unit Testing</vt:lpstr>
      <vt:lpstr>Table of Contents</vt:lpstr>
      <vt:lpstr>Have a Question?</vt:lpstr>
      <vt:lpstr>Definition, Import, Export</vt:lpstr>
      <vt:lpstr>Modules</vt:lpstr>
      <vt:lpstr>Approaches for Modules</vt:lpstr>
      <vt:lpstr>IIFE Modules</vt:lpstr>
      <vt:lpstr>Node.js Modules</vt:lpstr>
      <vt:lpstr>Node.js Modules</vt:lpstr>
      <vt:lpstr>ES6 Modules</vt:lpstr>
      <vt:lpstr>Definition, Structure, Examples, Frameworks</vt:lpstr>
      <vt:lpstr>Unit Testing</vt:lpstr>
      <vt:lpstr>Unit Testing </vt:lpstr>
      <vt:lpstr>Unit Tests Structure</vt:lpstr>
      <vt:lpstr>Unit Testing Frameworks</vt:lpstr>
      <vt:lpstr>Unit Testing with Mocha and Chai</vt:lpstr>
      <vt:lpstr>What is Mocha?</vt:lpstr>
      <vt:lpstr>What is Chai?</vt:lpstr>
      <vt:lpstr>Global Installation</vt:lpstr>
      <vt:lpstr>Global Installation</vt:lpstr>
      <vt:lpstr>NODE_PATH Configuration</vt:lpstr>
      <vt:lpstr>Usage and Examples</vt:lpstr>
      <vt:lpstr>Learn the "Test First" Approach to Coding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Unit Testing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16</cp:revision>
  <dcterms:created xsi:type="dcterms:W3CDTF">2018-05-23T13:08:44Z</dcterms:created>
  <dcterms:modified xsi:type="dcterms:W3CDTF">2020-10-26T14:16:23Z</dcterms:modified>
  <cp:category>computer programming;programming;software development;software engineering</cp:category>
</cp:coreProperties>
</file>