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89" r:id="rId20"/>
    <p:sldId id="285" r:id="rId21"/>
    <p:sldId id="286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Databases" id="{E53394E3-3848-4E40-B18D-E6F41C459D19}">
          <p14:sldIdLst>
            <p14:sldId id="259"/>
            <p14:sldId id="260"/>
            <p14:sldId id="261"/>
            <p14:sldId id="262"/>
          </p14:sldIdLst>
        </p14:section>
        <p14:section name="Firebase" id="{04BC0584-88B2-4B19-9536-31E2435824E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2"/>
          </p14:sldIdLst>
        </p14:section>
        <p14:section name="Conclusion" id="{F8F79ED5-A5ED-42EB-A6DA-98E98E62A71E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10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.json" TargetMode="External"/><Relationship Id="rId2" Type="http://schemas.openxmlformats.org/officeDocument/2006/relationships/hyperlink" Target="https://testapp-fc138.firebaseio.com/books/7.js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app-fc138.firebaseio.com/books/7/author.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6879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00" y="1755017"/>
            <a:ext cx="3285000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2075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7601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2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REST API – CRUD Operations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6534" y="1247183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926" y="1944262"/>
            <a:ext cx="11238688" cy="495108"/>
            <a:chOff x="646937" y="1895724"/>
            <a:chExt cx="10476675" cy="49510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926" y="2706262"/>
            <a:ext cx="11238688" cy="495108"/>
            <a:chOff x="646937" y="1895724"/>
            <a:chExt cx="10476675" cy="49510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134" y="3447992"/>
            <a:ext cx="11244480" cy="495109"/>
            <a:chOff x="646937" y="1895723"/>
            <a:chExt cx="10476675" cy="49510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454" y="4191000"/>
            <a:ext cx="11231163" cy="1081270"/>
            <a:chOff x="537293" y="3694093"/>
            <a:chExt cx="10814919" cy="108127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927" y="5539163"/>
            <a:ext cx="11247544" cy="495108"/>
            <a:chOff x="530046" y="3694093"/>
            <a:chExt cx="10822166" cy="495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61135" y="1247182"/>
            <a:ext cx="142960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7273" y="4777161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REST API – CRUD Operations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927" y="1219201"/>
            <a:ext cx="11238688" cy="1071401"/>
            <a:chOff x="530046" y="3694093"/>
            <a:chExt cx="10822166" cy="107140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927" y="2656272"/>
            <a:ext cx="11238688" cy="1071401"/>
            <a:chOff x="530046" y="3694093"/>
            <a:chExt cx="10822166" cy="1071401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927" y="4095344"/>
            <a:ext cx="11238688" cy="1085134"/>
            <a:chOff x="530046" y="3694092"/>
            <a:chExt cx="10822166" cy="10851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27" y="5500251"/>
            <a:ext cx="11238688" cy="495109"/>
            <a:chOff x="530046" y="3694092"/>
            <a:chExt cx="10822166" cy="495109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and Postman: All Books</a:t>
            </a:r>
            <a:endParaRPr lang="bg-BG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724400" cy="2603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80"/>
            <a:ext cx="47117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2"/>
                </a:solidFill>
              </a:rPr>
              <a:t>Non-Relational </a:t>
            </a:r>
            <a:r>
              <a:rPr lang="en-US" sz="3200" dirty="0">
                <a:solidFill>
                  <a:schemeClr val="bg2"/>
                </a:solidFill>
              </a:rPr>
              <a:t>Databases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2"/>
                </a:solidFill>
              </a:rPr>
              <a:t>BaaS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Relational and Non-Relational Databases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Backend as a Service - </a:t>
            </a:r>
            <a:r>
              <a:rPr lang="en-US" sz="4000" dirty="0" err="1"/>
              <a:t>BaaS</a:t>
            </a:r>
            <a:endParaRPr lang="en-US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Firebase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Using Firebase </a:t>
            </a:r>
            <a:r>
              <a:rPr lang="en-US" sz="3600" dirty="0" err="1"/>
              <a:t>BaaS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2048" y="1429994"/>
            <a:ext cx="9927138" cy="5276048"/>
          </a:xfrm>
        </p:spPr>
        <p:txBody>
          <a:bodyPr/>
          <a:lstStyle/>
          <a:p>
            <a:pPr latinLnBrk="0"/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/>
              <a:t> components for developing application </a:t>
            </a:r>
            <a:r>
              <a:rPr lang="en-US" dirty="0" err="1"/>
              <a:t>backends</a:t>
            </a:r>
            <a:endParaRPr lang="en-US" dirty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pPr latinLnBrk="0"/>
            <a:r>
              <a:rPr lang="en-US" dirty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instead of low-level tasks</a:t>
            </a:r>
          </a:p>
          <a:p>
            <a:pPr latinLnBrk="0"/>
            <a:r>
              <a:rPr lang="en-US" dirty="0"/>
              <a:t>Types:</a:t>
            </a:r>
          </a:p>
          <a:p>
            <a:pPr lvl="1" latinLnBrk="0"/>
            <a:r>
              <a:rPr lang="en-US" dirty="0"/>
              <a:t>Cloud </a:t>
            </a:r>
            <a:r>
              <a:rPr lang="en-US" dirty="0" err="1"/>
              <a:t>BaaS</a:t>
            </a:r>
            <a:endParaRPr lang="en-US" dirty="0"/>
          </a:p>
          <a:p>
            <a:pPr lvl="1" latinLnBrk="0"/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BaaS</a:t>
            </a:r>
            <a:endParaRPr lang="en-US" dirty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00" y="990601"/>
            <a:ext cx="3205001" cy="32050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Real-Time Cloud DB and App Platform by Google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Mobile and web development platform. It provides: </a:t>
            </a:r>
          </a:p>
          <a:p>
            <a:pPr lvl="1"/>
            <a:r>
              <a:rPr lang="en-US" sz="3600" dirty="0"/>
              <a:t>Realtime database</a:t>
            </a:r>
          </a:p>
          <a:p>
            <a:pPr lvl="1"/>
            <a:r>
              <a:rPr lang="en-US" sz="3600" dirty="0"/>
              <a:t>Backend as a service</a:t>
            </a:r>
          </a:p>
          <a:p>
            <a:pPr lvl="1"/>
            <a:r>
              <a:rPr lang="en-US" sz="3600" dirty="0"/>
              <a:t>JSON-based data structure</a:t>
            </a:r>
          </a:p>
          <a:p>
            <a:pPr lvl="1"/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78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959</Words>
  <Application>Microsoft Office PowerPoint</Application>
  <PresentationFormat>Widescreen</PresentationFormat>
  <Paragraphs>173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Remote Databases</vt:lpstr>
      <vt:lpstr>Table of Contents</vt:lpstr>
      <vt:lpstr>Have a Question?</vt:lpstr>
      <vt:lpstr>Relational Databases</vt:lpstr>
      <vt:lpstr>Non-Relational Databases</vt:lpstr>
      <vt:lpstr>Relational and Non-Relational Pros</vt:lpstr>
      <vt:lpstr>Backend As a Service</vt:lpstr>
      <vt:lpstr>Real-Time Cloud DB and App Platform by Google</vt:lpstr>
      <vt:lpstr>Firebase</vt:lpstr>
      <vt:lpstr>Accessing Firebase REST API with Postman</vt:lpstr>
      <vt:lpstr>Firebase REST API – CRUD Operations</vt:lpstr>
      <vt:lpstr>Firebase REST API –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17</cp:revision>
  <dcterms:created xsi:type="dcterms:W3CDTF">2018-05-23T13:08:44Z</dcterms:created>
  <dcterms:modified xsi:type="dcterms:W3CDTF">2020-11-05T14:57:11Z</dcterms:modified>
  <cp:category>JS; JavaScript; front-end; AJAX; REST; ES6; Web development; computer programming; programming</cp:category>
</cp:coreProperties>
</file>