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ource Sans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SansPr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6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c301281a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c301281a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c301281a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c301281a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c301281a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c301281a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c301281a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c301281a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c301281a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c301281a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c301281a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c301281a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7600"/>
            <a:ext cx="8520600" cy="9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WASI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157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WebAssembly System Interface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312" y="2476075"/>
            <a:ext cx="2507376" cy="250737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1995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Source Sans Pro"/>
                <a:ea typeface="Source Sans Pro"/>
                <a:cs typeface="Source Sans Pro"/>
                <a:sym typeface="Source Sans Pro"/>
              </a:rPr>
              <a:t>Una System Interface per un sistema operativo concettuale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WebAssembly (Wasm)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875" y="658875"/>
            <a:ext cx="5998003" cy="20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4063" y="2698025"/>
            <a:ext cx="5915873" cy="23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System Interface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0" y="1116738"/>
            <a:ext cx="9071099" cy="29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La portabilità e sicurezza con WASI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925" y="560525"/>
            <a:ext cx="6780144" cy="42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Un caso d’uso: il cloud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2925"/>
            <a:ext cx="8839204" cy="3638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Verso l’implementazione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3" cy="381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0100" y="0"/>
            <a:ext cx="1063900" cy="10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Sans Pro"/>
                <a:ea typeface="Source Sans Pro"/>
                <a:cs typeface="Source Sans Pro"/>
                <a:sym typeface="Source Sans Pro"/>
              </a:rPr>
              <a:t>Un confronto e Conclusioni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75" y="3790625"/>
            <a:ext cx="4325824" cy="1240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635" y="488225"/>
            <a:ext cx="2278856" cy="15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118350" y="560525"/>
            <a:ext cx="52068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1"/>
                </a:solidFill>
              </a:rPr>
              <a:t>Benchmark - CPU Apple M1 8 core e 16 GB di RAM </a:t>
            </a:r>
            <a:br>
              <a:rPr lang="it" sz="1300">
                <a:solidFill>
                  <a:schemeClr val="dk1"/>
                </a:solidFill>
              </a:rPr>
            </a:br>
            <a:r>
              <a:rPr lang="it" sz="1300">
                <a:solidFill>
                  <a:schemeClr val="dk1"/>
                </a:solidFill>
              </a:rPr>
              <a:t>100 utenti connessi in simultanea, inserimento messaggi nell’applicazione</a:t>
            </a:r>
            <a:br>
              <a:rPr lang="it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NodeJS: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it" sz="1300">
                <a:solidFill>
                  <a:schemeClr val="dk1"/>
                </a:solidFill>
              </a:rPr>
              <a:t>tempi di risposta &lt; 12ms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it" sz="1300">
                <a:solidFill>
                  <a:schemeClr val="dk1"/>
                </a:solidFill>
              </a:rPr>
              <a:t>throughput 603 kReq/min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it" sz="1300">
                <a:solidFill>
                  <a:schemeClr val="dk1"/>
                </a:solidFill>
              </a:rPr>
              <a:t>utilizzo della cpu &lt; 5%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Wasm: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it" sz="1300">
                <a:solidFill>
                  <a:schemeClr val="dk1"/>
                </a:solidFill>
              </a:rPr>
              <a:t>tempi di risposta &lt;61ms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it" sz="1300">
                <a:solidFill>
                  <a:schemeClr val="dk1"/>
                </a:solidFill>
              </a:rPr>
              <a:t>throughput 135 kReq/min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it" sz="1300">
                <a:solidFill>
                  <a:schemeClr val="dk1"/>
                </a:solidFill>
              </a:rPr>
              <a:t>utilizzo della cpu tra il 28% e il 38%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8200" y="3790625"/>
            <a:ext cx="4325824" cy="12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7862" y="2126213"/>
            <a:ext cx="2278851" cy="154779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132525" y="3005525"/>
            <a:ext cx="5984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latin typeface="Source Sans Pro"/>
                <a:ea typeface="Source Sans Pro"/>
                <a:cs typeface="Source Sans Pro"/>
                <a:sym typeface="Source Sans Pro"/>
              </a:rPr>
              <a:t>Differenza di size (container OCI)</a:t>
            </a:r>
            <a:endParaRPr b="1" sz="1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Source Sans Pro"/>
                <a:ea typeface="Source Sans Pro"/>
                <a:cs typeface="Source Sans Pro"/>
                <a:sym typeface="Source Sans Pro"/>
              </a:rPr>
              <a:t>NodeJS: ~65Mb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Source Sans Pro"/>
                <a:ea typeface="Source Sans Pro"/>
                <a:cs typeface="Source Sans Pro"/>
                <a:sym typeface="Source Sans Pro"/>
              </a:rPr>
              <a:t>Wasm: ~2.5Mb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80100" y="0"/>
            <a:ext cx="1063900" cy="10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