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c4e117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c4e117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30128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30128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porre focus sul fatto che è gestito da un consorzio W3C, togli focus su standardizzato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meno a punti, fai più discorsiva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collegare meglio il discorso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v3: cerca di farla più discorsiva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30128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c30128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spiegare come funziona wasi libc e l’ambaradan, limita solo ad evidenziare il problema e a dire qual è la soluzione (wasm gira sul browser nella vm, fuori ha bisogno di interfacciarsi col sistema operativo sottostante)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301281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301281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dire cosa fa la capability based e la sandbox, non spiegare cosa sono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troppo rapidom, fermati più sui compilatori e cabapibility 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30128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c30128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dire cosa sono dai solo le caratteristiche: size, portabilità, sicurezza,</a:t>
            </a:r>
            <a:r>
              <a:rPr lang="it">
                <a:solidFill>
                  <a:schemeClr val="dk1"/>
                </a:solidFill>
              </a:rPr>
              <a:t> tempo di caricamento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v1: confronta vm, container e wasm (terza ondata del cloud computing)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v2: troppo tempo, far capire l’evoluzione in cui wasm è l’ultima novità. non spiegare vm e container!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v3: parla meno di vm e container + di wasm</a:t>
            </a:r>
            <a:br>
              <a:rPr lang="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c301281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c301281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webassembly lato server! mettere l’attenzione su quello non su come funziona e che è una 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bene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ok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301281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c301281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delineare la differenza fondamentale con NodeJS, super ottimizzato da anni mentre wasm roba nuova che però dimostra efficienza per quanto riguarda la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pecca di performance ancora però, non mettere troppo il focus sulla pecca. spiega il perchè: lo standard si muove lento, le implementazioni ci sono ma sono custom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male, mi sono perso. lasciarla agli ultimissimi 30 secondi, deve essere il finale della presentazione e ricalcare ciò che è stato detto prima non ritornare indietro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cosa che non si evince dai benchmark è la sicurezza e la portabilità / interoperabilità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effettuare un discorso fatto bene: è una soluzione immatura. poni il focus su quello e fai bene le conclusioni. devono essere fatte bene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fc4e117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fc4e117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v3: abbastanza good, non riprendere cncetti già dati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339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SVILUPPO DI APPLICAZIONI BASATE SU WEB ASSEMBLY SYSTEM INTERFACE (WASI) 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650" y="1456925"/>
            <a:ext cx="846150" cy="84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Source Sans Pro"/>
                <a:ea typeface="Source Sans Pro"/>
                <a:cs typeface="Source Sans Pro"/>
                <a:sym typeface="Source Sans Pro"/>
              </a:rPr>
              <a:t>Una System Interface per un sistema operativo concettuale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907550" y="76350"/>
            <a:ext cx="53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Scuola di Ingegneria e Architettura Dipartimento di Informatica · Scienza e Ingegneria · DISI Corso di Laurea in Ingegneria Informatica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9650" y="3879675"/>
            <a:ext cx="25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Relatore: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Prof. Paolo Bellavista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016775" y="3879675"/>
            <a:ext cx="14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Presentata da</a:t>
            </a: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Luca Corsetti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06450" y="4629750"/>
            <a:ext cx="25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nno Accademico 2021/2022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07550" y="76350"/>
            <a:ext cx="53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Obiettivi della tesi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84150" y="1863750"/>
            <a:ext cx="777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Studiare </a:t>
            </a:r>
            <a: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  <a:t>WebAssembly in contesti non-browser</a:t>
            </a:r>
            <a:b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Comprenderne le potenzialità in ambiente cloud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Sviluppare un prototipo per valutare la realizzabilità e lo stato attuale della tecnologia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(Wasm)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950" y="560525"/>
            <a:ext cx="6444098" cy="44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" y="1116738"/>
            <a:ext cx="9071099" cy="2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La portabilità e sicurezza con 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26" y="560525"/>
            <a:ext cx="7126548" cy="44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caso d’uso: il cloud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4" cy="36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Verso l’implementazione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8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8022371" y="913002"/>
            <a:ext cx="11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http://46.101.162.175/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confronto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3790625"/>
            <a:ext cx="4325824" cy="12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35" y="488225"/>
            <a:ext cx="2278856" cy="1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18350" y="1627325"/>
            <a:ext cx="5009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Benchmark </a:t>
            </a:r>
            <a:b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NodeJS: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12ms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603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&lt; 5%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Wasm: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61ms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135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tra il 28% e il 38%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790625"/>
            <a:ext cx="4325824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862" y="2126213"/>
            <a:ext cx="2278851" cy="154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18350" y="560525"/>
            <a:ext cx="500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Source Sans Pro"/>
                <a:ea typeface="Source Sans Pro"/>
                <a:cs typeface="Source Sans Pro"/>
                <a:sym typeface="Source Sans Pro"/>
              </a:rPr>
              <a:t>Differenza di size (container OCI)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NodeJS: ~65Mb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Wasm: ~2.5Mb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8022371" y="913002"/>
            <a:ext cx="11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http://46.101.162.175/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73210" y="1001700"/>
            <a:ext cx="5206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ancora acerbo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☹️ standard lento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ecosistema emergente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😄 garanzie di sicurezza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😄 interoperabilità del codice sviluppato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😄 stessa codebase, architetture diverse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75" y="1507250"/>
            <a:ext cx="3330676" cy="21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8022371" y="913002"/>
            <a:ext cx="11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http://46.101.162.175/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