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c301281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c301281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c301281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c301281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c301281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c301281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c301281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c301281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c301281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c301281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c301281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c301281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600"/>
            <a:ext cx="85206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WASI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5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WebAssembly System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312" y="2476075"/>
            <a:ext cx="2507376" cy="250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99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Source Sans Pro"/>
                <a:ea typeface="Source Sans Pro"/>
                <a:cs typeface="Source Sans Pro"/>
                <a:sym typeface="Source Sans Pro"/>
              </a:rPr>
              <a:t>Una System Interface per un sistema operativo concettuale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WebAssembly (Wasm)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00" y="658875"/>
            <a:ext cx="5998003" cy="20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063" y="2698025"/>
            <a:ext cx="5915873" cy="23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System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0" y="1116738"/>
            <a:ext cx="9071099" cy="29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La portabilità e sicurezza con WASI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25" y="560525"/>
            <a:ext cx="6780144" cy="4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caso d’uso: il cloud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39204" cy="363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Verso l’implementazione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81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confronto (NodeJS vs Wasm)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325" y="3764200"/>
            <a:ext cx="4325824" cy="124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35" y="488225"/>
            <a:ext cx="2278856" cy="1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18350" y="560525"/>
            <a:ext cx="5206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</a:rPr>
              <a:t>Benchmark</a:t>
            </a:r>
            <a:br>
              <a:rPr lang="it" sz="1300">
                <a:solidFill>
                  <a:schemeClr val="dk1"/>
                </a:solidFill>
              </a:rPr>
            </a:br>
            <a:r>
              <a:rPr lang="it" sz="1300">
                <a:solidFill>
                  <a:schemeClr val="dk1"/>
                </a:solidFill>
              </a:rPr>
              <a:t>100 utenti connessi in simultanea, inserimento messaggi nell’applicazione</a:t>
            </a:r>
            <a:br>
              <a:rPr lang="it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NodeJS: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tempi di risposta &lt; 12ms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throughput 603 kReq/min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utilizzo della cpu &lt; 5%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Wasm: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tempi di risposta &lt;61ms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throughput 135 kReq/min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utilizzo della cpu tra il 28% e il 38%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350" y="3764200"/>
            <a:ext cx="4325824" cy="1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862" y="2126213"/>
            <a:ext cx="2278851" cy="154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32525" y="3005525"/>
            <a:ext cx="5984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latin typeface="Source Sans Pro"/>
                <a:ea typeface="Source Sans Pro"/>
                <a:cs typeface="Source Sans Pro"/>
                <a:sym typeface="Source Sans Pro"/>
              </a:rPr>
              <a:t>Differenza di size (container OCI)</a:t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NodeJS: ~65Mb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Wasm: ~2.5Mb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